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17"/>
  </p:notesMasterIdLst>
  <p:sldIdLst>
    <p:sldId id="256" r:id="rId4"/>
    <p:sldId id="257" r:id="rId5"/>
    <p:sldId id="258" r:id="rId6"/>
    <p:sldId id="259" r:id="rId7"/>
    <p:sldId id="260" r:id="rId8"/>
    <p:sldId id="268" r:id="rId9"/>
    <p:sldId id="261" r:id="rId10"/>
    <p:sldId id="262" r:id="rId11"/>
    <p:sldId id="263" r:id="rId12"/>
    <p:sldId id="265" r:id="rId13"/>
    <p:sldId id="269" r:id="rId14"/>
    <p:sldId id="270" r:id="rId15"/>
    <p:sldId id="267" r:id="rId16"/>
  </p:sldIdLst>
  <p:sldSz cx="9144000" cy="5143500" type="screen16x9"/>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81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912EBE-B0E8-44A9-9658-2706491E776B}" type="doc">
      <dgm:prSet loTypeId="urn:microsoft.com/office/officeart/2005/8/layout/radial3" loCatId="relationship" qsTypeId="urn:microsoft.com/office/officeart/2005/8/quickstyle/3d1" qsCatId="3D" csTypeId="urn:microsoft.com/office/officeart/2005/8/colors/accent1_2" csCatId="accent1" phldr="1"/>
      <dgm:spPr/>
      <dgm:t>
        <a:bodyPr/>
        <a:lstStyle/>
        <a:p>
          <a:endParaRPr lang="en-US"/>
        </a:p>
      </dgm:t>
    </dgm:pt>
    <dgm:pt modelId="{AD7CCFC1-B6D6-448A-A704-29470E39A259}">
      <dgm:prSet phldrT="[Text]"/>
      <dgm:spPr/>
      <dgm:t>
        <a:bodyPr/>
        <a:lstStyle/>
        <a:p>
          <a:r>
            <a:rPr lang="en-US" dirty="0" smtClean="0"/>
            <a:t>IFF</a:t>
          </a:r>
          <a:endParaRPr lang="en-US" dirty="0"/>
        </a:p>
      </dgm:t>
    </dgm:pt>
    <dgm:pt modelId="{A08280C2-C1BA-4D41-A4E5-3BDD85D64426}" type="parTrans" cxnId="{B866057F-89F5-44CB-9685-2101288C3019}">
      <dgm:prSet/>
      <dgm:spPr/>
      <dgm:t>
        <a:bodyPr/>
        <a:lstStyle/>
        <a:p>
          <a:endParaRPr lang="en-US"/>
        </a:p>
      </dgm:t>
    </dgm:pt>
    <dgm:pt modelId="{12A860C8-9A24-45E1-8696-4534E4BE7807}" type="sibTrans" cxnId="{B866057F-89F5-44CB-9685-2101288C3019}">
      <dgm:prSet/>
      <dgm:spPr/>
      <dgm:t>
        <a:bodyPr/>
        <a:lstStyle/>
        <a:p>
          <a:endParaRPr lang="en-US"/>
        </a:p>
      </dgm:t>
    </dgm:pt>
    <dgm:pt modelId="{04D3B902-38ED-440A-91E9-B8B600396A37}">
      <dgm:prSet phldrT="[Text]"/>
      <dgm:spPr/>
      <dgm:t>
        <a:bodyPr/>
        <a:lstStyle/>
        <a:p>
          <a:r>
            <a:rPr lang="en-US" dirty="0" smtClean="0"/>
            <a:t>Tax Officials and Professionals</a:t>
          </a:r>
          <a:endParaRPr lang="en-US" dirty="0"/>
        </a:p>
      </dgm:t>
    </dgm:pt>
    <dgm:pt modelId="{07CE2541-9791-41E4-9A1C-B758769652B7}" type="parTrans" cxnId="{5C1CD732-82E6-4D09-9548-56C35BCDE4AB}">
      <dgm:prSet/>
      <dgm:spPr/>
      <dgm:t>
        <a:bodyPr/>
        <a:lstStyle/>
        <a:p>
          <a:endParaRPr lang="en-US"/>
        </a:p>
      </dgm:t>
    </dgm:pt>
    <dgm:pt modelId="{E4B90C43-9CE1-47D1-B883-8B6B26370C2D}" type="sibTrans" cxnId="{5C1CD732-82E6-4D09-9548-56C35BCDE4AB}">
      <dgm:prSet/>
      <dgm:spPr/>
      <dgm:t>
        <a:bodyPr/>
        <a:lstStyle/>
        <a:p>
          <a:endParaRPr lang="en-US"/>
        </a:p>
      </dgm:t>
    </dgm:pt>
    <dgm:pt modelId="{3E430046-F77E-4D39-B5A9-067628B772EC}">
      <dgm:prSet phldrT="[Text]"/>
      <dgm:spPr/>
      <dgm:t>
        <a:bodyPr/>
        <a:lstStyle/>
        <a:p>
          <a:r>
            <a:rPr lang="en-US" dirty="0" smtClean="0"/>
            <a:t>MDAs</a:t>
          </a:r>
          <a:endParaRPr lang="en-US" dirty="0"/>
        </a:p>
      </dgm:t>
    </dgm:pt>
    <dgm:pt modelId="{1A4BDD8A-8932-4B00-A72C-B3E3C92195A7}" type="parTrans" cxnId="{D2B5D8E8-EC8C-4ADF-A073-C18030849090}">
      <dgm:prSet/>
      <dgm:spPr/>
      <dgm:t>
        <a:bodyPr/>
        <a:lstStyle/>
        <a:p>
          <a:endParaRPr lang="en-US"/>
        </a:p>
      </dgm:t>
    </dgm:pt>
    <dgm:pt modelId="{DF15EA94-8D3F-4A7A-807D-FEEC5C16E342}" type="sibTrans" cxnId="{D2B5D8E8-EC8C-4ADF-A073-C18030849090}">
      <dgm:prSet/>
      <dgm:spPr/>
      <dgm:t>
        <a:bodyPr/>
        <a:lstStyle/>
        <a:p>
          <a:endParaRPr lang="en-US"/>
        </a:p>
      </dgm:t>
    </dgm:pt>
    <dgm:pt modelId="{F3A0AC9C-2745-4F16-83C7-8CA448BFB5C7}">
      <dgm:prSet phldrT="[Text]"/>
      <dgm:spPr/>
      <dgm:t>
        <a:bodyPr/>
        <a:lstStyle/>
        <a:p>
          <a:r>
            <a:rPr lang="en-US" dirty="0" smtClean="0"/>
            <a:t>Prosecutors</a:t>
          </a:r>
          <a:endParaRPr lang="en-US" dirty="0"/>
        </a:p>
      </dgm:t>
    </dgm:pt>
    <dgm:pt modelId="{BB604960-E5E5-4BB9-9BB1-7149A799984F}" type="parTrans" cxnId="{28AE5616-9D1F-4CF6-BAE9-5078D6BB3C27}">
      <dgm:prSet/>
      <dgm:spPr/>
      <dgm:t>
        <a:bodyPr/>
        <a:lstStyle/>
        <a:p>
          <a:endParaRPr lang="en-US"/>
        </a:p>
      </dgm:t>
    </dgm:pt>
    <dgm:pt modelId="{2E37D0C9-7A82-4D99-90D9-EB5BFB81DE63}" type="sibTrans" cxnId="{28AE5616-9D1F-4CF6-BAE9-5078D6BB3C27}">
      <dgm:prSet/>
      <dgm:spPr/>
      <dgm:t>
        <a:bodyPr/>
        <a:lstStyle/>
        <a:p>
          <a:endParaRPr lang="en-US"/>
        </a:p>
      </dgm:t>
    </dgm:pt>
    <dgm:pt modelId="{EFDAF382-6AE6-497A-8166-326242B7D679}">
      <dgm:prSet phldrT="[Text]"/>
      <dgm:spPr/>
      <dgm:t>
        <a:bodyPr/>
        <a:lstStyle/>
        <a:p>
          <a:r>
            <a:rPr lang="en-US" dirty="0" smtClean="0"/>
            <a:t>Legislators</a:t>
          </a:r>
          <a:endParaRPr lang="en-US" dirty="0"/>
        </a:p>
      </dgm:t>
    </dgm:pt>
    <dgm:pt modelId="{2BE83EE1-E868-42FF-BFB4-BC346E3EB571}" type="parTrans" cxnId="{042D4FD7-442A-4EAB-8226-751996E17450}">
      <dgm:prSet/>
      <dgm:spPr/>
      <dgm:t>
        <a:bodyPr/>
        <a:lstStyle/>
        <a:p>
          <a:endParaRPr lang="en-US"/>
        </a:p>
      </dgm:t>
    </dgm:pt>
    <dgm:pt modelId="{B847FB62-C519-4F59-811E-3D383543DEB2}" type="sibTrans" cxnId="{042D4FD7-442A-4EAB-8226-751996E17450}">
      <dgm:prSet/>
      <dgm:spPr/>
      <dgm:t>
        <a:bodyPr/>
        <a:lstStyle/>
        <a:p>
          <a:endParaRPr lang="en-US"/>
        </a:p>
      </dgm:t>
    </dgm:pt>
    <dgm:pt modelId="{7F1248FB-1DB7-434A-BEF7-6C4EC2172762}">
      <dgm:prSet phldrT="[Text]"/>
      <dgm:spPr/>
      <dgm:t>
        <a:bodyPr/>
        <a:lstStyle/>
        <a:p>
          <a:r>
            <a:rPr lang="en-US" dirty="0" smtClean="0"/>
            <a:t>Whistle blowers etc.</a:t>
          </a:r>
          <a:endParaRPr lang="en-US" dirty="0"/>
        </a:p>
      </dgm:t>
    </dgm:pt>
    <dgm:pt modelId="{9CD0F5A7-CCD7-4831-A025-23E69E379C2B}" type="parTrans" cxnId="{40C1AE0C-EADC-4078-A8E1-DF4D166F6969}">
      <dgm:prSet/>
      <dgm:spPr/>
      <dgm:t>
        <a:bodyPr/>
        <a:lstStyle/>
        <a:p>
          <a:endParaRPr lang="en-US"/>
        </a:p>
      </dgm:t>
    </dgm:pt>
    <dgm:pt modelId="{94AFF556-57B2-4BB6-995C-F6810D109EEC}" type="sibTrans" cxnId="{40C1AE0C-EADC-4078-A8E1-DF4D166F6969}">
      <dgm:prSet/>
      <dgm:spPr/>
      <dgm:t>
        <a:bodyPr/>
        <a:lstStyle/>
        <a:p>
          <a:endParaRPr lang="en-US"/>
        </a:p>
      </dgm:t>
    </dgm:pt>
    <dgm:pt modelId="{C047EF5D-6525-40DB-B603-4886E722F6E6}">
      <dgm:prSet phldrT="[Text]"/>
      <dgm:spPr/>
      <dgm:t>
        <a:bodyPr/>
        <a:lstStyle/>
        <a:p>
          <a:r>
            <a:rPr lang="en-US" dirty="0" smtClean="0"/>
            <a:t>CSOs/NGOs etc.</a:t>
          </a:r>
          <a:endParaRPr lang="en-US" dirty="0"/>
        </a:p>
      </dgm:t>
    </dgm:pt>
    <dgm:pt modelId="{6E488241-3533-4C78-AE4F-EE1DFD938130}" type="parTrans" cxnId="{366DE1DD-AB55-40CC-A99F-8C4941B3BE13}">
      <dgm:prSet/>
      <dgm:spPr/>
      <dgm:t>
        <a:bodyPr/>
        <a:lstStyle/>
        <a:p>
          <a:endParaRPr lang="en-US"/>
        </a:p>
      </dgm:t>
    </dgm:pt>
    <dgm:pt modelId="{F134CBF2-8C4E-45ED-8AE4-1A70DAA223DA}" type="sibTrans" cxnId="{366DE1DD-AB55-40CC-A99F-8C4941B3BE13}">
      <dgm:prSet/>
      <dgm:spPr/>
      <dgm:t>
        <a:bodyPr/>
        <a:lstStyle/>
        <a:p>
          <a:endParaRPr lang="en-US"/>
        </a:p>
      </dgm:t>
    </dgm:pt>
    <dgm:pt modelId="{4CB45F7F-AB37-48CF-91DC-374E78098FD5}">
      <dgm:prSet phldrT="[Text]"/>
      <dgm:spPr/>
      <dgm:t>
        <a:bodyPr/>
        <a:lstStyle/>
        <a:p>
          <a:r>
            <a:rPr lang="en-US" dirty="0" smtClean="0"/>
            <a:t>Other Professionals</a:t>
          </a:r>
          <a:endParaRPr lang="en-US" dirty="0"/>
        </a:p>
      </dgm:t>
    </dgm:pt>
    <dgm:pt modelId="{32EC6131-B992-4ED4-8C27-0D1C46BD1AB3}" type="parTrans" cxnId="{3BF1284F-4615-4D42-AE3D-E44752FC0B87}">
      <dgm:prSet/>
      <dgm:spPr/>
      <dgm:t>
        <a:bodyPr/>
        <a:lstStyle/>
        <a:p>
          <a:endParaRPr lang="en-US"/>
        </a:p>
      </dgm:t>
    </dgm:pt>
    <dgm:pt modelId="{928223C1-9E21-40C9-9030-8D2CE117805A}" type="sibTrans" cxnId="{3BF1284F-4615-4D42-AE3D-E44752FC0B87}">
      <dgm:prSet/>
      <dgm:spPr/>
      <dgm:t>
        <a:bodyPr/>
        <a:lstStyle/>
        <a:p>
          <a:endParaRPr lang="en-US"/>
        </a:p>
      </dgm:t>
    </dgm:pt>
    <dgm:pt modelId="{A468AAD0-BC49-4262-BCEC-F3DEB624FDC4}" type="pres">
      <dgm:prSet presAssocID="{6A912EBE-B0E8-44A9-9658-2706491E776B}" presName="composite" presStyleCnt="0">
        <dgm:presLayoutVars>
          <dgm:chMax val="1"/>
          <dgm:dir/>
          <dgm:resizeHandles val="exact"/>
        </dgm:presLayoutVars>
      </dgm:prSet>
      <dgm:spPr/>
      <dgm:t>
        <a:bodyPr/>
        <a:lstStyle/>
        <a:p>
          <a:endParaRPr lang="en-US"/>
        </a:p>
      </dgm:t>
    </dgm:pt>
    <dgm:pt modelId="{77DBF58D-254D-4DE9-A5AD-3AB815A422BC}" type="pres">
      <dgm:prSet presAssocID="{6A912EBE-B0E8-44A9-9658-2706491E776B}" presName="radial" presStyleCnt="0">
        <dgm:presLayoutVars>
          <dgm:animLvl val="ctr"/>
        </dgm:presLayoutVars>
      </dgm:prSet>
      <dgm:spPr/>
    </dgm:pt>
    <dgm:pt modelId="{2D34D935-7D52-423F-829B-6B239AC679E6}" type="pres">
      <dgm:prSet presAssocID="{AD7CCFC1-B6D6-448A-A704-29470E39A259}" presName="centerShape" presStyleLbl="vennNode1" presStyleIdx="0" presStyleCnt="8"/>
      <dgm:spPr/>
      <dgm:t>
        <a:bodyPr/>
        <a:lstStyle/>
        <a:p>
          <a:endParaRPr lang="en-US"/>
        </a:p>
      </dgm:t>
    </dgm:pt>
    <dgm:pt modelId="{306F6EFC-B990-4D41-B79A-8A14ABC0CF07}" type="pres">
      <dgm:prSet presAssocID="{04D3B902-38ED-440A-91E9-B8B600396A37}" presName="node" presStyleLbl="vennNode1" presStyleIdx="1" presStyleCnt="8">
        <dgm:presLayoutVars>
          <dgm:bulletEnabled val="1"/>
        </dgm:presLayoutVars>
      </dgm:prSet>
      <dgm:spPr/>
      <dgm:t>
        <a:bodyPr/>
        <a:lstStyle/>
        <a:p>
          <a:endParaRPr lang="en-US"/>
        </a:p>
      </dgm:t>
    </dgm:pt>
    <dgm:pt modelId="{0223E972-F895-4FF6-B897-C21783C8465C}" type="pres">
      <dgm:prSet presAssocID="{3E430046-F77E-4D39-B5A9-067628B772EC}" presName="node" presStyleLbl="vennNode1" presStyleIdx="2" presStyleCnt="8">
        <dgm:presLayoutVars>
          <dgm:bulletEnabled val="1"/>
        </dgm:presLayoutVars>
      </dgm:prSet>
      <dgm:spPr/>
      <dgm:t>
        <a:bodyPr/>
        <a:lstStyle/>
        <a:p>
          <a:endParaRPr lang="en-US"/>
        </a:p>
      </dgm:t>
    </dgm:pt>
    <dgm:pt modelId="{CC650AD4-59A5-47AD-B7EE-57A8B541CEA5}" type="pres">
      <dgm:prSet presAssocID="{F3A0AC9C-2745-4F16-83C7-8CA448BFB5C7}" presName="node" presStyleLbl="vennNode1" presStyleIdx="3" presStyleCnt="8">
        <dgm:presLayoutVars>
          <dgm:bulletEnabled val="1"/>
        </dgm:presLayoutVars>
      </dgm:prSet>
      <dgm:spPr/>
      <dgm:t>
        <a:bodyPr/>
        <a:lstStyle/>
        <a:p>
          <a:endParaRPr lang="en-US"/>
        </a:p>
      </dgm:t>
    </dgm:pt>
    <dgm:pt modelId="{F6323B37-7714-41D4-9873-D28A849FC008}" type="pres">
      <dgm:prSet presAssocID="{EFDAF382-6AE6-497A-8166-326242B7D679}" presName="node" presStyleLbl="vennNode1" presStyleIdx="4" presStyleCnt="8">
        <dgm:presLayoutVars>
          <dgm:bulletEnabled val="1"/>
        </dgm:presLayoutVars>
      </dgm:prSet>
      <dgm:spPr/>
      <dgm:t>
        <a:bodyPr/>
        <a:lstStyle/>
        <a:p>
          <a:endParaRPr lang="en-US"/>
        </a:p>
      </dgm:t>
    </dgm:pt>
    <dgm:pt modelId="{6DF09A62-656E-436E-AB6F-4324287113D1}" type="pres">
      <dgm:prSet presAssocID="{7F1248FB-1DB7-434A-BEF7-6C4EC2172762}" presName="node" presStyleLbl="vennNode1" presStyleIdx="5" presStyleCnt="8">
        <dgm:presLayoutVars>
          <dgm:bulletEnabled val="1"/>
        </dgm:presLayoutVars>
      </dgm:prSet>
      <dgm:spPr/>
      <dgm:t>
        <a:bodyPr/>
        <a:lstStyle/>
        <a:p>
          <a:endParaRPr lang="en-US"/>
        </a:p>
      </dgm:t>
    </dgm:pt>
    <dgm:pt modelId="{F2F12127-6CD2-496E-AE1F-833ACEA57879}" type="pres">
      <dgm:prSet presAssocID="{C047EF5D-6525-40DB-B603-4886E722F6E6}" presName="node" presStyleLbl="vennNode1" presStyleIdx="6" presStyleCnt="8">
        <dgm:presLayoutVars>
          <dgm:bulletEnabled val="1"/>
        </dgm:presLayoutVars>
      </dgm:prSet>
      <dgm:spPr/>
      <dgm:t>
        <a:bodyPr/>
        <a:lstStyle/>
        <a:p>
          <a:endParaRPr lang="en-US"/>
        </a:p>
      </dgm:t>
    </dgm:pt>
    <dgm:pt modelId="{3BB1662B-D7EC-4C80-B639-DA89DD734EF9}" type="pres">
      <dgm:prSet presAssocID="{4CB45F7F-AB37-48CF-91DC-374E78098FD5}" presName="node" presStyleLbl="vennNode1" presStyleIdx="7" presStyleCnt="8">
        <dgm:presLayoutVars>
          <dgm:bulletEnabled val="1"/>
        </dgm:presLayoutVars>
      </dgm:prSet>
      <dgm:spPr/>
      <dgm:t>
        <a:bodyPr/>
        <a:lstStyle/>
        <a:p>
          <a:endParaRPr lang="en-US"/>
        </a:p>
      </dgm:t>
    </dgm:pt>
  </dgm:ptLst>
  <dgm:cxnLst>
    <dgm:cxn modelId="{7F10327C-38B3-4277-9736-0F9AB258E9EA}" type="presOf" srcId="{F3A0AC9C-2745-4F16-83C7-8CA448BFB5C7}" destId="{CC650AD4-59A5-47AD-B7EE-57A8B541CEA5}" srcOrd="0" destOrd="0" presId="urn:microsoft.com/office/officeart/2005/8/layout/radial3"/>
    <dgm:cxn modelId="{81A14627-0735-4494-B77B-70DF78744C92}" type="presOf" srcId="{4CB45F7F-AB37-48CF-91DC-374E78098FD5}" destId="{3BB1662B-D7EC-4C80-B639-DA89DD734EF9}" srcOrd="0" destOrd="0" presId="urn:microsoft.com/office/officeart/2005/8/layout/radial3"/>
    <dgm:cxn modelId="{366DE1DD-AB55-40CC-A99F-8C4941B3BE13}" srcId="{AD7CCFC1-B6D6-448A-A704-29470E39A259}" destId="{C047EF5D-6525-40DB-B603-4886E722F6E6}" srcOrd="5" destOrd="0" parTransId="{6E488241-3533-4C78-AE4F-EE1DFD938130}" sibTransId="{F134CBF2-8C4E-45ED-8AE4-1A70DAA223DA}"/>
    <dgm:cxn modelId="{E43A5CE0-8D5B-4B51-ABCC-4B13EBABA964}" type="presOf" srcId="{EFDAF382-6AE6-497A-8166-326242B7D679}" destId="{F6323B37-7714-41D4-9873-D28A849FC008}" srcOrd="0" destOrd="0" presId="urn:microsoft.com/office/officeart/2005/8/layout/radial3"/>
    <dgm:cxn modelId="{62DABB8E-F698-4EFC-BE73-1CA0A173F645}" type="presOf" srcId="{AD7CCFC1-B6D6-448A-A704-29470E39A259}" destId="{2D34D935-7D52-423F-829B-6B239AC679E6}" srcOrd="0" destOrd="0" presId="urn:microsoft.com/office/officeart/2005/8/layout/radial3"/>
    <dgm:cxn modelId="{998A729C-4DE8-458E-B6D5-A252FE5A7641}" type="presOf" srcId="{6A912EBE-B0E8-44A9-9658-2706491E776B}" destId="{A468AAD0-BC49-4262-BCEC-F3DEB624FDC4}" srcOrd="0" destOrd="0" presId="urn:microsoft.com/office/officeart/2005/8/layout/radial3"/>
    <dgm:cxn modelId="{5C1CD732-82E6-4D09-9548-56C35BCDE4AB}" srcId="{AD7CCFC1-B6D6-448A-A704-29470E39A259}" destId="{04D3B902-38ED-440A-91E9-B8B600396A37}" srcOrd="0" destOrd="0" parTransId="{07CE2541-9791-41E4-9A1C-B758769652B7}" sibTransId="{E4B90C43-9CE1-47D1-B883-8B6B26370C2D}"/>
    <dgm:cxn modelId="{3BF1284F-4615-4D42-AE3D-E44752FC0B87}" srcId="{AD7CCFC1-B6D6-448A-A704-29470E39A259}" destId="{4CB45F7F-AB37-48CF-91DC-374E78098FD5}" srcOrd="6" destOrd="0" parTransId="{32EC6131-B992-4ED4-8C27-0D1C46BD1AB3}" sibTransId="{928223C1-9E21-40C9-9030-8D2CE117805A}"/>
    <dgm:cxn modelId="{042D4FD7-442A-4EAB-8226-751996E17450}" srcId="{AD7CCFC1-B6D6-448A-A704-29470E39A259}" destId="{EFDAF382-6AE6-497A-8166-326242B7D679}" srcOrd="3" destOrd="0" parTransId="{2BE83EE1-E868-42FF-BFB4-BC346E3EB571}" sibTransId="{B847FB62-C519-4F59-811E-3D383543DEB2}"/>
    <dgm:cxn modelId="{B866057F-89F5-44CB-9685-2101288C3019}" srcId="{6A912EBE-B0E8-44A9-9658-2706491E776B}" destId="{AD7CCFC1-B6D6-448A-A704-29470E39A259}" srcOrd="0" destOrd="0" parTransId="{A08280C2-C1BA-4D41-A4E5-3BDD85D64426}" sibTransId="{12A860C8-9A24-45E1-8696-4534E4BE7807}"/>
    <dgm:cxn modelId="{B246C74C-EA7D-42E5-869A-2E02A3353765}" type="presOf" srcId="{04D3B902-38ED-440A-91E9-B8B600396A37}" destId="{306F6EFC-B990-4D41-B79A-8A14ABC0CF07}" srcOrd="0" destOrd="0" presId="urn:microsoft.com/office/officeart/2005/8/layout/radial3"/>
    <dgm:cxn modelId="{99002374-2116-4C0F-97A1-C524CCA174E4}" type="presOf" srcId="{7F1248FB-1DB7-434A-BEF7-6C4EC2172762}" destId="{6DF09A62-656E-436E-AB6F-4324287113D1}" srcOrd="0" destOrd="0" presId="urn:microsoft.com/office/officeart/2005/8/layout/radial3"/>
    <dgm:cxn modelId="{28AE5616-9D1F-4CF6-BAE9-5078D6BB3C27}" srcId="{AD7CCFC1-B6D6-448A-A704-29470E39A259}" destId="{F3A0AC9C-2745-4F16-83C7-8CA448BFB5C7}" srcOrd="2" destOrd="0" parTransId="{BB604960-E5E5-4BB9-9BB1-7149A799984F}" sibTransId="{2E37D0C9-7A82-4D99-90D9-EB5BFB81DE63}"/>
    <dgm:cxn modelId="{A8042879-1450-4656-9D2C-B651D11A770E}" type="presOf" srcId="{C047EF5D-6525-40DB-B603-4886E722F6E6}" destId="{F2F12127-6CD2-496E-AE1F-833ACEA57879}" srcOrd="0" destOrd="0" presId="urn:microsoft.com/office/officeart/2005/8/layout/radial3"/>
    <dgm:cxn modelId="{D2B5D8E8-EC8C-4ADF-A073-C18030849090}" srcId="{AD7CCFC1-B6D6-448A-A704-29470E39A259}" destId="{3E430046-F77E-4D39-B5A9-067628B772EC}" srcOrd="1" destOrd="0" parTransId="{1A4BDD8A-8932-4B00-A72C-B3E3C92195A7}" sibTransId="{DF15EA94-8D3F-4A7A-807D-FEEC5C16E342}"/>
    <dgm:cxn modelId="{79497A29-B78C-4081-B6FB-A2682099935A}" type="presOf" srcId="{3E430046-F77E-4D39-B5A9-067628B772EC}" destId="{0223E972-F895-4FF6-B897-C21783C8465C}" srcOrd="0" destOrd="0" presId="urn:microsoft.com/office/officeart/2005/8/layout/radial3"/>
    <dgm:cxn modelId="{40C1AE0C-EADC-4078-A8E1-DF4D166F6969}" srcId="{AD7CCFC1-B6D6-448A-A704-29470E39A259}" destId="{7F1248FB-1DB7-434A-BEF7-6C4EC2172762}" srcOrd="4" destOrd="0" parTransId="{9CD0F5A7-CCD7-4831-A025-23E69E379C2B}" sibTransId="{94AFF556-57B2-4BB6-995C-F6810D109EEC}"/>
    <dgm:cxn modelId="{1F4919C7-8179-4445-882B-DA0E39350925}" type="presParOf" srcId="{A468AAD0-BC49-4262-BCEC-F3DEB624FDC4}" destId="{77DBF58D-254D-4DE9-A5AD-3AB815A422BC}" srcOrd="0" destOrd="0" presId="urn:microsoft.com/office/officeart/2005/8/layout/radial3"/>
    <dgm:cxn modelId="{16C750BF-5BAA-47B6-92D7-006D4984CBC3}" type="presParOf" srcId="{77DBF58D-254D-4DE9-A5AD-3AB815A422BC}" destId="{2D34D935-7D52-423F-829B-6B239AC679E6}" srcOrd="0" destOrd="0" presId="urn:microsoft.com/office/officeart/2005/8/layout/radial3"/>
    <dgm:cxn modelId="{6CD02DB7-720B-43CC-AFFD-49B53347DB62}" type="presParOf" srcId="{77DBF58D-254D-4DE9-A5AD-3AB815A422BC}" destId="{306F6EFC-B990-4D41-B79A-8A14ABC0CF07}" srcOrd="1" destOrd="0" presId="urn:microsoft.com/office/officeart/2005/8/layout/radial3"/>
    <dgm:cxn modelId="{F7C7C362-DCE2-470C-90B7-0A6A2D60AF11}" type="presParOf" srcId="{77DBF58D-254D-4DE9-A5AD-3AB815A422BC}" destId="{0223E972-F895-4FF6-B897-C21783C8465C}" srcOrd="2" destOrd="0" presId="urn:microsoft.com/office/officeart/2005/8/layout/radial3"/>
    <dgm:cxn modelId="{1A9BD516-EA80-405F-938B-B87A3A469B72}" type="presParOf" srcId="{77DBF58D-254D-4DE9-A5AD-3AB815A422BC}" destId="{CC650AD4-59A5-47AD-B7EE-57A8B541CEA5}" srcOrd="3" destOrd="0" presId="urn:microsoft.com/office/officeart/2005/8/layout/radial3"/>
    <dgm:cxn modelId="{CA56D681-9D27-4D76-B64B-28B2C7B52B3E}" type="presParOf" srcId="{77DBF58D-254D-4DE9-A5AD-3AB815A422BC}" destId="{F6323B37-7714-41D4-9873-D28A849FC008}" srcOrd="4" destOrd="0" presId="urn:microsoft.com/office/officeart/2005/8/layout/radial3"/>
    <dgm:cxn modelId="{5814B51E-E8EE-409E-B8C2-F53D6DAFA8B4}" type="presParOf" srcId="{77DBF58D-254D-4DE9-A5AD-3AB815A422BC}" destId="{6DF09A62-656E-436E-AB6F-4324287113D1}" srcOrd="5" destOrd="0" presId="urn:microsoft.com/office/officeart/2005/8/layout/radial3"/>
    <dgm:cxn modelId="{9568D751-7A26-4261-80CF-C48FE94B90EB}" type="presParOf" srcId="{77DBF58D-254D-4DE9-A5AD-3AB815A422BC}" destId="{F2F12127-6CD2-496E-AE1F-833ACEA57879}" srcOrd="6" destOrd="0" presId="urn:microsoft.com/office/officeart/2005/8/layout/radial3"/>
    <dgm:cxn modelId="{21F56DEE-2AD6-475D-9BAC-3091EA7E0932}" type="presParOf" srcId="{77DBF58D-254D-4DE9-A5AD-3AB815A422BC}" destId="{3BB1662B-D7EC-4C80-B639-DA89DD734EF9}"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611587-2573-404C-9B97-3C36C5ACAFE2}"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DD6E91A2-AAF7-4DA6-B856-82D63F252607}">
      <dgm:prSet phldrT="[Text]" custT="1"/>
      <dgm:spPr/>
      <dgm:t>
        <a:bodyPr/>
        <a:lstStyle/>
        <a:p>
          <a:r>
            <a:rPr lang="en-US" sz="1200" dirty="0" smtClean="0">
              <a:latin typeface="Calibri" panose="020F0502020204030204" pitchFamily="34" charset="0"/>
              <a:cs typeface="Calibri" panose="020F0502020204030204" pitchFamily="34" charset="0"/>
            </a:rPr>
            <a:t>Introduction of beneficial ownership legislation to help focus attention on the beneficial ownership regimes. Ensuring transparency about beneficial ownership (the ultimate ownership and control of companies), e.g. through the obligation to maintain up to date information on the verified beneficial ownership of all legal persons and arrangements. These can make major contributions to combatting illicit financial flows.</a:t>
          </a:r>
          <a:endParaRPr lang="en-US" sz="1200" dirty="0">
            <a:latin typeface="Calibri" panose="020F0502020204030204" pitchFamily="34" charset="0"/>
            <a:cs typeface="Calibri" panose="020F0502020204030204" pitchFamily="34" charset="0"/>
          </a:endParaRPr>
        </a:p>
      </dgm:t>
    </dgm:pt>
    <dgm:pt modelId="{BE6D113B-3219-4295-9983-5728325EACED}" type="parTrans" cxnId="{1E8561BE-1782-4E4E-940B-6FB68A20DCD8}">
      <dgm:prSet/>
      <dgm:spPr/>
      <dgm:t>
        <a:bodyPr/>
        <a:lstStyle/>
        <a:p>
          <a:endParaRPr lang="en-US" sz="1200">
            <a:latin typeface="Calibri" panose="020F0502020204030204" pitchFamily="34" charset="0"/>
            <a:cs typeface="Calibri" panose="020F0502020204030204" pitchFamily="34" charset="0"/>
          </a:endParaRPr>
        </a:p>
      </dgm:t>
    </dgm:pt>
    <dgm:pt modelId="{13FB7B70-DC29-44A3-81A2-96DB724AA030}" type="sibTrans" cxnId="{1E8561BE-1782-4E4E-940B-6FB68A20DCD8}">
      <dgm:prSet/>
      <dgm:spPr/>
      <dgm:t>
        <a:bodyPr/>
        <a:lstStyle/>
        <a:p>
          <a:endParaRPr lang="en-US" sz="1200">
            <a:latin typeface="Calibri" panose="020F0502020204030204" pitchFamily="34" charset="0"/>
            <a:cs typeface="Calibri" panose="020F0502020204030204" pitchFamily="34" charset="0"/>
          </a:endParaRPr>
        </a:p>
      </dgm:t>
    </dgm:pt>
    <dgm:pt modelId="{E92E5ABE-8A6B-4791-AF76-5E84CBD432A0}">
      <dgm:prSet phldrT="[Text]" custT="1"/>
      <dgm:spPr/>
      <dgm:t>
        <a:bodyPr/>
        <a:lstStyle/>
        <a:p>
          <a:r>
            <a:rPr lang="en-US" sz="1200" dirty="0" smtClean="0">
              <a:latin typeface="Calibri" panose="020F0502020204030204" pitchFamily="34" charset="0"/>
              <a:cs typeface="Calibri" panose="020F0502020204030204" pitchFamily="34" charset="0"/>
            </a:rPr>
            <a:t>We strengthen tax authorities starting with the FIRS especially in areas of capacity development for our officers in Transfer pricing units, international tax unit and international tax department and investigation officers for investigating and prosecuting tax evasion and other tax crimes, and in some cases, money laundering. Also strengthening collaboration with other regulators and agencies to gain relevant information where necessary.</a:t>
          </a:r>
          <a:endParaRPr lang="en-US" sz="1200" dirty="0">
            <a:latin typeface="Calibri" panose="020F0502020204030204" pitchFamily="34" charset="0"/>
            <a:cs typeface="Calibri" panose="020F0502020204030204" pitchFamily="34" charset="0"/>
          </a:endParaRPr>
        </a:p>
      </dgm:t>
    </dgm:pt>
    <dgm:pt modelId="{0C79050B-B962-420A-B2B2-6E6B2780FABF}" type="parTrans" cxnId="{9286D346-8E2E-45D9-A42C-D3BBEE073C5E}">
      <dgm:prSet/>
      <dgm:spPr/>
      <dgm:t>
        <a:bodyPr/>
        <a:lstStyle/>
        <a:p>
          <a:endParaRPr lang="en-US" sz="1200">
            <a:latin typeface="Calibri" panose="020F0502020204030204" pitchFamily="34" charset="0"/>
            <a:cs typeface="Calibri" panose="020F0502020204030204" pitchFamily="34" charset="0"/>
          </a:endParaRPr>
        </a:p>
      </dgm:t>
    </dgm:pt>
    <dgm:pt modelId="{4F6F5977-E504-4CB4-A138-A42BAB5E1F8A}" type="sibTrans" cxnId="{9286D346-8E2E-45D9-A42C-D3BBEE073C5E}">
      <dgm:prSet/>
      <dgm:spPr/>
      <dgm:t>
        <a:bodyPr/>
        <a:lstStyle/>
        <a:p>
          <a:endParaRPr lang="en-US" sz="1200">
            <a:latin typeface="Calibri" panose="020F0502020204030204" pitchFamily="34" charset="0"/>
            <a:cs typeface="Calibri" panose="020F0502020204030204" pitchFamily="34" charset="0"/>
          </a:endParaRPr>
        </a:p>
      </dgm:t>
    </dgm:pt>
    <dgm:pt modelId="{C327E3DB-F874-4796-AD19-6E189B075F08}">
      <dgm:prSet phldrT="[Text]" custT="1"/>
      <dgm:spPr/>
      <dgm:t>
        <a:bodyPr/>
        <a:lstStyle/>
        <a:p>
          <a:r>
            <a:rPr lang="en-US" sz="1200" dirty="0" smtClean="0">
              <a:latin typeface="Calibri" panose="020F0502020204030204" pitchFamily="34" charset="0"/>
              <a:cs typeface="Calibri" panose="020F0502020204030204" pitchFamily="34" charset="0"/>
            </a:rPr>
            <a:t>The FIRS shall continue to deploy proper </a:t>
          </a:r>
          <a:r>
            <a:rPr lang="en-US" sz="1200" dirty="0" err="1" smtClean="0">
              <a:latin typeface="Calibri" panose="020F0502020204030204" pitchFamily="34" charset="0"/>
              <a:cs typeface="Calibri" panose="020F0502020204030204" pitchFamily="34" charset="0"/>
            </a:rPr>
            <a:t>CbCR</a:t>
          </a:r>
          <a:r>
            <a:rPr lang="en-US" sz="1200" dirty="0" smtClean="0">
              <a:latin typeface="Calibri" panose="020F0502020204030204" pitchFamily="34" charset="0"/>
              <a:cs typeface="Calibri" panose="020F0502020204030204" pitchFamily="34" charset="0"/>
            </a:rPr>
            <a:t> and CRS correspondences for transparent information. We have to continually ensure access to transparent information and also the right to obtain it.</a:t>
          </a:r>
          <a:endParaRPr lang="en-US" sz="1200" dirty="0">
            <a:latin typeface="Calibri" panose="020F0502020204030204" pitchFamily="34" charset="0"/>
            <a:cs typeface="Calibri" panose="020F0502020204030204" pitchFamily="34" charset="0"/>
          </a:endParaRPr>
        </a:p>
      </dgm:t>
    </dgm:pt>
    <dgm:pt modelId="{E9B8EE62-0EE1-4DA4-A426-D4209DC4E86F}" type="parTrans" cxnId="{C881DA36-D2EA-4C23-9915-3CAD69FEEF2A}">
      <dgm:prSet/>
      <dgm:spPr/>
      <dgm:t>
        <a:bodyPr/>
        <a:lstStyle/>
        <a:p>
          <a:endParaRPr lang="en-US" sz="1200">
            <a:latin typeface="Calibri" panose="020F0502020204030204" pitchFamily="34" charset="0"/>
            <a:cs typeface="Calibri" panose="020F0502020204030204" pitchFamily="34" charset="0"/>
          </a:endParaRPr>
        </a:p>
      </dgm:t>
    </dgm:pt>
    <dgm:pt modelId="{17E27180-8D0A-438F-A637-F58B48BEAD5A}" type="sibTrans" cxnId="{C881DA36-D2EA-4C23-9915-3CAD69FEEF2A}">
      <dgm:prSet/>
      <dgm:spPr/>
      <dgm:t>
        <a:bodyPr/>
        <a:lstStyle/>
        <a:p>
          <a:endParaRPr lang="en-US" sz="1200">
            <a:latin typeface="Calibri" panose="020F0502020204030204" pitchFamily="34" charset="0"/>
            <a:cs typeface="Calibri" panose="020F0502020204030204" pitchFamily="34" charset="0"/>
          </a:endParaRPr>
        </a:p>
      </dgm:t>
    </dgm:pt>
    <dgm:pt modelId="{DCBF1259-888B-4005-9A06-75FF19977902}">
      <dgm:prSet phldrT="[Text]" custT="1"/>
      <dgm:spPr/>
      <dgm:t>
        <a:bodyPr/>
        <a:lstStyle/>
        <a:p>
          <a:r>
            <a:rPr lang="en-US" sz="1200" dirty="0" smtClean="0">
              <a:latin typeface="Calibri" panose="020F0502020204030204" pitchFamily="34" charset="0"/>
              <a:cs typeface="Calibri" panose="020F0502020204030204" pitchFamily="34" charset="0"/>
            </a:rPr>
            <a:t>Full automation of tax administration</a:t>
          </a:r>
          <a:endParaRPr lang="en-US" sz="1200" dirty="0">
            <a:latin typeface="Calibri" panose="020F0502020204030204" pitchFamily="34" charset="0"/>
            <a:cs typeface="Calibri" panose="020F0502020204030204" pitchFamily="34" charset="0"/>
          </a:endParaRPr>
        </a:p>
      </dgm:t>
    </dgm:pt>
    <dgm:pt modelId="{6DA88611-EC26-4BD6-9850-35E0FF13E57E}" type="parTrans" cxnId="{B78708F0-3E61-4BC9-BDA3-66AD8E0266F6}">
      <dgm:prSet/>
      <dgm:spPr/>
      <dgm:t>
        <a:bodyPr/>
        <a:lstStyle/>
        <a:p>
          <a:endParaRPr lang="en-US"/>
        </a:p>
      </dgm:t>
    </dgm:pt>
    <dgm:pt modelId="{659B1D83-D781-4968-A1B1-29586549BBE8}" type="sibTrans" cxnId="{B78708F0-3E61-4BC9-BDA3-66AD8E0266F6}">
      <dgm:prSet/>
      <dgm:spPr/>
      <dgm:t>
        <a:bodyPr/>
        <a:lstStyle/>
        <a:p>
          <a:endParaRPr lang="en-US"/>
        </a:p>
      </dgm:t>
    </dgm:pt>
    <dgm:pt modelId="{8A803A9C-5427-4941-ACBF-05973B3B2362}" type="pres">
      <dgm:prSet presAssocID="{83611587-2573-404C-9B97-3C36C5ACAFE2}" presName="linear" presStyleCnt="0">
        <dgm:presLayoutVars>
          <dgm:dir/>
          <dgm:animLvl val="lvl"/>
          <dgm:resizeHandles val="exact"/>
        </dgm:presLayoutVars>
      </dgm:prSet>
      <dgm:spPr/>
      <dgm:t>
        <a:bodyPr/>
        <a:lstStyle/>
        <a:p>
          <a:endParaRPr lang="en-US"/>
        </a:p>
      </dgm:t>
    </dgm:pt>
    <dgm:pt modelId="{BDFE7225-8E54-4F3F-9D5B-9D80710673C0}" type="pres">
      <dgm:prSet presAssocID="{DD6E91A2-AAF7-4DA6-B856-82D63F252607}" presName="parentLin" presStyleCnt="0"/>
      <dgm:spPr/>
    </dgm:pt>
    <dgm:pt modelId="{1F1A9A6B-1451-4904-9C10-35EE79CC8DA9}" type="pres">
      <dgm:prSet presAssocID="{DD6E91A2-AAF7-4DA6-B856-82D63F252607}" presName="parentLeftMargin" presStyleLbl="node1" presStyleIdx="0" presStyleCnt="4"/>
      <dgm:spPr/>
      <dgm:t>
        <a:bodyPr/>
        <a:lstStyle/>
        <a:p>
          <a:endParaRPr lang="en-US"/>
        </a:p>
      </dgm:t>
    </dgm:pt>
    <dgm:pt modelId="{4349D76B-5772-4BE3-9150-C49DDB9BB7E8}" type="pres">
      <dgm:prSet presAssocID="{DD6E91A2-AAF7-4DA6-B856-82D63F252607}" presName="parentText" presStyleLbl="node1" presStyleIdx="0" presStyleCnt="4" custScaleY="324510">
        <dgm:presLayoutVars>
          <dgm:chMax val="0"/>
          <dgm:bulletEnabled val="1"/>
        </dgm:presLayoutVars>
      </dgm:prSet>
      <dgm:spPr/>
      <dgm:t>
        <a:bodyPr/>
        <a:lstStyle/>
        <a:p>
          <a:endParaRPr lang="en-US"/>
        </a:p>
      </dgm:t>
    </dgm:pt>
    <dgm:pt modelId="{EE72E5AF-A4C9-4E0D-B853-A4158EC3EE56}" type="pres">
      <dgm:prSet presAssocID="{DD6E91A2-AAF7-4DA6-B856-82D63F252607}" presName="negativeSpace" presStyleCnt="0"/>
      <dgm:spPr/>
    </dgm:pt>
    <dgm:pt modelId="{E3D2105D-C594-43FE-8391-28DA9FDCC16D}" type="pres">
      <dgm:prSet presAssocID="{DD6E91A2-AAF7-4DA6-B856-82D63F252607}" presName="childText" presStyleLbl="conFgAcc1" presStyleIdx="0" presStyleCnt="4">
        <dgm:presLayoutVars>
          <dgm:bulletEnabled val="1"/>
        </dgm:presLayoutVars>
      </dgm:prSet>
      <dgm:spPr/>
    </dgm:pt>
    <dgm:pt modelId="{5EC4251E-5FD3-4B26-B304-8A59B320FDD0}" type="pres">
      <dgm:prSet presAssocID="{13FB7B70-DC29-44A3-81A2-96DB724AA030}" presName="spaceBetweenRectangles" presStyleCnt="0"/>
      <dgm:spPr/>
    </dgm:pt>
    <dgm:pt modelId="{D18AF4AA-1A97-467F-8FF2-7C323E43F483}" type="pres">
      <dgm:prSet presAssocID="{E92E5ABE-8A6B-4791-AF76-5E84CBD432A0}" presName="parentLin" presStyleCnt="0"/>
      <dgm:spPr/>
    </dgm:pt>
    <dgm:pt modelId="{021C465C-DFA9-42BD-8977-B2D9586DD1B5}" type="pres">
      <dgm:prSet presAssocID="{E92E5ABE-8A6B-4791-AF76-5E84CBD432A0}" presName="parentLeftMargin" presStyleLbl="node1" presStyleIdx="0" presStyleCnt="4"/>
      <dgm:spPr/>
      <dgm:t>
        <a:bodyPr/>
        <a:lstStyle/>
        <a:p>
          <a:endParaRPr lang="en-US"/>
        </a:p>
      </dgm:t>
    </dgm:pt>
    <dgm:pt modelId="{D3620AAB-CF44-43AE-A15B-A2D0F985437B}" type="pres">
      <dgm:prSet presAssocID="{E92E5ABE-8A6B-4791-AF76-5E84CBD432A0}" presName="parentText" presStyleLbl="node1" presStyleIdx="1" presStyleCnt="4" custScaleY="349861">
        <dgm:presLayoutVars>
          <dgm:chMax val="0"/>
          <dgm:bulletEnabled val="1"/>
        </dgm:presLayoutVars>
      </dgm:prSet>
      <dgm:spPr/>
      <dgm:t>
        <a:bodyPr/>
        <a:lstStyle/>
        <a:p>
          <a:endParaRPr lang="en-US"/>
        </a:p>
      </dgm:t>
    </dgm:pt>
    <dgm:pt modelId="{4B440EB7-CECF-4231-B2A6-047DC86B24E2}" type="pres">
      <dgm:prSet presAssocID="{E92E5ABE-8A6B-4791-AF76-5E84CBD432A0}" presName="negativeSpace" presStyleCnt="0"/>
      <dgm:spPr/>
    </dgm:pt>
    <dgm:pt modelId="{E6C0CD00-7618-4EAB-8333-E0B272722545}" type="pres">
      <dgm:prSet presAssocID="{E92E5ABE-8A6B-4791-AF76-5E84CBD432A0}" presName="childText" presStyleLbl="conFgAcc1" presStyleIdx="1" presStyleCnt="4">
        <dgm:presLayoutVars>
          <dgm:bulletEnabled val="1"/>
        </dgm:presLayoutVars>
      </dgm:prSet>
      <dgm:spPr/>
    </dgm:pt>
    <dgm:pt modelId="{DFA4E6B4-7A38-49D8-921D-3C33E984ECA1}" type="pres">
      <dgm:prSet presAssocID="{4F6F5977-E504-4CB4-A138-A42BAB5E1F8A}" presName="spaceBetweenRectangles" presStyleCnt="0"/>
      <dgm:spPr/>
    </dgm:pt>
    <dgm:pt modelId="{A4DB849D-90DE-4F5A-8254-FA9DA20918AF}" type="pres">
      <dgm:prSet presAssocID="{C327E3DB-F874-4796-AD19-6E189B075F08}" presName="parentLin" presStyleCnt="0"/>
      <dgm:spPr/>
    </dgm:pt>
    <dgm:pt modelId="{9C2A1D82-7AB9-43DA-96E1-E3BBA6EBE120}" type="pres">
      <dgm:prSet presAssocID="{C327E3DB-F874-4796-AD19-6E189B075F08}" presName="parentLeftMargin" presStyleLbl="node1" presStyleIdx="1" presStyleCnt="4"/>
      <dgm:spPr/>
      <dgm:t>
        <a:bodyPr/>
        <a:lstStyle/>
        <a:p>
          <a:endParaRPr lang="en-US"/>
        </a:p>
      </dgm:t>
    </dgm:pt>
    <dgm:pt modelId="{85B02167-5146-476B-81A3-844F4D8D4814}" type="pres">
      <dgm:prSet presAssocID="{C327E3DB-F874-4796-AD19-6E189B075F08}" presName="parentText" presStyleLbl="node1" presStyleIdx="2" presStyleCnt="4" custScaleY="176035">
        <dgm:presLayoutVars>
          <dgm:chMax val="0"/>
          <dgm:bulletEnabled val="1"/>
        </dgm:presLayoutVars>
      </dgm:prSet>
      <dgm:spPr/>
      <dgm:t>
        <a:bodyPr/>
        <a:lstStyle/>
        <a:p>
          <a:endParaRPr lang="en-US"/>
        </a:p>
      </dgm:t>
    </dgm:pt>
    <dgm:pt modelId="{5CE80242-5031-448F-BA5D-73FD8B5FF52F}" type="pres">
      <dgm:prSet presAssocID="{C327E3DB-F874-4796-AD19-6E189B075F08}" presName="negativeSpace" presStyleCnt="0"/>
      <dgm:spPr/>
    </dgm:pt>
    <dgm:pt modelId="{5ADF67FA-D748-4E01-A734-16AA23D190F6}" type="pres">
      <dgm:prSet presAssocID="{C327E3DB-F874-4796-AD19-6E189B075F08}" presName="childText" presStyleLbl="conFgAcc1" presStyleIdx="2" presStyleCnt="4">
        <dgm:presLayoutVars>
          <dgm:bulletEnabled val="1"/>
        </dgm:presLayoutVars>
      </dgm:prSet>
      <dgm:spPr/>
    </dgm:pt>
    <dgm:pt modelId="{7E0E508F-A1F1-4FC8-B5D4-CD40B31C4E91}" type="pres">
      <dgm:prSet presAssocID="{17E27180-8D0A-438F-A637-F58B48BEAD5A}" presName="spaceBetweenRectangles" presStyleCnt="0"/>
      <dgm:spPr/>
    </dgm:pt>
    <dgm:pt modelId="{D90BF31D-2942-4632-B398-B55E62B1C08E}" type="pres">
      <dgm:prSet presAssocID="{DCBF1259-888B-4005-9A06-75FF19977902}" presName="parentLin" presStyleCnt="0"/>
      <dgm:spPr/>
    </dgm:pt>
    <dgm:pt modelId="{959302BD-B21F-4083-BE70-B1C1AA81B429}" type="pres">
      <dgm:prSet presAssocID="{DCBF1259-888B-4005-9A06-75FF19977902}" presName="parentLeftMargin" presStyleLbl="node1" presStyleIdx="2" presStyleCnt="4"/>
      <dgm:spPr/>
      <dgm:t>
        <a:bodyPr/>
        <a:lstStyle/>
        <a:p>
          <a:endParaRPr lang="en-US"/>
        </a:p>
      </dgm:t>
    </dgm:pt>
    <dgm:pt modelId="{4F9036EC-2E93-4D46-A682-07DA48B55DA0}" type="pres">
      <dgm:prSet presAssocID="{DCBF1259-888B-4005-9A06-75FF19977902}" presName="parentText" presStyleLbl="node1" presStyleIdx="3" presStyleCnt="4">
        <dgm:presLayoutVars>
          <dgm:chMax val="0"/>
          <dgm:bulletEnabled val="1"/>
        </dgm:presLayoutVars>
      </dgm:prSet>
      <dgm:spPr/>
      <dgm:t>
        <a:bodyPr/>
        <a:lstStyle/>
        <a:p>
          <a:endParaRPr lang="en-US"/>
        </a:p>
      </dgm:t>
    </dgm:pt>
    <dgm:pt modelId="{941FC056-6526-42A9-8E3C-94821D8330BB}" type="pres">
      <dgm:prSet presAssocID="{DCBF1259-888B-4005-9A06-75FF19977902}" presName="negativeSpace" presStyleCnt="0"/>
      <dgm:spPr/>
    </dgm:pt>
    <dgm:pt modelId="{B238B8BD-0603-4CF4-A3F8-500C99717BA1}" type="pres">
      <dgm:prSet presAssocID="{DCBF1259-888B-4005-9A06-75FF19977902}" presName="childText" presStyleLbl="conFgAcc1" presStyleIdx="3" presStyleCnt="4">
        <dgm:presLayoutVars>
          <dgm:bulletEnabled val="1"/>
        </dgm:presLayoutVars>
      </dgm:prSet>
      <dgm:spPr/>
    </dgm:pt>
  </dgm:ptLst>
  <dgm:cxnLst>
    <dgm:cxn modelId="{8113ABB5-215B-4104-BE6B-EBD52C73F77B}" type="presOf" srcId="{DCBF1259-888B-4005-9A06-75FF19977902}" destId="{959302BD-B21F-4083-BE70-B1C1AA81B429}" srcOrd="0" destOrd="0" presId="urn:microsoft.com/office/officeart/2005/8/layout/list1"/>
    <dgm:cxn modelId="{9906C7B6-6100-4CB5-A69A-C6B9B33EDCE2}" type="presOf" srcId="{C327E3DB-F874-4796-AD19-6E189B075F08}" destId="{9C2A1D82-7AB9-43DA-96E1-E3BBA6EBE120}" srcOrd="0" destOrd="0" presId="urn:microsoft.com/office/officeart/2005/8/layout/list1"/>
    <dgm:cxn modelId="{B5323498-35B1-4D0C-8521-F0FC0788B705}" type="presOf" srcId="{E92E5ABE-8A6B-4791-AF76-5E84CBD432A0}" destId="{021C465C-DFA9-42BD-8977-B2D9586DD1B5}" srcOrd="0" destOrd="0" presId="urn:microsoft.com/office/officeart/2005/8/layout/list1"/>
    <dgm:cxn modelId="{9286D346-8E2E-45D9-A42C-D3BBEE073C5E}" srcId="{83611587-2573-404C-9B97-3C36C5ACAFE2}" destId="{E92E5ABE-8A6B-4791-AF76-5E84CBD432A0}" srcOrd="1" destOrd="0" parTransId="{0C79050B-B962-420A-B2B2-6E6B2780FABF}" sibTransId="{4F6F5977-E504-4CB4-A138-A42BAB5E1F8A}"/>
    <dgm:cxn modelId="{40FFD84B-5B50-40D9-BB83-F66DC384F425}" type="presOf" srcId="{83611587-2573-404C-9B97-3C36C5ACAFE2}" destId="{8A803A9C-5427-4941-ACBF-05973B3B2362}" srcOrd="0" destOrd="0" presId="urn:microsoft.com/office/officeart/2005/8/layout/list1"/>
    <dgm:cxn modelId="{4DE646F5-01CC-4A05-81F5-D4C07AE65C4A}" type="presOf" srcId="{DCBF1259-888B-4005-9A06-75FF19977902}" destId="{4F9036EC-2E93-4D46-A682-07DA48B55DA0}" srcOrd="1" destOrd="0" presId="urn:microsoft.com/office/officeart/2005/8/layout/list1"/>
    <dgm:cxn modelId="{7499A4F4-D73F-4BFB-B7D3-C42531090A56}" type="presOf" srcId="{DD6E91A2-AAF7-4DA6-B856-82D63F252607}" destId="{1F1A9A6B-1451-4904-9C10-35EE79CC8DA9}" srcOrd="0" destOrd="0" presId="urn:microsoft.com/office/officeart/2005/8/layout/list1"/>
    <dgm:cxn modelId="{1E8561BE-1782-4E4E-940B-6FB68A20DCD8}" srcId="{83611587-2573-404C-9B97-3C36C5ACAFE2}" destId="{DD6E91A2-AAF7-4DA6-B856-82D63F252607}" srcOrd="0" destOrd="0" parTransId="{BE6D113B-3219-4295-9983-5728325EACED}" sibTransId="{13FB7B70-DC29-44A3-81A2-96DB724AA030}"/>
    <dgm:cxn modelId="{B78708F0-3E61-4BC9-BDA3-66AD8E0266F6}" srcId="{83611587-2573-404C-9B97-3C36C5ACAFE2}" destId="{DCBF1259-888B-4005-9A06-75FF19977902}" srcOrd="3" destOrd="0" parTransId="{6DA88611-EC26-4BD6-9850-35E0FF13E57E}" sibTransId="{659B1D83-D781-4968-A1B1-29586549BBE8}"/>
    <dgm:cxn modelId="{1FD9CAA1-8120-4259-B541-B03C5BF52493}" type="presOf" srcId="{E92E5ABE-8A6B-4791-AF76-5E84CBD432A0}" destId="{D3620AAB-CF44-43AE-A15B-A2D0F985437B}" srcOrd="1" destOrd="0" presId="urn:microsoft.com/office/officeart/2005/8/layout/list1"/>
    <dgm:cxn modelId="{7E69FB05-6211-4576-B1FE-0339CDDF5913}" type="presOf" srcId="{C327E3DB-F874-4796-AD19-6E189B075F08}" destId="{85B02167-5146-476B-81A3-844F4D8D4814}" srcOrd="1" destOrd="0" presId="urn:microsoft.com/office/officeart/2005/8/layout/list1"/>
    <dgm:cxn modelId="{94A3AEE6-BAC8-48B9-A62D-05C018E9196E}" type="presOf" srcId="{DD6E91A2-AAF7-4DA6-B856-82D63F252607}" destId="{4349D76B-5772-4BE3-9150-C49DDB9BB7E8}" srcOrd="1" destOrd="0" presId="urn:microsoft.com/office/officeart/2005/8/layout/list1"/>
    <dgm:cxn modelId="{C881DA36-D2EA-4C23-9915-3CAD69FEEF2A}" srcId="{83611587-2573-404C-9B97-3C36C5ACAFE2}" destId="{C327E3DB-F874-4796-AD19-6E189B075F08}" srcOrd="2" destOrd="0" parTransId="{E9B8EE62-0EE1-4DA4-A426-D4209DC4E86F}" sibTransId="{17E27180-8D0A-438F-A637-F58B48BEAD5A}"/>
    <dgm:cxn modelId="{DC10BE62-2C95-4458-933F-7D76622943A8}" type="presParOf" srcId="{8A803A9C-5427-4941-ACBF-05973B3B2362}" destId="{BDFE7225-8E54-4F3F-9D5B-9D80710673C0}" srcOrd="0" destOrd="0" presId="urn:microsoft.com/office/officeart/2005/8/layout/list1"/>
    <dgm:cxn modelId="{7E8D2FD1-D6C6-4312-972B-08536FB6B97B}" type="presParOf" srcId="{BDFE7225-8E54-4F3F-9D5B-9D80710673C0}" destId="{1F1A9A6B-1451-4904-9C10-35EE79CC8DA9}" srcOrd="0" destOrd="0" presId="urn:microsoft.com/office/officeart/2005/8/layout/list1"/>
    <dgm:cxn modelId="{91B794C8-6E90-4CDA-8C87-951DBC05392D}" type="presParOf" srcId="{BDFE7225-8E54-4F3F-9D5B-9D80710673C0}" destId="{4349D76B-5772-4BE3-9150-C49DDB9BB7E8}" srcOrd="1" destOrd="0" presId="urn:microsoft.com/office/officeart/2005/8/layout/list1"/>
    <dgm:cxn modelId="{BE99AD3D-11E2-44E9-A208-D6119A7A852E}" type="presParOf" srcId="{8A803A9C-5427-4941-ACBF-05973B3B2362}" destId="{EE72E5AF-A4C9-4E0D-B853-A4158EC3EE56}" srcOrd="1" destOrd="0" presId="urn:microsoft.com/office/officeart/2005/8/layout/list1"/>
    <dgm:cxn modelId="{8F38E3D2-332D-4B91-89A8-5EEA1DD52342}" type="presParOf" srcId="{8A803A9C-5427-4941-ACBF-05973B3B2362}" destId="{E3D2105D-C594-43FE-8391-28DA9FDCC16D}" srcOrd="2" destOrd="0" presId="urn:microsoft.com/office/officeart/2005/8/layout/list1"/>
    <dgm:cxn modelId="{DD3A4F63-99AE-4B0F-8C97-9D6B50DE532C}" type="presParOf" srcId="{8A803A9C-5427-4941-ACBF-05973B3B2362}" destId="{5EC4251E-5FD3-4B26-B304-8A59B320FDD0}" srcOrd="3" destOrd="0" presId="urn:microsoft.com/office/officeart/2005/8/layout/list1"/>
    <dgm:cxn modelId="{D1536D8D-9AEE-459D-BBA8-07A5D580DE8E}" type="presParOf" srcId="{8A803A9C-5427-4941-ACBF-05973B3B2362}" destId="{D18AF4AA-1A97-467F-8FF2-7C323E43F483}" srcOrd="4" destOrd="0" presId="urn:microsoft.com/office/officeart/2005/8/layout/list1"/>
    <dgm:cxn modelId="{32663DF6-76B5-461D-88D4-FD0FBCA3CF9C}" type="presParOf" srcId="{D18AF4AA-1A97-467F-8FF2-7C323E43F483}" destId="{021C465C-DFA9-42BD-8977-B2D9586DD1B5}" srcOrd="0" destOrd="0" presId="urn:microsoft.com/office/officeart/2005/8/layout/list1"/>
    <dgm:cxn modelId="{D3EADE74-5C99-4130-84C0-0DDE69AC8A07}" type="presParOf" srcId="{D18AF4AA-1A97-467F-8FF2-7C323E43F483}" destId="{D3620AAB-CF44-43AE-A15B-A2D0F985437B}" srcOrd="1" destOrd="0" presId="urn:microsoft.com/office/officeart/2005/8/layout/list1"/>
    <dgm:cxn modelId="{3583B537-D71F-4FA1-8F1F-425535290F53}" type="presParOf" srcId="{8A803A9C-5427-4941-ACBF-05973B3B2362}" destId="{4B440EB7-CECF-4231-B2A6-047DC86B24E2}" srcOrd="5" destOrd="0" presId="urn:microsoft.com/office/officeart/2005/8/layout/list1"/>
    <dgm:cxn modelId="{203F383C-186A-424C-8762-4E4FB3DDB7BF}" type="presParOf" srcId="{8A803A9C-5427-4941-ACBF-05973B3B2362}" destId="{E6C0CD00-7618-4EAB-8333-E0B272722545}" srcOrd="6" destOrd="0" presId="urn:microsoft.com/office/officeart/2005/8/layout/list1"/>
    <dgm:cxn modelId="{4642DFC4-D29F-4833-BD72-9B2EBA6FD00C}" type="presParOf" srcId="{8A803A9C-5427-4941-ACBF-05973B3B2362}" destId="{DFA4E6B4-7A38-49D8-921D-3C33E984ECA1}" srcOrd="7" destOrd="0" presId="urn:microsoft.com/office/officeart/2005/8/layout/list1"/>
    <dgm:cxn modelId="{6C380C56-BF65-46F6-AD93-29F08DAA1E3B}" type="presParOf" srcId="{8A803A9C-5427-4941-ACBF-05973B3B2362}" destId="{A4DB849D-90DE-4F5A-8254-FA9DA20918AF}" srcOrd="8" destOrd="0" presId="urn:microsoft.com/office/officeart/2005/8/layout/list1"/>
    <dgm:cxn modelId="{7927025E-A3C7-459B-AA21-885CC70EDF30}" type="presParOf" srcId="{A4DB849D-90DE-4F5A-8254-FA9DA20918AF}" destId="{9C2A1D82-7AB9-43DA-96E1-E3BBA6EBE120}" srcOrd="0" destOrd="0" presId="urn:microsoft.com/office/officeart/2005/8/layout/list1"/>
    <dgm:cxn modelId="{0082B5B0-D579-4CCF-8B4F-DAB6B34BD901}" type="presParOf" srcId="{A4DB849D-90DE-4F5A-8254-FA9DA20918AF}" destId="{85B02167-5146-476B-81A3-844F4D8D4814}" srcOrd="1" destOrd="0" presId="urn:microsoft.com/office/officeart/2005/8/layout/list1"/>
    <dgm:cxn modelId="{6EB89BDA-60F3-4CD5-8922-E4752FFBE038}" type="presParOf" srcId="{8A803A9C-5427-4941-ACBF-05973B3B2362}" destId="{5CE80242-5031-448F-BA5D-73FD8B5FF52F}" srcOrd="9" destOrd="0" presId="urn:microsoft.com/office/officeart/2005/8/layout/list1"/>
    <dgm:cxn modelId="{BB5B6E5E-CFF3-4FA7-98A7-45EC184AB9D2}" type="presParOf" srcId="{8A803A9C-5427-4941-ACBF-05973B3B2362}" destId="{5ADF67FA-D748-4E01-A734-16AA23D190F6}" srcOrd="10" destOrd="0" presId="urn:microsoft.com/office/officeart/2005/8/layout/list1"/>
    <dgm:cxn modelId="{8D6183DB-4E62-400C-ACCD-DC5F7328F0EF}" type="presParOf" srcId="{8A803A9C-5427-4941-ACBF-05973B3B2362}" destId="{7E0E508F-A1F1-4FC8-B5D4-CD40B31C4E91}" srcOrd="11" destOrd="0" presId="urn:microsoft.com/office/officeart/2005/8/layout/list1"/>
    <dgm:cxn modelId="{E212A535-31D3-490E-8CC2-11CAC892521D}" type="presParOf" srcId="{8A803A9C-5427-4941-ACBF-05973B3B2362}" destId="{D90BF31D-2942-4632-B398-B55E62B1C08E}" srcOrd="12" destOrd="0" presId="urn:microsoft.com/office/officeart/2005/8/layout/list1"/>
    <dgm:cxn modelId="{F342DC3F-A17C-4846-9E2F-8118A854EFB6}" type="presParOf" srcId="{D90BF31D-2942-4632-B398-B55E62B1C08E}" destId="{959302BD-B21F-4083-BE70-B1C1AA81B429}" srcOrd="0" destOrd="0" presId="urn:microsoft.com/office/officeart/2005/8/layout/list1"/>
    <dgm:cxn modelId="{1E06E417-9EEB-4C8D-935C-DD94C78DD9A8}" type="presParOf" srcId="{D90BF31D-2942-4632-B398-B55E62B1C08E}" destId="{4F9036EC-2E93-4D46-A682-07DA48B55DA0}" srcOrd="1" destOrd="0" presId="urn:microsoft.com/office/officeart/2005/8/layout/list1"/>
    <dgm:cxn modelId="{4E08FA9D-C56A-409D-9363-84AB560BE8BE}" type="presParOf" srcId="{8A803A9C-5427-4941-ACBF-05973B3B2362}" destId="{941FC056-6526-42A9-8E3C-94821D8330BB}" srcOrd="13" destOrd="0" presId="urn:microsoft.com/office/officeart/2005/8/layout/list1"/>
    <dgm:cxn modelId="{7879BF86-E3BA-4239-870F-BBB204FB8E6F}" type="presParOf" srcId="{8A803A9C-5427-4941-ACBF-05973B3B2362}" destId="{B238B8BD-0603-4CF4-A3F8-500C99717BA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032" cy="467183"/>
          </a:xfrm>
          <a:prstGeom prst="rect">
            <a:avLst/>
          </a:prstGeom>
        </p:spPr>
        <p:txBody>
          <a:bodyPr vert="horz" lIns="81821" tIns="40910" rIns="81821" bIns="40910" rtlCol="0"/>
          <a:lstStyle>
            <a:lvl1pPr algn="l">
              <a:defRPr sz="1100"/>
            </a:lvl1pPr>
          </a:lstStyle>
          <a:p>
            <a:endParaRPr lang="en-US"/>
          </a:p>
        </p:txBody>
      </p:sp>
      <p:sp>
        <p:nvSpPr>
          <p:cNvPr id="3" name="Date Placeholder 2"/>
          <p:cNvSpPr>
            <a:spLocks noGrp="1"/>
          </p:cNvSpPr>
          <p:nvPr>
            <p:ph type="dt" idx="1"/>
          </p:nvPr>
        </p:nvSpPr>
        <p:spPr>
          <a:xfrm>
            <a:off x="3977594" y="0"/>
            <a:ext cx="3044032" cy="467183"/>
          </a:xfrm>
          <a:prstGeom prst="rect">
            <a:avLst/>
          </a:prstGeom>
        </p:spPr>
        <p:txBody>
          <a:bodyPr vert="horz" lIns="81821" tIns="40910" rIns="81821" bIns="40910" rtlCol="0"/>
          <a:lstStyle>
            <a:lvl1pPr algn="r">
              <a:defRPr sz="1100"/>
            </a:lvl1pPr>
          </a:lstStyle>
          <a:p>
            <a:fld id="{CA53134E-347D-42DD-A982-B287736FCEB2}" type="datetimeFigureOut">
              <a:rPr lang="en-US" smtClean="0"/>
              <a:t>11/11/2021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81821" tIns="40910" rIns="81821" bIns="40910" rtlCol="0" anchor="ctr"/>
          <a:lstStyle/>
          <a:p>
            <a:endParaRPr lang="en-US"/>
          </a:p>
        </p:txBody>
      </p:sp>
      <p:sp>
        <p:nvSpPr>
          <p:cNvPr id="5" name="Notes Placeholder 4"/>
          <p:cNvSpPr>
            <a:spLocks noGrp="1"/>
          </p:cNvSpPr>
          <p:nvPr>
            <p:ph type="body" sz="quarter" idx="3"/>
          </p:nvPr>
        </p:nvSpPr>
        <p:spPr>
          <a:xfrm>
            <a:off x="702015" y="4479702"/>
            <a:ext cx="5619070" cy="3665588"/>
          </a:xfrm>
          <a:prstGeom prst="rect">
            <a:avLst/>
          </a:prstGeom>
        </p:spPr>
        <p:txBody>
          <a:bodyPr vert="horz" lIns="81821" tIns="40910" rIns="81821" bIns="4091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1918"/>
            <a:ext cx="3044032" cy="467183"/>
          </a:xfrm>
          <a:prstGeom prst="rect">
            <a:avLst/>
          </a:prstGeom>
        </p:spPr>
        <p:txBody>
          <a:bodyPr vert="horz" lIns="81821" tIns="40910" rIns="81821" bIns="40910" rtlCol="0" anchor="b"/>
          <a:lstStyle>
            <a:lvl1pPr algn="l">
              <a:defRPr sz="1100"/>
            </a:lvl1pPr>
          </a:lstStyle>
          <a:p>
            <a:endParaRPr lang="en-US"/>
          </a:p>
        </p:txBody>
      </p:sp>
      <p:sp>
        <p:nvSpPr>
          <p:cNvPr id="7" name="Slide Number Placeholder 6"/>
          <p:cNvSpPr>
            <a:spLocks noGrp="1"/>
          </p:cNvSpPr>
          <p:nvPr>
            <p:ph type="sldNum" sz="quarter" idx="5"/>
          </p:nvPr>
        </p:nvSpPr>
        <p:spPr>
          <a:xfrm>
            <a:off x="3977594" y="8841918"/>
            <a:ext cx="3044032" cy="467183"/>
          </a:xfrm>
          <a:prstGeom prst="rect">
            <a:avLst/>
          </a:prstGeom>
        </p:spPr>
        <p:txBody>
          <a:bodyPr vert="horz" lIns="81821" tIns="40910" rIns="81821" bIns="40910" rtlCol="0" anchor="b"/>
          <a:lstStyle>
            <a:lvl1pPr algn="r">
              <a:defRPr sz="1100"/>
            </a:lvl1pPr>
          </a:lstStyle>
          <a:p>
            <a:fld id="{E128C009-355B-4428-BD8D-DADED15978D9}" type="slidenum">
              <a:rPr lang="en-US" smtClean="0"/>
              <a:t>‹#›</a:t>
            </a:fld>
            <a:endParaRPr lang="en-US"/>
          </a:p>
        </p:txBody>
      </p:sp>
    </p:spTree>
    <p:extLst>
      <p:ext uri="{BB962C8B-B14F-4D97-AF65-F5344CB8AC3E}">
        <p14:creationId xmlns:p14="http://schemas.microsoft.com/office/powerpoint/2010/main" val="2523502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28C009-355B-4428-BD8D-DADED15978D9}" type="slidenum">
              <a:rPr lang="en-US" smtClean="0"/>
              <a:t>2</a:t>
            </a:fld>
            <a:endParaRPr lang="en-US"/>
          </a:p>
        </p:txBody>
      </p:sp>
    </p:spTree>
    <p:extLst>
      <p:ext uri="{BB962C8B-B14F-4D97-AF65-F5344CB8AC3E}">
        <p14:creationId xmlns:p14="http://schemas.microsoft.com/office/powerpoint/2010/main" val="220866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143000" y="841680"/>
            <a:ext cx="6857640" cy="1790280"/>
          </a:xfrm>
          <a:prstGeom prst="rect">
            <a:avLst/>
          </a:prstGeom>
        </p:spPr>
        <p:txBody>
          <a:bodyPr lIns="0" tIns="0" rIns="0" bIns="0" anchor="ctr">
            <a:noAutofit/>
          </a:bodyPr>
          <a:lstStyle/>
          <a:p>
            <a:endParaRPr lang="en-US" sz="1350" b="0" strike="noStrike" spc="-1">
              <a:solidFill>
                <a:srgbClr val="000000"/>
              </a:solidFill>
              <a:latin typeface="Arial"/>
            </a:endParaRPr>
          </a:p>
        </p:txBody>
      </p:sp>
      <p:sp>
        <p:nvSpPr>
          <p:cNvPr id="27"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28"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21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143000" y="841680"/>
            <a:ext cx="6857640" cy="1790280"/>
          </a:xfrm>
          <a:prstGeom prst="rect">
            <a:avLst/>
          </a:prstGeom>
        </p:spPr>
        <p:txBody>
          <a:bodyPr lIns="0" tIns="0" rIns="0" bIns="0" anchor="ctr">
            <a:noAutofit/>
          </a:bodyPr>
          <a:lstStyle/>
          <a:p>
            <a:endParaRPr lang="en-US" sz="1350" b="0" strike="noStrike" spc="-1">
              <a:solidFill>
                <a:srgbClr val="000000"/>
              </a:solidFill>
              <a:latin typeface="Arial"/>
            </a:endParaRPr>
          </a:p>
        </p:txBody>
      </p:sp>
      <p:sp>
        <p:nvSpPr>
          <p:cNvPr id="3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3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3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33"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21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143000" y="841680"/>
            <a:ext cx="6857640" cy="1790280"/>
          </a:xfrm>
          <a:prstGeom prst="rect">
            <a:avLst/>
          </a:prstGeom>
        </p:spPr>
        <p:txBody>
          <a:bodyPr lIns="0" tIns="0" rIns="0" bIns="0" anchor="ctr">
            <a:noAutofit/>
          </a:bodyPr>
          <a:lstStyle/>
          <a:p>
            <a:endParaRPr lang="en-US" sz="1350" b="0" strike="noStrike" spc="-1">
              <a:solidFill>
                <a:srgbClr val="000000"/>
              </a:solidFill>
              <a:latin typeface="Arial"/>
            </a:endParaRPr>
          </a:p>
        </p:txBody>
      </p:sp>
      <p:sp>
        <p:nvSpPr>
          <p:cNvPr id="35"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36"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37"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38"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39"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40"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21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1143000" y="841680"/>
            <a:ext cx="6857640" cy="1790280"/>
          </a:xfrm>
          <a:prstGeom prst="rect">
            <a:avLst/>
          </a:prstGeom>
        </p:spPr>
        <p:txBody>
          <a:bodyPr lIns="0" tIns="0" rIns="0" bIns="0" anchor="ctr">
            <a:noAutofit/>
          </a:bodyPr>
          <a:lstStyle/>
          <a:p>
            <a:endParaRPr lang="en-US" sz="1350" b="0" strike="noStrike" spc="-1">
              <a:solidFill>
                <a:srgbClr val="000000"/>
              </a:solidFill>
              <a:latin typeface="Arial"/>
            </a:endParaRPr>
          </a:p>
        </p:txBody>
      </p:sp>
      <p:sp>
        <p:nvSpPr>
          <p:cNvPr id="47"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143000" y="841680"/>
            <a:ext cx="6857640" cy="1790280"/>
          </a:xfrm>
          <a:prstGeom prst="rect">
            <a:avLst/>
          </a:prstGeom>
        </p:spPr>
        <p:txBody>
          <a:bodyPr lIns="0" tIns="0" rIns="0" bIns="0" anchor="ctr">
            <a:noAutofit/>
          </a:bodyPr>
          <a:lstStyle/>
          <a:p>
            <a:endParaRPr lang="en-US" sz="1350" b="0" strike="noStrike" spc="-1">
              <a:solidFill>
                <a:srgbClr val="000000"/>
              </a:solidFill>
              <a:latin typeface="Arial"/>
            </a:endParaRPr>
          </a:p>
        </p:txBody>
      </p:sp>
      <p:sp>
        <p:nvSpPr>
          <p:cNvPr id="49"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21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1143000" y="841680"/>
            <a:ext cx="6857640" cy="1790280"/>
          </a:xfrm>
          <a:prstGeom prst="rect">
            <a:avLst/>
          </a:prstGeom>
        </p:spPr>
        <p:txBody>
          <a:bodyPr lIns="0" tIns="0" rIns="0" bIns="0" anchor="ctr">
            <a:noAutofit/>
          </a:bodyPr>
          <a:lstStyle/>
          <a:p>
            <a:endParaRPr lang="en-US" sz="1350" b="0" strike="noStrike" spc="-1">
              <a:solidFill>
                <a:srgbClr val="000000"/>
              </a:solidFill>
              <a:latin typeface="Arial"/>
            </a:endParaRPr>
          </a:p>
        </p:txBody>
      </p:sp>
      <p:sp>
        <p:nvSpPr>
          <p:cNvPr id="51"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52"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21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1143000" y="841680"/>
            <a:ext cx="6857640" cy="1790280"/>
          </a:xfrm>
          <a:prstGeom prst="rect">
            <a:avLst/>
          </a:prstGeom>
        </p:spPr>
        <p:txBody>
          <a:bodyPr lIns="0" tIns="0" rIns="0" bIns="0" anchor="ctr">
            <a:noAutofit/>
          </a:bodyPr>
          <a:lstStyle/>
          <a:p>
            <a:endParaRPr lang="en-US" sz="135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1143000" y="841680"/>
            <a:ext cx="6857640" cy="82998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143000" y="841680"/>
            <a:ext cx="6857640" cy="1790280"/>
          </a:xfrm>
          <a:prstGeom prst="rect">
            <a:avLst/>
          </a:prstGeom>
        </p:spPr>
        <p:txBody>
          <a:bodyPr lIns="0" tIns="0" rIns="0" bIns="0" anchor="ctr">
            <a:noAutofit/>
          </a:bodyPr>
          <a:lstStyle/>
          <a:p>
            <a:endParaRPr lang="en-US" sz="1350" b="0" strike="noStrike" spc="-1">
              <a:solidFill>
                <a:srgbClr val="000000"/>
              </a:solidFill>
              <a:latin typeface="Arial"/>
            </a:endParaRPr>
          </a:p>
        </p:txBody>
      </p:sp>
      <p:sp>
        <p:nvSpPr>
          <p:cNvPr id="5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57"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58"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21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143000" y="841680"/>
            <a:ext cx="6857640" cy="1790280"/>
          </a:xfrm>
          <a:prstGeom prst="rect">
            <a:avLst/>
          </a:prstGeom>
        </p:spPr>
        <p:txBody>
          <a:bodyPr lIns="0" tIns="0" rIns="0" bIns="0" anchor="ctr">
            <a:noAutofit/>
          </a:bodyPr>
          <a:lstStyle/>
          <a:p>
            <a:endParaRPr lang="en-US" sz="1350" b="0" strike="noStrike" spc="-1">
              <a:solidFill>
                <a:srgbClr val="000000"/>
              </a:solidFill>
              <a:latin typeface="Arial"/>
            </a:endParaRPr>
          </a:p>
        </p:txBody>
      </p:sp>
      <p:sp>
        <p:nvSpPr>
          <p:cNvPr id="6"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143000" y="841680"/>
            <a:ext cx="6857640" cy="1790280"/>
          </a:xfrm>
          <a:prstGeom prst="rect">
            <a:avLst/>
          </a:prstGeom>
        </p:spPr>
        <p:txBody>
          <a:bodyPr lIns="0" tIns="0" rIns="0" bIns="0" anchor="ctr">
            <a:noAutofit/>
          </a:bodyPr>
          <a:lstStyle/>
          <a:p>
            <a:endParaRPr lang="en-US" sz="1350" b="0" strike="noStrike" spc="-1">
              <a:solidFill>
                <a:srgbClr val="000000"/>
              </a:solidFill>
              <a:latin typeface="Arial"/>
            </a:endParaRPr>
          </a:p>
        </p:txBody>
      </p:sp>
      <p:sp>
        <p:nvSpPr>
          <p:cNvPr id="60"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6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62"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21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143000" y="841680"/>
            <a:ext cx="6857640" cy="1790280"/>
          </a:xfrm>
          <a:prstGeom prst="rect">
            <a:avLst/>
          </a:prstGeom>
        </p:spPr>
        <p:txBody>
          <a:bodyPr lIns="0" tIns="0" rIns="0" bIns="0" anchor="ctr">
            <a:noAutofit/>
          </a:bodyPr>
          <a:lstStyle/>
          <a:p>
            <a:endParaRPr lang="en-US" sz="1350" b="0" strike="noStrike" spc="-1">
              <a:solidFill>
                <a:srgbClr val="000000"/>
              </a:solidFill>
              <a:latin typeface="Arial"/>
            </a:endParaRPr>
          </a:p>
        </p:txBody>
      </p:sp>
      <p:sp>
        <p:nvSpPr>
          <p:cNvPr id="64"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6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66"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21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143000" y="841680"/>
            <a:ext cx="6857640" cy="1790280"/>
          </a:xfrm>
          <a:prstGeom prst="rect">
            <a:avLst/>
          </a:prstGeom>
        </p:spPr>
        <p:txBody>
          <a:bodyPr lIns="0" tIns="0" rIns="0" bIns="0" anchor="ctr">
            <a:noAutofit/>
          </a:bodyPr>
          <a:lstStyle/>
          <a:p>
            <a:endParaRPr lang="en-US" sz="1350" b="0" strike="noStrike" spc="-1">
              <a:solidFill>
                <a:srgbClr val="000000"/>
              </a:solidFill>
              <a:latin typeface="Arial"/>
            </a:endParaRPr>
          </a:p>
        </p:txBody>
      </p:sp>
      <p:sp>
        <p:nvSpPr>
          <p:cNvPr id="68"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69"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21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143000" y="841680"/>
            <a:ext cx="6857640" cy="1790280"/>
          </a:xfrm>
          <a:prstGeom prst="rect">
            <a:avLst/>
          </a:prstGeom>
        </p:spPr>
        <p:txBody>
          <a:bodyPr lIns="0" tIns="0" rIns="0" bIns="0" anchor="ctr">
            <a:noAutofit/>
          </a:bodyPr>
          <a:lstStyle/>
          <a:p>
            <a:endParaRPr lang="en-US" sz="1350" b="0" strike="noStrike" spc="-1">
              <a:solidFill>
                <a:srgbClr val="000000"/>
              </a:solidFill>
              <a:latin typeface="Arial"/>
            </a:endParaRPr>
          </a:p>
        </p:txBody>
      </p:sp>
      <p:sp>
        <p:nvSpPr>
          <p:cNvPr id="7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7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73"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74"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21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143000" y="841680"/>
            <a:ext cx="6857640" cy="1790280"/>
          </a:xfrm>
          <a:prstGeom prst="rect">
            <a:avLst/>
          </a:prstGeom>
        </p:spPr>
        <p:txBody>
          <a:bodyPr lIns="0" tIns="0" rIns="0" bIns="0" anchor="ctr">
            <a:noAutofit/>
          </a:bodyPr>
          <a:lstStyle/>
          <a:p>
            <a:endParaRPr lang="en-US" sz="1350" b="0" strike="noStrike" spc="-1">
              <a:solidFill>
                <a:srgbClr val="000000"/>
              </a:solidFill>
              <a:latin typeface="Arial"/>
            </a:endParaRPr>
          </a:p>
        </p:txBody>
      </p:sp>
      <p:sp>
        <p:nvSpPr>
          <p:cNvPr id="76"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77"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78"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79"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80"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81"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21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1143000" y="841680"/>
            <a:ext cx="6857640" cy="1790280"/>
          </a:xfrm>
          <a:prstGeom prst="rect">
            <a:avLst/>
          </a:prstGeom>
        </p:spPr>
        <p:txBody>
          <a:bodyPr lIns="0" tIns="0" rIns="0" bIns="0" anchor="ctr">
            <a:noAutofit/>
          </a:bodyPr>
          <a:lstStyle/>
          <a:p>
            <a:endParaRPr lang="en-US" sz="1350" b="0" strike="noStrike" spc="-1">
              <a:solidFill>
                <a:srgbClr val="000000"/>
              </a:solidFill>
              <a:latin typeface="Arial"/>
            </a:endParaRPr>
          </a:p>
        </p:txBody>
      </p:sp>
      <p:sp>
        <p:nvSpPr>
          <p:cNvPr id="88"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1143000" y="841680"/>
            <a:ext cx="6857640" cy="1790280"/>
          </a:xfrm>
          <a:prstGeom prst="rect">
            <a:avLst/>
          </a:prstGeom>
        </p:spPr>
        <p:txBody>
          <a:bodyPr lIns="0" tIns="0" rIns="0" bIns="0" anchor="ctr">
            <a:noAutofit/>
          </a:bodyPr>
          <a:lstStyle/>
          <a:p>
            <a:endParaRPr lang="en-US" sz="1350" b="0" strike="noStrike" spc="-1">
              <a:solidFill>
                <a:srgbClr val="000000"/>
              </a:solidFill>
              <a:latin typeface="Arial"/>
            </a:endParaRPr>
          </a:p>
        </p:txBody>
      </p:sp>
      <p:sp>
        <p:nvSpPr>
          <p:cNvPr id="90"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21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1143000" y="841680"/>
            <a:ext cx="6857640" cy="1790280"/>
          </a:xfrm>
          <a:prstGeom prst="rect">
            <a:avLst/>
          </a:prstGeom>
        </p:spPr>
        <p:txBody>
          <a:bodyPr lIns="0" tIns="0" rIns="0" bIns="0" anchor="ctr">
            <a:noAutofit/>
          </a:bodyPr>
          <a:lstStyle/>
          <a:p>
            <a:endParaRPr lang="en-US" sz="1350" b="0" strike="noStrike" spc="-1">
              <a:solidFill>
                <a:srgbClr val="000000"/>
              </a:solidFill>
              <a:latin typeface="Arial"/>
            </a:endParaRPr>
          </a:p>
        </p:txBody>
      </p:sp>
      <p:sp>
        <p:nvSpPr>
          <p:cNvPr id="92"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9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21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1143000" y="841680"/>
            <a:ext cx="6857640" cy="1790280"/>
          </a:xfrm>
          <a:prstGeom prst="rect">
            <a:avLst/>
          </a:prstGeom>
        </p:spPr>
        <p:txBody>
          <a:bodyPr lIns="0" tIns="0" rIns="0" bIns="0" anchor="ctr">
            <a:noAutofit/>
          </a:bodyPr>
          <a:lstStyle/>
          <a:p>
            <a:endParaRPr lang="en-US" sz="135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143000" y="841680"/>
            <a:ext cx="6857640" cy="1790280"/>
          </a:xfrm>
          <a:prstGeom prst="rect">
            <a:avLst/>
          </a:prstGeom>
        </p:spPr>
        <p:txBody>
          <a:bodyPr lIns="0" tIns="0" rIns="0" bIns="0" anchor="ctr">
            <a:noAutofit/>
          </a:bodyPr>
          <a:lstStyle/>
          <a:p>
            <a:endParaRPr lang="en-US" sz="1350" b="0" strike="noStrike" spc="-1">
              <a:solidFill>
                <a:srgbClr val="000000"/>
              </a:solidFill>
              <a:latin typeface="Arial"/>
            </a:endParaRPr>
          </a:p>
        </p:txBody>
      </p:sp>
      <p:sp>
        <p:nvSpPr>
          <p:cNvPr id="8"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21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1143000" y="841680"/>
            <a:ext cx="6857640" cy="82998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1143000" y="841680"/>
            <a:ext cx="6857640" cy="1790280"/>
          </a:xfrm>
          <a:prstGeom prst="rect">
            <a:avLst/>
          </a:prstGeom>
        </p:spPr>
        <p:txBody>
          <a:bodyPr lIns="0" tIns="0" rIns="0" bIns="0" anchor="ctr">
            <a:noAutofit/>
          </a:bodyPr>
          <a:lstStyle/>
          <a:p>
            <a:endParaRPr lang="en-US" sz="1350" b="0" strike="noStrike" spc="-1">
              <a:solidFill>
                <a:srgbClr val="000000"/>
              </a:solidFill>
              <a:latin typeface="Arial"/>
            </a:endParaRPr>
          </a:p>
        </p:txBody>
      </p:sp>
      <p:sp>
        <p:nvSpPr>
          <p:cNvPr id="9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9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9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21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1143000" y="841680"/>
            <a:ext cx="6857640" cy="1790280"/>
          </a:xfrm>
          <a:prstGeom prst="rect">
            <a:avLst/>
          </a:prstGeom>
        </p:spPr>
        <p:txBody>
          <a:bodyPr lIns="0" tIns="0" rIns="0" bIns="0" anchor="ctr">
            <a:noAutofit/>
          </a:bodyPr>
          <a:lstStyle/>
          <a:p>
            <a:endParaRPr lang="en-US" sz="1350" b="0" strike="noStrike" spc="-1">
              <a:solidFill>
                <a:srgbClr val="000000"/>
              </a:solidFill>
              <a:latin typeface="Arial"/>
            </a:endParaRPr>
          </a:p>
        </p:txBody>
      </p:sp>
      <p:sp>
        <p:nvSpPr>
          <p:cNvPr id="101"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10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103"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21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1143000" y="841680"/>
            <a:ext cx="6857640" cy="1790280"/>
          </a:xfrm>
          <a:prstGeom prst="rect">
            <a:avLst/>
          </a:prstGeom>
        </p:spPr>
        <p:txBody>
          <a:bodyPr lIns="0" tIns="0" rIns="0" bIns="0" anchor="ctr">
            <a:noAutofit/>
          </a:bodyPr>
          <a:lstStyle/>
          <a:p>
            <a:endParaRPr lang="en-US" sz="1350" b="0" strike="noStrike" spc="-1">
              <a:solidFill>
                <a:srgbClr val="000000"/>
              </a:solidFill>
              <a:latin typeface="Arial"/>
            </a:endParaRPr>
          </a:p>
        </p:txBody>
      </p:sp>
      <p:sp>
        <p:nvSpPr>
          <p:cNvPr id="10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10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107"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21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1143000" y="841680"/>
            <a:ext cx="6857640" cy="1790280"/>
          </a:xfrm>
          <a:prstGeom prst="rect">
            <a:avLst/>
          </a:prstGeom>
        </p:spPr>
        <p:txBody>
          <a:bodyPr lIns="0" tIns="0" rIns="0" bIns="0" anchor="ctr">
            <a:noAutofit/>
          </a:bodyPr>
          <a:lstStyle/>
          <a:p>
            <a:endParaRPr lang="en-US" sz="1350" b="0" strike="noStrike" spc="-1">
              <a:solidFill>
                <a:srgbClr val="000000"/>
              </a:solidFill>
              <a:latin typeface="Arial"/>
            </a:endParaRPr>
          </a:p>
        </p:txBody>
      </p:sp>
      <p:sp>
        <p:nvSpPr>
          <p:cNvPr id="109"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110"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21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1143000" y="841680"/>
            <a:ext cx="6857640" cy="1790280"/>
          </a:xfrm>
          <a:prstGeom prst="rect">
            <a:avLst/>
          </a:prstGeom>
        </p:spPr>
        <p:txBody>
          <a:bodyPr lIns="0" tIns="0" rIns="0" bIns="0" anchor="ctr">
            <a:noAutofit/>
          </a:bodyPr>
          <a:lstStyle/>
          <a:p>
            <a:endParaRPr lang="en-US" sz="1350" b="0" strike="noStrike" spc="-1">
              <a:solidFill>
                <a:srgbClr val="000000"/>
              </a:solidFill>
              <a:latin typeface="Arial"/>
            </a:endParaRPr>
          </a:p>
        </p:txBody>
      </p:sp>
      <p:sp>
        <p:nvSpPr>
          <p:cNvPr id="11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11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11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115"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21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1143000" y="841680"/>
            <a:ext cx="6857640" cy="1790280"/>
          </a:xfrm>
          <a:prstGeom prst="rect">
            <a:avLst/>
          </a:prstGeom>
        </p:spPr>
        <p:txBody>
          <a:bodyPr lIns="0" tIns="0" rIns="0" bIns="0" anchor="ctr">
            <a:noAutofit/>
          </a:bodyPr>
          <a:lstStyle/>
          <a:p>
            <a:endParaRPr lang="en-US" sz="1350" b="0" strike="noStrike" spc="-1">
              <a:solidFill>
                <a:srgbClr val="000000"/>
              </a:solidFill>
              <a:latin typeface="Arial"/>
            </a:endParaRPr>
          </a:p>
        </p:txBody>
      </p:sp>
      <p:sp>
        <p:nvSpPr>
          <p:cNvPr id="117"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118"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119"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120"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121"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122"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21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143000" y="841680"/>
            <a:ext cx="6857640" cy="1790280"/>
          </a:xfrm>
          <a:prstGeom prst="rect">
            <a:avLst/>
          </a:prstGeom>
        </p:spPr>
        <p:txBody>
          <a:bodyPr lIns="0" tIns="0" rIns="0" bIns="0" anchor="ctr">
            <a:noAutofit/>
          </a:bodyPr>
          <a:lstStyle/>
          <a:p>
            <a:endParaRPr lang="en-US" sz="1350" b="0" strike="noStrike" spc="-1">
              <a:solidFill>
                <a:srgbClr val="000000"/>
              </a:solidFill>
              <a:latin typeface="Arial"/>
            </a:endParaRPr>
          </a:p>
        </p:txBody>
      </p:sp>
      <p:sp>
        <p:nvSpPr>
          <p:cNvPr id="10"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1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21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143000" y="841680"/>
            <a:ext cx="6857640" cy="1790280"/>
          </a:xfrm>
          <a:prstGeom prst="rect">
            <a:avLst/>
          </a:prstGeom>
        </p:spPr>
        <p:txBody>
          <a:bodyPr lIns="0" tIns="0" rIns="0" bIns="0" anchor="ctr">
            <a:noAutofit/>
          </a:bodyPr>
          <a:lstStyle/>
          <a:p>
            <a:endParaRPr lang="en-US" sz="135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143000" y="841680"/>
            <a:ext cx="6857640" cy="82998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143000" y="841680"/>
            <a:ext cx="6857640" cy="1790280"/>
          </a:xfrm>
          <a:prstGeom prst="rect">
            <a:avLst/>
          </a:prstGeom>
        </p:spPr>
        <p:txBody>
          <a:bodyPr lIns="0" tIns="0" rIns="0" bIns="0" anchor="ctr">
            <a:noAutofit/>
          </a:bodyPr>
          <a:lstStyle/>
          <a:p>
            <a:endParaRPr lang="en-US" sz="1350" b="0" strike="noStrike" spc="-1">
              <a:solidFill>
                <a:srgbClr val="000000"/>
              </a:solidFill>
              <a:latin typeface="Arial"/>
            </a:endParaRPr>
          </a:p>
        </p:txBody>
      </p:sp>
      <p:sp>
        <p:nvSpPr>
          <p:cNvPr id="1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1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1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21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143000" y="841680"/>
            <a:ext cx="6857640" cy="1790280"/>
          </a:xfrm>
          <a:prstGeom prst="rect">
            <a:avLst/>
          </a:prstGeom>
        </p:spPr>
        <p:txBody>
          <a:bodyPr lIns="0" tIns="0" rIns="0" bIns="0" anchor="ctr">
            <a:noAutofit/>
          </a:bodyPr>
          <a:lstStyle/>
          <a:p>
            <a:endParaRPr lang="en-US" sz="1350" b="0" strike="noStrike" spc="-1">
              <a:solidFill>
                <a:srgbClr val="000000"/>
              </a:solidFill>
              <a:latin typeface="Arial"/>
            </a:endParaRPr>
          </a:p>
        </p:txBody>
      </p:sp>
      <p:sp>
        <p:nvSpPr>
          <p:cNvPr id="19"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2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21"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21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143000" y="841680"/>
            <a:ext cx="6857640" cy="1790280"/>
          </a:xfrm>
          <a:prstGeom prst="rect">
            <a:avLst/>
          </a:prstGeom>
        </p:spPr>
        <p:txBody>
          <a:bodyPr lIns="0" tIns="0" rIns="0" bIns="0" anchor="ctr">
            <a:noAutofit/>
          </a:bodyPr>
          <a:lstStyle/>
          <a:p>
            <a:endParaRPr lang="en-US" sz="1350" b="0" strike="noStrike" spc="-1">
              <a:solidFill>
                <a:srgbClr val="000000"/>
              </a:solidFill>
              <a:latin typeface="Arial"/>
            </a:endParaRPr>
          </a:p>
        </p:txBody>
      </p:sp>
      <p:sp>
        <p:nvSpPr>
          <p:cNvPr id="2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24"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2100" b="0" strike="noStrike" spc="-1">
              <a:solidFill>
                <a:srgbClr val="000000"/>
              </a:solidFill>
              <a:latin typeface="Arial"/>
            </a:endParaRPr>
          </a:p>
        </p:txBody>
      </p:sp>
      <p:sp>
        <p:nvSpPr>
          <p:cNvPr id="25"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21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143000" y="841680"/>
            <a:ext cx="6857640" cy="1790280"/>
          </a:xfrm>
          <a:prstGeom prst="rect">
            <a:avLst/>
          </a:prstGeom>
        </p:spPr>
        <p:txBody>
          <a:bodyPr anchor="b">
            <a:noAutofit/>
          </a:bodyPr>
          <a:lstStyle/>
          <a:p>
            <a:pPr algn="ctr">
              <a:lnSpc>
                <a:spcPct val="90000"/>
              </a:lnSpc>
            </a:pPr>
            <a:r>
              <a:rPr lang="zh-CN" sz="4500" b="0" strike="noStrike" spc="-1">
                <a:solidFill>
                  <a:srgbClr val="000000"/>
                </a:solidFill>
                <a:latin typeface="Arial"/>
                <a:ea typeface="Arial"/>
              </a:rPr>
              <a:t>单击此处编辑母版标题样式</a:t>
            </a:r>
            <a:endParaRPr lang="en-US" sz="4500" b="0" strike="noStrike" spc="-1">
              <a:solidFill>
                <a:srgbClr val="000000"/>
              </a:solidFill>
              <a:latin typeface="Arial"/>
            </a:endParaRPr>
          </a:p>
        </p:txBody>
      </p:sp>
      <p:sp>
        <p:nvSpPr>
          <p:cNvPr id="6" name="PlaceHolder 2"/>
          <p:cNvSpPr>
            <a:spLocks noGrp="1"/>
          </p:cNvSpPr>
          <p:nvPr>
            <p:ph type="dt"/>
          </p:nvPr>
        </p:nvSpPr>
        <p:spPr>
          <a:xfrm>
            <a:off x="628560" y="4767120"/>
            <a:ext cx="2057040" cy="273600"/>
          </a:xfrm>
          <a:prstGeom prst="rect">
            <a:avLst/>
          </a:prstGeom>
        </p:spPr>
        <p:txBody>
          <a:bodyPr anchor="ctr">
            <a:noAutofit/>
          </a:bodyPr>
          <a:lstStyle/>
          <a:p>
            <a:pPr>
              <a:lnSpc>
                <a:spcPct val="100000"/>
              </a:lnSpc>
            </a:pPr>
            <a:fld id="{E1F99337-283E-41BD-9629-55A57E747CF7}" type="datetime">
              <a:rPr lang="en-US" sz="900" b="0" strike="noStrike" spc="-1">
                <a:solidFill>
                  <a:srgbClr val="8B8B8B"/>
                </a:solidFill>
                <a:latin typeface="Arial"/>
                <a:ea typeface="Arial"/>
              </a:rPr>
              <a:t>11/11/2021</a:t>
            </a:fld>
            <a:endParaRPr lang="en-US" sz="900" b="0" strike="noStrike" spc="-1">
              <a:latin typeface="Times New Roman"/>
            </a:endParaRPr>
          </a:p>
        </p:txBody>
      </p:sp>
      <p:sp>
        <p:nvSpPr>
          <p:cNvPr id="2" name="PlaceHolder 3"/>
          <p:cNvSpPr>
            <a:spLocks noGrp="1"/>
          </p:cNvSpPr>
          <p:nvPr>
            <p:ph type="ftr"/>
          </p:nvPr>
        </p:nvSpPr>
        <p:spPr>
          <a:xfrm>
            <a:off x="3029040" y="4767120"/>
            <a:ext cx="3085920" cy="273600"/>
          </a:xfrm>
          <a:prstGeom prst="rect">
            <a:avLst/>
          </a:prstGeom>
        </p:spPr>
        <p:txBody>
          <a:bodyPr anchor="ctr">
            <a:noAutofit/>
          </a:bodyPr>
          <a:lstStyle/>
          <a:p>
            <a:endParaRPr lang="en-US" sz="2400" b="0" strike="noStrike" spc="-1">
              <a:latin typeface="Times New Roman"/>
            </a:endParaRPr>
          </a:p>
        </p:txBody>
      </p:sp>
      <p:sp>
        <p:nvSpPr>
          <p:cNvPr id="3" name="PlaceHolder 4"/>
          <p:cNvSpPr>
            <a:spLocks noGrp="1"/>
          </p:cNvSpPr>
          <p:nvPr>
            <p:ph type="sldNum"/>
          </p:nvPr>
        </p:nvSpPr>
        <p:spPr>
          <a:xfrm>
            <a:off x="6458040" y="4767120"/>
            <a:ext cx="2057040" cy="273600"/>
          </a:xfrm>
          <a:prstGeom prst="rect">
            <a:avLst/>
          </a:prstGeom>
        </p:spPr>
        <p:txBody>
          <a:bodyPr anchor="ctr">
            <a:noAutofit/>
          </a:bodyPr>
          <a:lstStyle/>
          <a:p>
            <a:pPr algn="r">
              <a:lnSpc>
                <a:spcPct val="100000"/>
              </a:lnSpc>
            </a:pPr>
            <a:fld id="{7E00F3F5-4A8D-46EE-A3CC-9953DC8ECAA0}" type="slidenum">
              <a:rPr lang="en-US" sz="900" b="0" strike="noStrike" spc="-1">
                <a:solidFill>
                  <a:srgbClr val="8B8B8B"/>
                </a:solidFill>
                <a:latin typeface="Arial"/>
                <a:ea typeface="Arial"/>
              </a:rPr>
              <a:t>‹#›</a:t>
            </a:fld>
            <a:endParaRPr lang="en-US" sz="900" b="0" strike="noStrike" spc="-1">
              <a:latin typeface="Times New Roman"/>
            </a:endParaRPr>
          </a:p>
        </p:txBody>
      </p:sp>
      <p:sp>
        <p:nvSpPr>
          <p:cNvPr id="4" name="PlaceHolder 5"/>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1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5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35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35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28560" y="273960"/>
            <a:ext cx="7886520" cy="993960"/>
          </a:xfrm>
          <a:prstGeom prst="rect">
            <a:avLst/>
          </a:prstGeom>
        </p:spPr>
        <p:txBody>
          <a:bodyPr anchor="ctr">
            <a:noAutofit/>
          </a:bodyPr>
          <a:lstStyle/>
          <a:p>
            <a:pPr>
              <a:lnSpc>
                <a:spcPct val="90000"/>
              </a:lnSpc>
            </a:pPr>
            <a:r>
              <a:rPr lang="zh-CN" sz="3300" b="0" strike="noStrike" spc="-1">
                <a:solidFill>
                  <a:srgbClr val="000000"/>
                </a:solidFill>
                <a:latin typeface="Arial"/>
                <a:ea typeface="Arial"/>
              </a:rPr>
              <a:t>单击此处编辑母版标题样式</a:t>
            </a:r>
            <a:endParaRPr lang="en-US" sz="3300" b="0" strike="noStrike" spc="-1">
              <a:solidFill>
                <a:srgbClr val="000000"/>
              </a:solidFill>
              <a:latin typeface="Arial"/>
            </a:endParaRPr>
          </a:p>
        </p:txBody>
      </p:sp>
      <p:sp>
        <p:nvSpPr>
          <p:cNvPr id="42" name="PlaceHolder 2"/>
          <p:cNvSpPr>
            <a:spLocks noGrp="1"/>
          </p:cNvSpPr>
          <p:nvPr>
            <p:ph type="body"/>
          </p:nvPr>
        </p:nvSpPr>
        <p:spPr>
          <a:xfrm>
            <a:off x="628560" y="1369080"/>
            <a:ext cx="7886520" cy="3263040"/>
          </a:xfrm>
          <a:prstGeom prst="rect">
            <a:avLst/>
          </a:prstGeom>
        </p:spPr>
        <p:txBody>
          <a:bodyPr>
            <a:noAutofit/>
          </a:bodyPr>
          <a:lstStyle/>
          <a:p>
            <a:pPr marL="171360" indent="-171000">
              <a:lnSpc>
                <a:spcPct val="90000"/>
              </a:lnSpc>
              <a:spcBef>
                <a:spcPts val="751"/>
              </a:spcBef>
              <a:buClr>
                <a:srgbClr val="000000"/>
              </a:buClr>
              <a:buFont typeface="Arial"/>
              <a:buChar char="•"/>
            </a:pPr>
            <a:r>
              <a:rPr lang="zh-CN" sz="2100" b="0" strike="noStrike" spc="-1">
                <a:solidFill>
                  <a:srgbClr val="000000"/>
                </a:solidFill>
                <a:latin typeface="Arial"/>
                <a:ea typeface="Arial"/>
              </a:rPr>
              <a:t>单击此处编辑母版文本样式</a:t>
            </a:r>
            <a:endParaRPr lang="en-US" sz="2100" b="0" strike="noStrike" spc="-1">
              <a:solidFill>
                <a:srgbClr val="000000"/>
              </a:solidFill>
              <a:latin typeface="Arial"/>
            </a:endParaRPr>
          </a:p>
          <a:p>
            <a:pPr marL="514440" lvl="1" indent="-171000">
              <a:lnSpc>
                <a:spcPct val="90000"/>
              </a:lnSpc>
              <a:spcBef>
                <a:spcPts val="374"/>
              </a:spcBef>
              <a:buClr>
                <a:srgbClr val="000000"/>
              </a:buClr>
              <a:buFont typeface="Arial"/>
              <a:buChar char="•"/>
            </a:pPr>
            <a:r>
              <a:rPr lang="zh-CN" sz="1800" b="0" strike="noStrike" spc="-1">
                <a:solidFill>
                  <a:srgbClr val="000000"/>
                </a:solidFill>
                <a:latin typeface="Arial"/>
                <a:ea typeface="Arial"/>
              </a:rPr>
              <a:t>第二级</a:t>
            </a:r>
            <a:endParaRPr lang="en-US" sz="1800" b="0" strike="noStrike" spc="-1">
              <a:solidFill>
                <a:srgbClr val="000000"/>
              </a:solidFill>
              <a:latin typeface="Arial"/>
            </a:endParaRPr>
          </a:p>
          <a:p>
            <a:pPr marL="857160" lvl="2" indent="-171000">
              <a:lnSpc>
                <a:spcPct val="90000"/>
              </a:lnSpc>
              <a:spcBef>
                <a:spcPts val="374"/>
              </a:spcBef>
              <a:buClr>
                <a:srgbClr val="000000"/>
              </a:buClr>
              <a:buFont typeface="Arial"/>
              <a:buChar char="•"/>
            </a:pPr>
            <a:r>
              <a:rPr lang="zh-CN" sz="1500" b="0" strike="noStrike" spc="-1">
                <a:solidFill>
                  <a:srgbClr val="000000"/>
                </a:solidFill>
                <a:latin typeface="Arial"/>
                <a:ea typeface="Arial"/>
              </a:rPr>
              <a:t>第三级</a:t>
            </a:r>
            <a:endParaRPr lang="en-US" sz="1500" b="0" strike="noStrike" spc="-1">
              <a:solidFill>
                <a:srgbClr val="000000"/>
              </a:solidFill>
              <a:latin typeface="Arial"/>
            </a:endParaRPr>
          </a:p>
          <a:p>
            <a:pPr marL="1200240" lvl="3" indent="-171000">
              <a:lnSpc>
                <a:spcPct val="90000"/>
              </a:lnSpc>
              <a:spcBef>
                <a:spcPts val="374"/>
              </a:spcBef>
              <a:buClr>
                <a:srgbClr val="000000"/>
              </a:buClr>
              <a:buFont typeface="Arial"/>
              <a:buChar char="•"/>
            </a:pPr>
            <a:r>
              <a:rPr lang="zh-CN" sz="1350" b="0" strike="noStrike" spc="-1">
                <a:solidFill>
                  <a:srgbClr val="000000"/>
                </a:solidFill>
                <a:latin typeface="Arial"/>
                <a:ea typeface="Arial"/>
              </a:rPr>
              <a:t>第四级</a:t>
            </a:r>
            <a:endParaRPr lang="en-US" sz="1350" b="0" strike="noStrike" spc="-1">
              <a:solidFill>
                <a:srgbClr val="000000"/>
              </a:solidFill>
              <a:latin typeface="Arial"/>
            </a:endParaRPr>
          </a:p>
          <a:p>
            <a:pPr marL="1542960" lvl="4" indent="-171000">
              <a:lnSpc>
                <a:spcPct val="90000"/>
              </a:lnSpc>
              <a:spcBef>
                <a:spcPts val="374"/>
              </a:spcBef>
              <a:buClr>
                <a:srgbClr val="000000"/>
              </a:buClr>
              <a:buFont typeface="Arial"/>
              <a:buChar char="•"/>
            </a:pPr>
            <a:r>
              <a:rPr lang="zh-CN" sz="1350" b="0" strike="noStrike" spc="-1">
                <a:solidFill>
                  <a:srgbClr val="000000"/>
                </a:solidFill>
                <a:latin typeface="Arial"/>
                <a:ea typeface="Arial"/>
              </a:rPr>
              <a:t>第五级</a:t>
            </a:r>
            <a:endParaRPr lang="en-US" sz="1350" b="0" strike="noStrike" spc="-1">
              <a:solidFill>
                <a:srgbClr val="000000"/>
              </a:solidFill>
              <a:latin typeface="Arial"/>
            </a:endParaRPr>
          </a:p>
        </p:txBody>
      </p:sp>
      <p:sp>
        <p:nvSpPr>
          <p:cNvPr id="43" name="PlaceHolder 3"/>
          <p:cNvSpPr>
            <a:spLocks noGrp="1"/>
          </p:cNvSpPr>
          <p:nvPr>
            <p:ph type="dt"/>
          </p:nvPr>
        </p:nvSpPr>
        <p:spPr>
          <a:xfrm>
            <a:off x="628560" y="4767120"/>
            <a:ext cx="2057040" cy="273600"/>
          </a:xfrm>
          <a:prstGeom prst="rect">
            <a:avLst/>
          </a:prstGeom>
        </p:spPr>
        <p:txBody>
          <a:bodyPr anchor="ctr">
            <a:noAutofit/>
          </a:bodyPr>
          <a:lstStyle/>
          <a:p>
            <a:pPr>
              <a:lnSpc>
                <a:spcPct val="100000"/>
              </a:lnSpc>
            </a:pPr>
            <a:fld id="{A4E407AC-7F62-494D-AC48-3C72686ED4A4}" type="datetime">
              <a:rPr lang="en-US" sz="900" b="0" strike="noStrike" spc="-1">
                <a:solidFill>
                  <a:srgbClr val="8B8B8B"/>
                </a:solidFill>
                <a:latin typeface="Arial"/>
                <a:ea typeface="Arial"/>
              </a:rPr>
              <a:t>11/11/2021</a:t>
            </a:fld>
            <a:endParaRPr lang="en-US" sz="900" b="0" strike="noStrike" spc="-1">
              <a:latin typeface="Times New Roman"/>
            </a:endParaRPr>
          </a:p>
        </p:txBody>
      </p:sp>
      <p:sp>
        <p:nvSpPr>
          <p:cNvPr id="44" name="PlaceHolder 4"/>
          <p:cNvSpPr>
            <a:spLocks noGrp="1"/>
          </p:cNvSpPr>
          <p:nvPr>
            <p:ph type="ftr"/>
          </p:nvPr>
        </p:nvSpPr>
        <p:spPr>
          <a:xfrm>
            <a:off x="3029040" y="4767120"/>
            <a:ext cx="3085920" cy="273600"/>
          </a:xfrm>
          <a:prstGeom prst="rect">
            <a:avLst/>
          </a:prstGeom>
        </p:spPr>
        <p:txBody>
          <a:bodyPr anchor="ctr">
            <a:noAutofit/>
          </a:bodyPr>
          <a:lstStyle/>
          <a:p>
            <a:endParaRPr lang="en-US" sz="2400" b="0" strike="noStrike" spc="-1">
              <a:latin typeface="Times New Roman"/>
            </a:endParaRPr>
          </a:p>
        </p:txBody>
      </p:sp>
      <p:sp>
        <p:nvSpPr>
          <p:cNvPr id="45" name="PlaceHolder 5"/>
          <p:cNvSpPr>
            <a:spLocks noGrp="1"/>
          </p:cNvSpPr>
          <p:nvPr>
            <p:ph type="sldNum"/>
          </p:nvPr>
        </p:nvSpPr>
        <p:spPr>
          <a:xfrm>
            <a:off x="6458040" y="4767120"/>
            <a:ext cx="2057040" cy="273600"/>
          </a:xfrm>
          <a:prstGeom prst="rect">
            <a:avLst/>
          </a:prstGeom>
        </p:spPr>
        <p:txBody>
          <a:bodyPr anchor="ctr">
            <a:noAutofit/>
          </a:bodyPr>
          <a:lstStyle/>
          <a:p>
            <a:pPr algn="r">
              <a:lnSpc>
                <a:spcPct val="100000"/>
              </a:lnSpc>
            </a:pPr>
            <a:fld id="{E3A944CA-1711-4580-ACAE-13A6C9711DBE}" type="slidenum">
              <a:rPr lang="en-US" sz="900" b="0" strike="noStrike" spc="-1">
                <a:solidFill>
                  <a:srgbClr val="8B8B8B"/>
                </a:solidFill>
                <a:latin typeface="Arial"/>
                <a:ea typeface="Arial"/>
              </a:rPr>
              <a:t>‹#›</a:t>
            </a:fld>
            <a:endParaRPr lang="en-US" sz="9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dt"/>
          </p:nvPr>
        </p:nvSpPr>
        <p:spPr>
          <a:xfrm>
            <a:off x="628560" y="4767120"/>
            <a:ext cx="2057040" cy="273600"/>
          </a:xfrm>
          <a:prstGeom prst="rect">
            <a:avLst/>
          </a:prstGeom>
        </p:spPr>
        <p:txBody>
          <a:bodyPr anchor="ctr">
            <a:noAutofit/>
          </a:bodyPr>
          <a:lstStyle/>
          <a:p>
            <a:pPr>
              <a:lnSpc>
                <a:spcPct val="100000"/>
              </a:lnSpc>
            </a:pPr>
            <a:fld id="{967DEFB1-CC7F-4EA0-9091-4552263480A9}" type="datetime">
              <a:rPr lang="en-US" sz="900" b="0" strike="noStrike" spc="-1">
                <a:solidFill>
                  <a:srgbClr val="8B8B8B"/>
                </a:solidFill>
                <a:latin typeface="Arial"/>
                <a:ea typeface="Arial"/>
              </a:rPr>
              <a:t>11/11/2021</a:t>
            </a:fld>
            <a:endParaRPr lang="en-US" sz="900" b="0" strike="noStrike" spc="-1">
              <a:latin typeface="Times New Roman"/>
            </a:endParaRPr>
          </a:p>
        </p:txBody>
      </p:sp>
      <p:sp>
        <p:nvSpPr>
          <p:cNvPr id="83" name="PlaceHolder 2"/>
          <p:cNvSpPr>
            <a:spLocks noGrp="1"/>
          </p:cNvSpPr>
          <p:nvPr>
            <p:ph type="ftr"/>
          </p:nvPr>
        </p:nvSpPr>
        <p:spPr>
          <a:xfrm>
            <a:off x="3029040" y="4767120"/>
            <a:ext cx="3085920" cy="273600"/>
          </a:xfrm>
          <a:prstGeom prst="rect">
            <a:avLst/>
          </a:prstGeom>
        </p:spPr>
        <p:txBody>
          <a:bodyPr anchor="ctr">
            <a:noAutofit/>
          </a:bodyPr>
          <a:lstStyle/>
          <a:p>
            <a:endParaRPr lang="en-US" sz="2400" b="0" strike="noStrike" spc="-1">
              <a:latin typeface="Times New Roman"/>
            </a:endParaRPr>
          </a:p>
        </p:txBody>
      </p:sp>
      <p:sp>
        <p:nvSpPr>
          <p:cNvPr id="84" name="PlaceHolder 3"/>
          <p:cNvSpPr>
            <a:spLocks noGrp="1"/>
          </p:cNvSpPr>
          <p:nvPr>
            <p:ph type="sldNum"/>
          </p:nvPr>
        </p:nvSpPr>
        <p:spPr>
          <a:xfrm>
            <a:off x="6458040" y="4767120"/>
            <a:ext cx="2057040" cy="273600"/>
          </a:xfrm>
          <a:prstGeom prst="rect">
            <a:avLst/>
          </a:prstGeom>
        </p:spPr>
        <p:txBody>
          <a:bodyPr anchor="ctr">
            <a:noAutofit/>
          </a:bodyPr>
          <a:lstStyle/>
          <a:p>
            <a:pPr algn="r">
              <a:lnSpc>
                <a:spcPct val="100000"/>
              </a:lnSpc>
            </a:pPr>
            <a:fld id="{D532A796-9D06-478E-8716-EDFF63158258}" type="slidenum">
              <a:rPr lang="en-US" sz="900" b="0" strike="noStrike" spc="-1">
                <a:solidFill>
                  <a:srgbClr val="8B8B8B"/>
                </a:solidFill>
                <a:latin typeface="Arial"/>
                <a:ea typeface="Arial"/>
              </a:rPr>
              <a:t>‹#›</a:t>
            </a:fld>
            <a:endParaRPr lang="en-US" sz="900" b="0" strike="noStrike" spc="-1">
              <a:latin typeface="Times New Roman"/>
            </a:endParaRPr>
          </a:p>
        </p:txBody>
      </p:sp>
      <p:sp>
        <p:nvSpPr>
          <p:cNvPr id="85" name="PlaceHolder 4"/>
          <p:cNvSpPr>
            <a:spLocks noGrp="1"/>
          </p:cNvSpPr>
          <p:nvPr>
            <p:ph type="title"/>
          </p:nvPr>
        </p:nvSpPr>
        <p:spPr>
          <a:xfrm>
            <a:off x="457200" y="205200"/>
            <a:ext cx="8229240" cy="858600"/>
          </a:xfrm>
          <a:prstGeom prst="rect">
            <a:avLst/>
          </a:prstGeom>
        </p:spPr>
        <p:txBody>
          <a:bodyPr lIns="0" tIns="0" rIns="0" bIns="0" anchor="ctr">
            <a:noAutofit/>
          </a:bodyPr>
          <a:lstStyle/>
          <a:p>
            <a:r>
              <a:rPr lang="en-US" sz="1350" b="0" strike="noStrike" spc="-1">
                <a:solidFill>
                  <a:srgbClr val="000000"/>
                </a:solidFill>
                <a:latin typeface="Arial"/>
              </a:rPr>
              <a:t>Click to edit the title text format</a:t>
            </a:r>
          </a:p>
        </p:txBody>
      </p:sp>
      <p:sp>
        <p:nvSpPr>
          <p:cNvPr id="86" name="PlaceHolder 5"/>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1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5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35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35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5.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5.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5.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ustomShape 1"/>
          <p:cNvSpPr/>
          <p:nvPr/>
        </p:nvSpPr>
        <p:spPr>
          <a:xfrm rot="8100000">
            <a:off x="528120" y="4285800"/>
            <a:ext cx="1715400" cy="17154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24" name="CustomShape 2"/>
          <p:cNvSpPr/>
          <p:nvPr/>
        </p:nvSpPr>
        <p:spPr>
          <a:xfrm>
            <a:off x="3112200" y="1048732"/>
            <a:ext cx="6031800" cy="82954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AU" sz="2400" b="1" strike="noStrike" spc="-151" dirty="0">
                <a:solidFill>
                  <a:srgbClr val="000000"/>
                </a:solidFill>
                <a:latin typeface="Calibri" panose="020F0502020204030204" pitchFamily="34" charset="0"/>
                <a:ea typeface="Arial"/>
                <a:cs typeface="Calibri" panose="020F0502020204030204" pitchFamily="34" charset="0"/>
              </a:rPr>
              <a:t>CRITICAL REVIEW OF </a:t>
            </a:r>
            <a:r>
              <a:rPr lang="en-AU" sz="2400" b="1" strike="noStrike" spc="-151" dirty="0" smtClean="0">
                <a:solidFill>
                  <a:srgbClr val="000000"/>
                </a:solidFill>
                <a:latin typeface="Calibri" panose="020F0502020204030204" pitchFamily="34" charset="0"/>
                <a:ea typeface="Arial"/>
                <a:cs typeface="Calibri" panose="020F0502020204030204" pitchFamily="34" charset="0"/>
              </a:rPr>
              <a:t>FIRS’ LEGAL </a:t>
            </a:r>
            <a:r>
              <a:rPr lang="en-AU" sz="2400" b="1" strike="noStrike" spc="-151" dirty="0">
                <a:solidFill>
                  <a:srgbClr val="000000"/>
                </a:solidFill>
                <a:latin typeface="Calibri" panose="020F0502020204030204" pitchFamily="34" charset="0"/>
                <a:ea typeface="Arial"/>
                <a:cs typeface="Calibri" panose="020F0502020204030204" pitchFamily="34" charset="0"/>
              </a:rPr>
              <a:t>AND OPERATIONAL CAPACITY TO CURB ILLICIT FINANCIAL FLOWS (</a:t>
            </a:r>
            <a:r>
              <a:rPr lang="en-AU" sz="2400" b="1" strike="noStrike" spc="-151" dirty="0" smtClean="0">
                <a:solidFill>
                  <a:srgbClr val="000000"/>
                </a:solidFill>
                <a:latin typeface="Calibri" panose="020F0502020204030204" pitchFamily="34" charset="0"/>
                <a:ea typeface="Arial"/>
                <a:cs typeface="Calibri" panose="020F0502020204030204" pitchFamily="34" charset="0"/>
              </a:rPr>
              <a:t>IFFs)</a:t>
            </a:r>
            <a:endParaRPr lang="en-US" sz="2400" b="0" strike="noStrike" spc="-1" dirty="0">
              <a:latin typeface="Calibri" panose="020F0502020204030204" pitchFamily="34" charset="0"/>
              <a:cs typeface="Calibri" panose="020F0502020204030204" pitchFamily="34" charset="0"/>
            </a:endParaRPr>
          </a:p>
        </p:txBody>
      </p:sp>
      <p:sp>
        <p:nvSpPr>
          <p:cNvPr id="125" name="CustomShape 3"/>
          <p:cNvSpPr/>
          <p:nvPr/>
        </p:nvSpPr>
        <p:spPr>
          <a:xfrm rot="13500000">
            <a:off x="-857520" y="345960"/>
            <a:ext cx="1715400" cy="17154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27" name="CustomShape 5"/>
          <p:cNvSpPr/>
          <p:nvPr/>
        </p:nvSpPr>
        <p:spPr>
          <a:xfrm>
            <a:off x="-1" y="623948"/>
            <a:ext cx="3872753" cy="3630706"/>
          </a:xfrm>
          <a:prstGeom prst="diamond">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pic>
        <p:nvPicPr>
          <p:cNvPr id="128" name="Picture 11" descr="cid:image001.png@01D04CEC.C188B860"/>
          <p:cNvPicPr/>
          <p:nvPr/>
        </p:nvPicPr>
        <p:blipFill>
          <a:blip r:embed="rId3"/>
          <a:stretch/>
        </p:blipFill>
        <p:spPr>
          <a:xfrm>
            <a:off x="7347098" y="118080"/>
            <a:ext cx="1407382" cy="1147194"/>
          </a:xfrm>
          <a:prstGeom prst="rect">
            <a:avLst/>
          </a:prstGeom>
          <a:ln>
            <a:noFill/>
          </a:ln>
        </p:spPr>
      </p:pic>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CustomShape 1"/>
          <p:cNvSpPr/>
          <p:nvPr/>
        </p:nvSpPr>
        <p:spPr>
          <a:xfrm>
            <a:off x="0" y="349920"/>
            <a:ext cx="106920" cy="351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277" name="CustomShape 2"/>
          <p:cNvSpPr/>
          <p:nvPr/>
        </p:nvSpPr>
        <p:spPr>
          <a:xfrm>
            <a:off x="148680" y="376200"/>
            <a:ext cx="5645026" cy="376845"/>
          </a:xfrm>
          <a:prstGeom prst="rect">
            <a:avLst/>
          </a:prstGeom>
          <a:noFill/>
          <a:ln>
            <a:noFill/>
          </a:ln>
        </p:spPr>
        <p:style>
          <a:lnRef idx="0">
            <a:scrgbClr r="0" g="0" b="0"/>
          </a:lnRef>
          <a:fillRef idx="0">
            <a:scrgbClr r="0" g="0" b="0"/>
          </a:fillRef>
          <a:effectRef idx="0">
            <a:scrgbClr r="0" g="0" b="0"/>
          </a:effectRef>
          <a:fontRef idx="minor"/>
        </p:style>
        <p:txBody>
          <a:bodyPr wrap="square" lIns="68760" tIns="34200" rIns="68760" bIns="34200">
            <a:spAutoFit/>
          </a:bodyPr>
          <a:lstStyle/>
          <a:p>
            <a:pPr>
              <a:lnSpc>
                <a:spcPct val="100000"/>
              </a:lnSpc>
            </a:pPr>
            <a:r>
              <a:rPr lang="en-US" sz="2000" b="1" strike="noStrike" spc="-1" dirty="0" smtClean="0">
                <a:solidFill>
                  <a:srgbClr val="000000"/>
                </a:solidFill>
                <a:latin typeface="Arial"/>
                <a:ea typeface="Arial"/>
              </a:rPr>
              <a:t>Measures Necessary for Curbing IFF</a:t>
            </a:r>
            <a:endParaRPr lang="en-US" sz="2000" b="0" strike="noStrike" spc="-1" dirty="0">
              <a:latin typeface="Arial"/>
            </a:endParaRPr>
          </a:p>
        </p:txBody>
      </p:sp>
      <p:sp>
        <p:nvSpPr>
          <p:cNvPr id="278" name="CustomShape 3"/>
          <p:cNvSpPr/>
          <p:nvPr/>
        </p:nvSpPr>
        <p:spPr>
          <a:xfrm>
            <a:off x="53460" y="1523005"/>
            <a:ext cx="2842836" cy="2869835"/>
          </a:xfrm>
          <a:prstGeom prst="rect">
            <a:avLst/>
          </a:prstGeom>
          <a:noFill/>
          <a:ln>
            <a:noFill/>
          </a:ln>
        </p:spPr>
        <p:style>
          <a:lnRef idx="0">
            <a:scrgbClr r="0" g="0" b="0"/>
          </a:lnRef>
          <a:fillRef idx="0">
            <a:scrgbClr r="0" g="0" b="0"/>
          </a:fillRef>
          <a:effectRef idx="0">
            <a:scrgbClr r="0" g="0" b="0"/>
          </a:effectRef>
          <a:fontRef idx="minor"/>
        </p:style>
        <p:txBody>
          <a:bodyPr wrap="square" lIns="68760" tIns="34200" rIns="68760" bIns="34200">
            <a:spAutoFit/>
          </a:bodyPr>
          <a:lstStyle/>
          <a:p>
            <a:pPr algn="just">
              <a:lnSpc>
                <a:spcPct val="100000"/>
              </a:lnSpc>
            </a:pPr>
            <a:r>
              <a:rPr lang="en-US" sz="1300" b="1" spc="-1" dirty="0" smtClean="0">
                <a:solidFill>
                  <a:srgbClr val="000000"/>
                </a:solidFill>
                <a:latin typeface="Calibri" panose="020F0502020204030204" pitchFamily="34" charset="0"/>
                <a:ea typeface="Arial"/>
                <a:cs typeface="Calibri" panose="020F0502020204030204" pitchFamily="34" charset="0"/>
              </a:rPr>
              <a:t>Transparency </a:t>
            </a:r>
            <a:r>
              <a:rPr lang="en-US" sz="1300" b="1" spc="-1" dirty="0">
                <a:solidFill>
                  <a:srgbClr val="000000"/>
                </a:solidFill>
                <a:latin typeface="Calibri" panose="020F0502020204030204" pitchFamily="34" charset="0"/>
                <a:ea typeface="Arial"/>
                <a:cs typeface="Calibri" panose="020F0502020204030204" pitchFamily="34" charset="0"/>
              </a:rPr>
              <a:t>and Exchange of Information</a:t>
            </a:r>
            <a:r>
              <a:rPr lang="en-US" sz="1300" b="1" spc="-1" dirty="0" smtClean="0">
                <a:solidFill>
                  <a:srgbClr val="000000"/>
                </a:solidFill>
                <a:latin typeface="Calibri" panose="020F0502020204030204" pitchFamily="34" charset="0"/>
                <a:ea typeface="Arial"/>
                <a:cs typeface="Calibri" panose="020F0502020204030204" pitchFamily="34" charset="0"/>
              </a:rPr>
              <a:t>:</a:t>
            </a:r>
            <a:endParaRPr lang="en-US" sz="1300" b="1" spc="-1" dirty="0">
              <a:solidFill>
                <a:srgbClr val="000000"/>
              </a:solidFill>
              <a:latin typeface="Calibri" panose="020F0502020204030204" pitchFamily="34" charset="0"/>
              <a:ea typeface="Arial"/>
              <a:cs typeface="Calibri" panose="020F0502020204030204" pitchFamily="34" charset="0"/>
            </a:endParaRPr>
          </a:p>
          <a:p>
            <a:pPr algn="just">
              <a:lnSpc>
                <a:spcPct val="100000"/>
              </a:lnSpc>
            </a:pPr>
            <a:r>
              <a:rPr lang="en-US" sz="1300" spc="-1" dirty="0">
                <a:solidFill>
                  <a:srgbClr val="000000"/>
                </a:solidFill>
                <a:latin typeface="Calibri" panose="020F0502020204030204" pitchFamily="34" charset="0"/>
                <a:ea typeface="Arial"/>
                <a:cs typeface="Calibri" panose="020F0502020204030204" pitchFamily="34" charset="0"/>
              </a:rPr>
              <a:t>In September 2020, FIRS launched the Automatic Exchange of Information portal for commencement of exchange of information. It improves transparency through access to valuable tax information from other tax jurisdictions required for effective tax administration, to also address Transfer Pricing, Thin Capitalization and other tax avoidance or evasion mechanisms, thereby helping to combat tax revenue leakage from developing countries. </a:t>
            </a:r>
          </a:p>
        </p:txBody>
      </p:sp>
      <p:pic>
        <p:nvPicPr>
          <p:cNvPr id="279" name="组合 4"/>
          <p:cNvPicPr/>
          <p:nvPr/>
        </p:nvPicPr>
        <p:blipFill>
          <a:blip r:embed="rId2"/>
          <a:stretch/>
        </p:blipFill>
        <p:spPr>
          <a:xfrm>
            <a:off x="4036278" y="1068120"/>
            <a:ext cx="709200" cy="643680"/>
          </a:xfrm>
          <a:prstGeom prst="rect">
            <a:avLst/>
          </a:prstGeom>
          <a:ln>
            <a:noFill/>
          </a:ln>
        </p:spPr>
      </p:pic>
      <p:pic>
        <p:nvPicPr>
          <p:cNvPr id="280" name="组合 12"/>
          <p:cNvPicPr/>
          <p:nvPr/>
        </p:nvPicPr>
        <p:blipFill>
          <a:blip r:embed="rId3"/>
          <a:stretch/>
        </p:blipFill>
        <p:spPr>
          <a:xfrm>
            <a:off x="1264278" y="730765"/>
            <a:ext cx="421200" cy="647280"/>
          </a:xfrm>
          <a:prstGeom prst="rect">
            <a:avLst/>
          </a:prstGeom>
          <a:ln>
            <a:noFill/>
          </a:ln>
        </p:spPr>
      </p:pic>
      <p:sp>
        <p:nvSpPr>
          <p:cNvPr id="286" name="CustomShape 6"/>
          <p:cNvSpPr/>
          <p:nvPr/>
        </p:nvSpPr>
        <p:spPr>
          <a:xfrm>
            <a:off x="7372264" y="1035205"/>
            <a:ext cx="525960" cy="487800"/>
          </a:xfrm>
          <a:custGeom>
            <a:avLst/>
            <a:gdLst/>
            <a:ahLst/>
            <a:cxnLst/>
            <a:rect l="l" t="t" r="r" b="b"/>
            <a:pathLst>
              <a:path w="67" h="62">
                <a:moveTo>
                  <a:pt x="42" y="22"/>
                </a:moveTo>
                <a:cubicBezTo>
                  <a:pt x="33" y="22"/>
                  <a:pt x="27" y="29"/>
                  <a:pt x="27" y="37"/>
                </a:cubicBezTo>
                <a:cubicBezTo>
                  <a:pt x="27" y="45"/>
                  <a:pt x="33" y="52"/>
                  <a:pt x="42" y="52"/>
                </a:cubicBezTo>
                <a:cubicBezTo>
                  <a:pt x="50" y="52"/>
                  <a:pt x="56" y="45"/>
                  <a:pt x="56" y="37"/>
                </a:cubicBezTo>
                <a:cubicBezTo>
                  <a:pt x="56" y="29"/>
                  <a:pt x="50" y="22"/>
                  <a:pt x="42" y="22"/>
                </a:cubicBezTo>
                <a:close/>
                <a:moveTo>
                  <a:pt x="42" y="47"/>
                </a:moveTo>
                <a:cubicBezTo>
                  <a:pt x="36" y="47"/>
                  <a:pt x="31" y="43"/>
                  <a:pt x="31" y="37"/>
                </a:cubicBezTo>
                <a:cubicBezTo>
                  <a:pt x="31" y="31"/>
                  <a:pt x="36" y="26"/>
                  <a:pt x="42" y="26"/>
                </a:cubicBezTo>
                <a:cubicBezTo>
                  <a:pt x="47" y="26"/>
                  <a:pt x="52" y="31"/>
                  <a:pt x="52" y="37"/>
                </a:cubicBezTo>
                <a:cubicBezTo>
                  <a:pt x="52" y="43"/>
                  <a:pt x="47" y="47"/>
                  <a:pt x="42" y="47"/>
                </a:cubicBezTo>
                <a:close/>
                <a:moveTo>
                  <a:pt x="57" y="12"/>
                </a:moveTo>
                <a:cubicBezTo>
                  <a:pt x="10" y="12"/>
                  <a:pt x="10" y="12"/>
                  <a:pt x="10" y="12"/>
                </a:cubicBezTo>
                <a:cubicBezTo>
                  <a:pt x="4" y="12"/>
                  <a:pt x="0" y="17"/>
                  <a:pt x="0" y="23"/>
                </a:cubicBezTo>
                <a:cubicBezTo>
                  <a:pt x="0" y="52"/>
                  <a:pt x="0" y="52"/>
                  <a:pt x="0" y="52"/>
                </a:cubicBezTo>
                <a:cubicBezTo>
                  <a:pt x="0" y="57"/>
                  <a:pt x="4" y="62"/>
                  <a:pt x="10" y="62"/>
                </a:cubicBezTo>
                <a:cubicBezTo>
                  <a:pt x="57" y="62"/>
                  <a:pt x="57" y="62"/>
                  <a:pt x="57" y="62"/>
                </a:cubicBezTo>
                <a:cubicBezTo>
                  <a:pt x="62" y="62"/>
                  <a:pt x="67" y="57"/>
                  <a:pt x="67" y="52"/>
                </a:cubicBezTo>
                <a:cubicBezTo>
                  <a:pt x="67" y="23"/>
                  <a:pt x="67" y="23"/>
                  <a:pt x="67" y="23"/>
                </a:cubicBezTo>
                <a:cubicBezTo>
                  <a:pt x="67" y="17"/>
                  <a:pt x="62" y="12"/>
                  <a:pt x="57" y="12"/>
                </a:cubicBezTo>
                <a:close/>
                <a:moveTo>
                  <a:pt x="23" y="22"/>
                </a:moveTo>
                <a:cubicBezTo>
                  <a:pt x="9" y="22"/>
                  <a:pt x="9" y="22"/>
                  <a:pt x="9" y="22"/>
                </a:cubicBezTo>
                <a:cubicBezTo>
                  <a:pt x="9" y="18"/>
                  <a:pt x="9" y="18"/>
                  <a:pt x="9" y="18"/>
                </a:cubicBezTo>
                <a:cubicBezTo>
                  <a:pt x="23" y="18"/>
                  <a:pt x="23" y="18"/>
                  <a:pt x="23" y="18"/>
                </a:cubicBezTo>
                <a:lnTo>
                  <a:pt x="23" y="22"/>
                </a:lnTo>
                <a:close/>
                <a:moveTo>
                  <a:pt x="42" y="55"/>
                </a:moveTo>
                <a:cubicBezTo>
                  <a:pt x="31" y="55"/>
                  <a:pt x="23" y="47"/>
                  <a:pt x="23" y="37"/>
                </a:cubicBezTo>
                <a:cubicBezTo>
                  <a:pt x="23" y="27"/>
                  <a:pt x="31" y="18"/>
                  <a:pt x="42" y="18"/>
                </a:cubicBezTo>
                <a:cubicBezTo>
                  <a:pt x="52" y="18"/>
                  <a:pt x="60" y="27"/>
                  <a:pt x="60" y="37"/>
                </a:cubicBezTo>
                <a:cubicBezTo>
                  <a:pt x="60" y="47"/>
                  <a:pt x="52" y="55"/>
                  <a:pt x="42" y="55"/>
                </a:cubicBezTo>
                <a:close/>
                <a:moveTo>
                  <a:pt x="43" y="0"/>
                </a:moveTo>
                <a:cubicBezTo>
                  <a:pt x="23" y="0"/>
                  <a:pt x="23" y="0"/>
                  <a:pt x="23" y="0"/>
                </a:cubicBezTo>
                <a:cubicBezTo>
                  <a:pt x="23" y="10"/>
                  <a:pt x="23" y="10"/>
                  <a:pt x="23" y="10"/>
                </a:cubicBezTo>
                <a:cubicBezTo>
                  <a:pt x="43" y="10"/>
                  <a:pt x="43" y="10"/>
                  <a:pt x="43" y="10"/>
                </a:cubicBezTo>
                <a:lnTo>
                  <a:pt x="43" y="0"/>
                </a:lnTo>
              </a:path>
            </a:pathLst>
          </a:custGeom>
          <a:solidFill>
            <a:srgbClr val="00B0F0"/>
          </a:solidFill>
          <a:ln>
            <a:noFill/>
          </a:ln>
        </p:spPr>
        <p:style>
          <a:lnRef idx="0">
            <a:scrgbClr r="0" g="0" b="0"/>
          </a:lnRef>
          <a:fillRef idx="0">
            <a:scrgbClr r="0" g="0" b="0"/>
          </a:fillRef>
          <a:effectRef idx="0">
            <a:scrgbClr r="0" g="0" b="0"/>
          </a:effectRef>
          <a:fontRef idx="minor"/>
        </p:style>
      </p:sp>
      <p:sp>
        <p:nvSpPr>
          <p:cNvPr id="287" name="CustomShape 7"/>
          <p:cNvSpPr/>
          <p:nvPr/>
        </p:nvSpPr>
        <p:spPr>
          <a:xfrm>
            <a:off x="0" y="4861440"/>
            <a:ext cx="9143640" cy="281880"/>
          </a:xfrm>
          <a:prstGeom prst="rect">
            <a:avLst/>
          </a:prstGeom>
          <a:solidFill>
            <a:srgbClr val="7F7F7F"/>
          </a:solidFill>
          <a:ln>
            <a:noFill/>
          </a:ln>
        </p:spPr>
        <p:style>
          <a:lnRef idx="0">
            <a:scrgbClr r="0" g="0" b="0"/>
          </a:lnRef>
          <a:fillRef idx="0">
            <a:scrgbClr r="0" g="0" b="0"/>
          </a:fillRef>
          <a:effectRef idx="0">
            <a:scrgbClr r="0" g="0" b="0"/>
          </a:effectRef>
          <a:fontRef idx="minor"/>
        </p:style>
      </p:sp>
      <p:sp>
        <p:nvSpPr>
          <p:cNvPr id="288" name="CustomShape 8"/>
          <p:cNvSpPr/>
          <p:nvPr/>
        </p:nvSpPr>
        <p:spPr>
          <a:xfrm>
            <a:off x="3023778" y="1750393"/>
            <a:ext cx="3096084" cy="2469725"/>
          </a:xfrm>
          <a:prstGeom prst="rect">
            <a:avLst/>
          </a:prstGeom>
          <a:noFill/>
          <a:ln>
            <a:noFill/>
          </a:ln>
        </p:spPr>
        <p:style>
          <a:lnRef idx="0">
            <a:scrgbClr r="0" g="0" b="0"/>
          </a:lnRef>
          <a:fillRef idx="0">
            <a:scrgbClr r="0" g="0" b="0"/>
          </a:fillRef>
          <a:effectRef idx="0">
            <a:scrgbClr r="0" g="0" b="0"/>
          </a:effectRef>
          <a:fontRef idx="minor"/>
        </p:style>
        <p:txBody>
          <a:bodyPr wrap="square" lIns="68760" tIns="34200" rIns="68760" bIns="34200">
            <a:spAutoFit/>
          </a:bodyPr>
          <a:lstStyle/>
          <a:p>
            <a:pPr algn="just">
              <a:lnSpc>
                <a:spcPct val="100000"/>
              </a:lnSpc>
            </a:pPr>
            <a:r>
              <a:rPr lang="en-AU" sz="1300" b="1" strike="noStrike" spc="-1" dirty="0">
                <a:solidFill>
                  <a:srgbClr val="000000"/>
                </a:solidFill>
                <a:latin typeface="Calibri" panose="020F0502020204030204" pitchFamily="34" charset="0"/>
                <a:ea typeface="Arial"/>
                <a:cs typeface="Calibri" panose="020F0502020204030204" pitchFamily="34" charset="0"/>
              </a:rPr>
              <a:t>Taxation of the Digital Economy </a:t>
            </a:r>
            <a:endParaRPr lang="en-US" sz="1300" b="0" strike="noStrike" spc="-1" dirty="0">
              <a:latin typeface="Calibri" panose="020F0502020204030204" pitchFamily="34" charset="0"/>
              <a:cs typeface="Calibri" panose="020F0502020204030204" pitchFamily="34" charset="0"/>
            </a:endParaRPr>
          </a:p>
          <a:p>
            <a:pPr algn="just">
              <a:lnSpc>
                <a:spcPct val="100000"/>
              </a:lnSpc>
            </a:pPr>
            <a:r>
              <a:rPr lang="en-US" sz="1300" spc="-1" dirty="0">
                <a:solidFill>
                  <a:srgbClr val="000000"/>
                </a:solidFill>
                <a:latin typeface="Calibri" panose="020F0502020204030204" pitchFamily="34" charset="0"/>
                <a:ea typeface="Arial"/>
                <a:cs typeface="Calibri" panose="020F0502020204030204" pitchFamily="34" charset="0"/>
              </a:rPr>
              <a:t>As preliminary measures, Nigeria introduced the Significant Economic Presence (SEP) rules through an amendment to Section 13 of CITA and the release of the Companies Income Tax (Significant Economic Presence) Order 2020. This provision is meant to tax companies from non-treaty countries deriving business income from Nigeria through digital means and without having a physical presence in Nigeria. </a:t>
            </a:r>
            <a:endParaRPr lang="en-US" sz="1300" b="0" strike="noStrike" spc="-1" dirty="0">
              <a:latin typeface="Calibri" panose="020F0502020204030204" pitchFamily="34" charset="0"/>
              <a:cs typeface="Calibri" panose="020F0502020204030204" pitchFamily="34" charset="0"/>
            </a:endParaRPr>
          </a:p>
        </p:txBody>
      </p:sp>
      <p:sp>
        <p:nvSpPr>
          <p:cNvPr id="289" name="CustomShape 9"/>
          <p:cNvSpPr/>
          <p:nvPr/>
        </p:nvSpPr>
        <p:spPr>
          <a:xfrm>
            <a:off x="6164280" y="1523005"/>
            <a:ext cx="2979720" cy="2869835"/>
          </a:xfrm>
          <a:prstGeom prst="rect">
            <a:avLst/>
          </a:prstGeom>
          <a:noFill/>
          <a:ln>
            <a:noFill/>
          </a:ln>
        </p:spPr>
        <p:style>
          <a:lnRef idx="0">
            <a:scrgbClr r="0" g="0" b="0"/>
          </a:lnRef>
          <a:fillRef idx="0">
            <a:scrgbClr r="0" g="0" b="0"/>
          </a:fillRef>
          <a:effectRef idx="0">
            <a:scrgbClr r="0" g="0" b="0"/>
          </a:effectRef>
          <a:fontRef idx="minor"/>
        </p:style>
        <p:txBody>
          <a:bodyPr wrap="square" lIns="68760" tIns="34200" rIns="68760" bIns="34200">
            <a:spAutoFit/>
          </a:bodyPr>
          <a:lstStyle/>
          <a:p>
            <a:pPr algn="just">
              <a:lnSpc>
                <a:spcPct val="100000"/>
              </a:lnSpc>
            </a:pPr>
            <a:r>
              <a:rPr lang="en-AU" sz="1300" b="1" strike="noStrike" spc="-1" dirty="0">
                <a:solidFill>
                  <a:srgbClr val="000000"/>
                </a:solidFill>
                <a:latin typeface="Calibri" panose="020F0502020204030204" pitchFamily="34" charset="0"/>
                <a:ea typeface="Arial"/>
                <a:cs typeface="Calibri" panose="020F0502020204030204" pitchFamily="34" charset="0"/>
              </a:rPr>
              <a:t>Robust Implementation </a:t>
            </a:r>
            <a:endParaRPr lang="en-US" sz="1300" b="0" strike="noStrike" spc="-1" dirty="0">
              <a:latin typeface="Calibri" panose="020F0502020204030204" pitchFamily="34" charset="0"/>
              <a:cs typeface="Calibri" panose="020F0502020204030204" pitchFamily="34" charset="0"/>
            </a:endParaRPr>
          </a:p>
          <a:p>
            <a:pPr algn="just">
              <a:lnSpc>
                <a:spcPct val="100000"/>
              </a:lnSpc>
            </a:pPr>
            <a:r>
              <a:rPr lang="en-AU" sz="1300" b="1" strike="noStrike" spc="-1" dirty="0">
                <a:solidFill>
                  <a:srgbClr val="000000"/>
                </a:solidFill>
                <a:latin typeface="Calibri" panose="020F0502020204030204" pitchFamily="34" charset="0"/>
                <a:ea typeface="Arial"/>
                <a:cs typeface="Calibri" panose="020F0502020204030204" pitchFamily="34" charset="0"/>
              </a:rPr>
              <a:t>of BEPS </a:t>
            </a:r>
            <a:endParaRPr lang="en-US" sz="1300" b="0" strike="noStrike" spc="-1" dirty="0">
              <a:latin typeface="Calibri" panose="020F0502020204030204" pitchFamily="34" charset="0"/>
              <a:cs typeface="Calibri" panose="020F0502020204030204" pitchFamily="34" charset="0"/>
            </a:endParaRPr>
          </a:p>
          <a:p>
            <a:pPr algn="just">
              <a:lnSpc>
                <a:spcPct val="100000"/>
              </a:lnSpc>
            </a:pPr>
            <a:r>
              <a:rPr lang="en-US" sz="1300" spc="-1" dirty="0">
                <a:solidFill>
                  <a:srgbClr val="000000"/>
                </a:solidFill>
                <a:latin typeface="Calibri" panose="020F0502020204030204" pitchFamily="34" charset="0"/>
                <a:ea typeface="Arial"/>
                <a:cs typeface="Calibri" panose="020F0502020204030204" pitchFamily="34" charset="0"/>
              </a:rPr>
              <a:t>In 2017, Nigeria constituted the National BEPS Implementation Committee, which was an inter-agency committee and which included representatives of the private sector, to review and domesticate the BEPS outcome into policies in Nigeria. This assignment culminated into the issuance of several Regulations, Guidelines and amendment to the tax laws (through some of the provisions in Finance Act 2019) to combat those abuses.</a:t>
            </a:r>
            <a:r>
              <a:rPr lang="en-AU" sz="1300" b="0" strike="noStrike" spc="-1" dirty="0" smtClean="0">
                <a:solidFill>
                  <a:srgbClr val="000000"/>
                </a:solidFill>
                <a:latin typeface="Calibri" panose="020F0502020204030204" pitchFamily="34" charset="0"/>
                <a:ea typeface="Arial"/>
                <a:cs typeface="Calibri" panose="020F0502020204030204" pitchFamily="34" charset="0"/>
              </a:rPr>
              <a:t>.</a:t>
            </a:r>
            <a:endParaRPr lang="en-US" sz="1300" b="0" strike="noStrike" spc="-1" dirty="0">
              <a:latin typeface="Calibri" panose="020F0502020204030204" pitchFamily="34" charset="0"/>
              <a:cs typeface="Calibri" panose="020F0502020204030204" pitchFamily="34" charset="0"/>
            </a:endParaRPr>
          </a:p>
        </p:txBody>
      </p:sp>
      <p:pic>
        <p:nvPicPr>
          <p:cNvPr id="295" name="Picture 20" descr="cid:image001.png@01D04CEC.C188B860"/>
          <p:cNvPicPr/>
          <p:nvPr/>
        </p:nvPicPr>
        <p:blipFill>
          <a:blip r:embed="rId4"/>
          <a:stretch/>
        </p:blipFill>
        <p:spPr>
          <a:xfrm>
            <a:off x="7728840" y="302760"/>
            <a:ext cx="1057320" cy="639360"/>
          </a:xfrm>
          <a:prstGeom prst="rect">
            <a:avLst/>
          </a:prstGeom>
          <a:ln>
            <a:noFill/>
          </a:ln>
        </p:spPr>
      </p:pic>
    </p:spTree>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CustomShape 1"/>
          <p:cNvSpPr/>
          <p:nvPr/>
        </p:nvSpPr>
        <p:spPr>
          <a:xfrm>
            <a:off x="0" y="349920"/>
            <a:ext cx="106920" cy="351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277" name="CustomShape 2"/>
          <p:cNvSpPr/>
          <p:nvPr/>
        </p:nvSpPr>
        <p:spPr>
          <a:xfrm>
            <a:off x="106920" y="142475"/>
            <a:ext cx="5529106" cy="376845"/>
          </a:xfrm>
          <a:prstGeom prst="rect">
            <a:avLst/>
          </a:prstGeom>
          <a:noFill/>
          <a:ln>
            <a:noFill/>
          </a:ln>
        </p:spPr>
        <p:style>
          <a:lnRef idx="0">
            <a:scrgbClr r="0" g="0" b="0"/>
          </a:lnRef>
          <a:fillRef idx="0">
            <a:scrgbClr r="0" g="0" b="0"/>
          </a:fillRef>
          <a:effectRef idx="0">
            <a:scrgbClr r="0" g="0" b="0"/>
          </a:effectRef>
          <a:fontRef idx="minor"/>
        </p:style>
        <p:txBody>
          <a:bodyPr wrap="square" lIns="68760" tIns="34200" rIns="68760" bIns="34200">
            <a:spAutoFit/>
          </a:bodyPr>
          <a:lstStyle/>
          <a:p>
            <a:pPr>
              <a:lnSpc>
                <a:spcPct val="100000"/>
              </a:lnSpc>
            </a:pPr>
            <a:r>
              <a:rPr lang="en-US" sz="2000" b="1" strike="noStrike" spc="-1" dirty="0" smtClean="0">
                <a:solidFill>
                  <a:srgbClr val="000000"/>
                </a:solidFill>
                <a:latin typeface="Arial"/>
                <a:ea typeface="Arial"/>
              </a:rPr>
              <a:t>Measures Necessary for Curbing IFF</a:t>
            </a:r>
            <a:endParaRPr lang="en-US" sz="2000" b="0" strike="noStrike" spc="-1" dirty="0">
              <a:latin typeface="Arial"/>
            </a:endParaRPr>
          </a:p>
        </p:txBody>
      </p:sp>
      <p:pic>
        <p:nvPicPr>
          <p:cNvPr id="282" name="组合 58"/>
          <p:cNvPicPr/>
          <p:nvPr/>
        </p:nvPicPr>
        <p:blipFill>
          <a:blip r:embed="rId2"/>
          <a:stretch/>
        </p:blipFill>
        <p:spPr>
          <a:xfrm>
            <a:off x="494278" y="700920"/>
            <a:ext cx="444960" cy="392400"/>
          </a:xfrm>
          <a:prstGeom prst="rect">
            <a:avLst/>
          </a:prstGeom>
          <a:ln>
            <a:noFill/>
          </a:ln>
        </p:spPr>
      </p:pic>
      <p:sp>
        <p:nvSpPr>
          <p:cNvPr id="285" name="CustomShape 5"/>
          <p:cNvSpPr/>
          <p:nvPr/>
        </p:nvSpPr>
        <p:spPr>
          <a:xfrm>
            <a:off x="7429300" y="736199"/>
            <a:ext cx="344880" cy="456840"/>
          </a:xfrm>
          <a:custGeom>
            <a:avLst/>
            <a:gdLst/>
            <a:ahLst/>
            <a:cxnLst/>
            <a:rect l="l" t="t" r="r" b="b"/>
            <a:pathLst>
              <a:path w="52" h="69">
                <a:moveTo>
                  <a:pt x="38" y="53"/>
                </a:moveTo>
                <a:cubicBezTo>
                  <a:pt x="37" y="51"/>
                  <a:pt x="34" y="50"/>
                  <a:pt x="32" y="51"/>
                </a:cubicBezTo>
                <a:cubicBezTo>
                  <a:pt x="32" y="51"/>
                  <a:pt x="32" y="51"/>
                  <a:pt x="32" y="51"/>
                </a:cubicBezTo>
                <a:cubicBezTo>
                  <a:pt x="30" y="52"/>
                  <a:pt x="28" y="51"/>
                  <a:pt x="27" y="49"/>
                </a:cubicBezTo>
                <a:cubicBezTo>
                  <a:pt x="15" y="29"/>
                  <a:pt x="15" y="29"/>
                  <a:pt x="15" y="29"/>
                </a:cubicBezTo>
                <a:cubicBezTo>
                  <a:pt x="14" y="27"/>
                  <a:pt x="14" y="24"/>
                  <a:pt x="16" y="23"/>
                </a:cubicBezTo>
                <a:cubicBezTo>
                  <a:pt x="16" y="23"/>
                  <a:pt x="16" y="23"/>
                  <a:pt x="16" y="23"/>
                </a:cubicBezTo>
                <a:cubicBezTo>
                  <a:pt x="18" y="22"/>
                  <a:pt x="19" y="19"/>
                  <a:pt x="18" y="17"/>
                </a:cubicBezTo>
                <a:cubicBezTo>
                  <a:pt x="11" y="6"/>
                  <a:pt x="11" y="6"/>
                  <a:pt x="11" y="6"/>
                </a:cubicBezTo>
                <a:cubicBezTo>
                  <a:pt x="10" y="4"/>
                  <a:pt x="8" y="4"/>
                  <a:pt x="7" y="6"/>
                </a:cubicBezTo>
                <a:cubicBezTo>
                  <a:pt x="1" y="14"/>
                  <a:pt x="1" y="14"/>
                  <a:pt x="1" y="14"/>
                </a:cubicBezTo>
                <a:cubicBezTo>
                  <a:pt x="0" y="16"/>
                  <a:pt x="0" y="19"/>
                  <a:pt x="0" y="21"/>
                </a:cubicBezTo>
                <a:cubicBezTo>
                  <a:pt x="0" y="21"/>
                  <a:pt x="1" y="28"/>
                  <a:pt x="11" y="45"/>
                </a:cubicBezTo>
                <a:cubicBezTo>
                  <a:pt x="20" y="61"/>
                  <a:pt x="26" y="66"/>
                  <a:pt x="26" y="66"/>
                </a:cubicBezTo>
                <a:cubicBezTo>
                  <a:pt x="27" y="68"/>
                  <a:pt x="30" y="69"/>
                  <a:pt x="32" y="68"/>
                </a:cubicBezTo>
                <a:cubicBezTo>
                  <a:pt x="42" y="68"/>
                  <a:pt x="42" y="68"/>
                  <a:pt x="42" y="68"/>
                </a:cubicBezTo>
                <a:cubicBezTo>
                  <a:pt x="44" y="68"/>
                  <a:pt x="45" y="66"/>
                  <a:pt x="44" y="64"/>
                </a:cubicBezTo>
                <a:lnTo>
                  <a:pt x="38" y="53"/>
                </a:lnTo>
                <a:close/>
                <a:moveTo>
                  <a:pt x="52" y="62"/>
                </a:moveTo>
                <a:cubicBezTo>
                  <a:pt x="44" y="49"/>
                  <a:pt x="44" y="49"/>
                  <a:pt x="44" y="49"/>
                </a:cubicBezTo>
                <a:cubicBezTo>
                  <a:pt x="44" y="48"/>
                  <a:pt x="43" y="47"/>
                  <a:pt x="42" y="48"/>
                </a:cubicBezTo>
                <a:cubicBezTo>
                  <a:pt x="40" y="48"/>
                  <a:pt x="40" y="48"/>
                  <a:pt x="40" y="48"/>
                </a:cubicBezTo>
                <a:cubicBezTo>
                  <a:pt x="39" y="49"/>
                  <a:pt x="39" y="50"/>
                  <a:pt x="39" y="51"/>
                </a:cubicBezTo>
                <a:cubicBezTo>
                  <a:pt x="47" y="64"/>
                  <a:pt x="47" y="64"/>
                  <a:pt x="47" y="64"/>
                </a:cubicBezTo>
                <a:cubicBezTo>
                  <a:pt x="48" y="65"/>
                  <a:pt x="49" y="65"/>
                  <a:pt x="50" y="65"/>
                </a:cubicBezTo>
                <a:cubicBezTo>
                  <a:pt x="51" y="64"/>
                  <a:pt x="51" y="64"/>
                  <a:pt x="51" y="64"/>
                </a:cubicBezTo>
                <a:cubicBezTo>
                  <a:pt x="52" y="64"/>
                  <a:pt x="52" y="62"/>
                  <a:pt x="52" y="62"/>
                </a:cubicBezTo>
                <a:close/>
                <a:moveTo>
                  <a:pt x="20" y="17"/>
                </a:moveTo>
                <a:cubicBezTo>
                  <a:pt x="21" y="18"/>
                  <a:pt x="22" y="18"/>
                  <a:pt x="23" y="18"/>
                </a:cubicBezTo>
                <a:cubicBezTo>
                  <a:pt x="24" y="17"/>
                  <a:pt x="24" y="17"/>
                  <a:pt x="24" y="17"/>
                </a:cubicBezTo>
                <a:cubicBezTo>
                  <a:pt x="25" y="16"/>
                  <a:pt x="25" y="15"/>
                  <a:pt x="25" y="14"/>
                </a:cubicBezTo>
                <a:cubicBezTo>
                  <a:pt x="17" y="1"/>
                  <a:pt x="17" y="1"/>
                  <a:pt x="17" y="1"/>
                </a:cubicBezTo>
                <a:cubicBezTo>
                  <a:pt x="17" y="0"/>
                  <a:pt x="16" y="0"/>
                  <a:pt x="15" y="0"/>
                </a:cubicBezTo>
                <a:cubicBezTo>
                  <a:pt x="13" y="1"/>
                  <a:pt x="13" y="1"/>
                  <a:pt x="13" y="1"/>
                </a:cubicBezTo>
                <a:cubicBezTo>
                  <a:pt x="13" y="2"/>
                  <a:pt x="12" y="3"/>
                  <a:pt x="13" y="4"/>
                </a:cubicBezTo>
                <a:lnTo>
                  <a:pt x="20" y="17"/>
                </a:lnTo>
              </a:path>
            </a:pathLst>
          </a:custGeom>
          <a:solidFill>
            <a:srgbClr val="00B0F0"/>
          </a:solidFill>
          <a:ln>
            <a:noFill/>
          </a:ln>
        </p:spPr>
        <p:style>
          <a:lnRef idx="0">
            <a:scrgbClr r="0" g="0" b="0"/>
          </a:lnRef>
          <a:fillRef idx="0">
            <a:scrgbClr r="0" g="0" b="0"/>
          </a:fillRef>
          <a:effectRef idx="0">
            <a:scrgbClr r="0" g="0" b="0"/>
          </a:effectRef>
          <a:fontRef idx="minor"/>
        </p:style>
      </p:sp>
      <p:sp>
        <p:nvSpPr>
          <p:cNvPr id="287" name="CustomShape 7"/>
          <p:cNvSpPr/>
          <p:nvPr/>
        </p:nvSpPr>
        <p:spPr>
          <a:xfrm>
            <a:off x="0" y="4861440"/>
            <a:ext cx="9143640" cy="281880"/>
          </a:xfrm>
          <a:prstGeom prst="rect">
            <a:avLst/>
          </a:prstGeom>
          <a:solidFill>
            <a:srgbClr val="7F7F7F"/>
          </a:solidFill>
          <a:ln>
            <a:noFill/>
          </a:ln>
        </p:spPr>
        <p:style>
          <a:lnRef idx="0">
            <a:scrgbClr r="0" g="0" b="0"/>
          </a:lnRef>
          <a:fillRef idx="0">
            <a:scrgbClr r="0" g="0" b="0"/>
          </a:fillRef>
          <a:effectRef idx="0">
            <a:scrgbClr r="0" g="0" b="0"/>
          </a:effectRef>
          <a:fontRef idx="minor"/>
        </p:style>
      </p:sp>
      <p:sp>
        <p:nvSpPr>
          <p:cNvPr id="292" name="CustomShape 12"/>
          <p:cNvSpPr/>
          <p:nvPr/>
        </p:nvSpPr>
        <p:spPr>
          <a:xfrm>
            <a:off x="351792" y="1551137"/>
            <a:ext cx="1946908" cy="2469725"/>
          </a:xfrm>
          <a:prstGeom prst="rect">
            <a:avLst/>
          </a:prstGeom>
          <a:noFill/>
          <a:ln>
            <a:noFill/>
          </a:ln>
        </p:spPr>
        <p:style>
          <a:lnRef idx="0">
            <a:scrgbClr r="0" g="0" b="0"/>
          </a:lnRef>
          <a:fillRef idx="0">
            <a:scrgbClr r="0" g="0" b="0"/>
          </a:fillRef>
          <a:effectRef idx="0">
            <a:scrgbClr r="0" g="0" b="0"/>
          </a:effectRef>
          <a:fontRef idx="minor"/>
        </p:style>
        <p:txBody>
          <a:bodyPr wrap="square" lIns="68760" tIns="34200" rIns="68760" bIns="34200">
            <a:spAutoFit/>
          </a:bodyPr>
          <a:lstStyle/>
          <a:p>
            <a:pPr algn="ctr">
              <a:lnSpc>
                <a:spcPct val="100000"/>
              </a:lnSpc>
            </a:pPr>
            <a:r>
              <a:rPr lang="en-AU" sz="1300" b="1" strike="noStrike" spc="-1" dirty="0">
                <a:solidFill>
                  <a:srgbClr val="000000"/>
                </a:solidFill>
                <a:latin typeface="Calibri" panose="020F0502020204030204" pitchFamily="34" charset="0"/>
                <a:ea typeface="Arial"/>
                <a:cs typeface="Calibri" panose="020F0502020204030204" pitchFamily="34" charset="0"/>
              </a:rPr>
              <a:t>Incentivize Compliance by the MNCs</a:t>
            </a:r>
            <a:endParaRPr lang="en-US" sz="1300" b="0" strike="noStrike" spc="-1" dirty="0">
              <a:latin typeface="Calibri" panose="020F0502020204030204" pitchFamily="34" charset="0"/>
              <a:cs typeface="Calibri" panose="020F0502020204030204" pitchFamily="34" charset="0"/>
            </a:endParaRPr>
          </a:p>
          <a:p>
            <a:pPr marL="360" algn="just">
              <a:lnSpc>
                <a:spcPct val="100000"/>
              </a:lnSpc>
              <a:buClr>
                <a:srgbClr val="000000"/>
              </a:buClr>
            </a:pPr>
            <a:r>
              <a:rPr lang="en-US" sz="1300" spc="-1" dirty="0">
                <a:solidFill>
                  <a:srgbClr val="000000"/>
                </a:solidFill>
                <a:latin typeface="Calibri" panose="020F0502020204030204" pitchFamily="34" charset="0"/>
                <a:ea typeface="Arial"/>
                <a:cs typeface="Calibri" panose="020F0502020204030204" pitchFamily="34" charset="0"/>
              </a:rPr>
              <a:t>Appropriate incentive have been provided for multinational companies as motivation to comply with measures to diminish IFFs. Policies aimed at ensuring tax certainty introduced these incentives that promote voluntary tax</a:t>
            </a:r>
            <a:endParaRPr lang="en-US" sz="1300" b="0" strike="noStrike" spc="-1" dirty="0">
              <a:latin typeface="Calibri" panose="020F0502020204030204" pitchFamily="34" charset="0"/>
              <a:cs typeface="Calibri" panose="020F0502020204030204" pitchFamily="34" charset="0"/>
            </a:endParaRPr>
          </a:p>
        </p:txBody>
      </p:sp>
      <p:sp>
        <p:nvSpPr>
          <p:cNvPr id="294" name="CustomShape 14"/>
          <p:cNvSpPr/>
          <p:nvPr/>
        </p:nvSpPr>
        <p:spPr>
          <a:xfrm>
            <a:off x="6604001" y="1375559"/>
            <a:ext cx="2327348" cy="1669506"/>
          </a:xfrm>
          <a:prstGeom prst="rect">
            <a:avLst/>
          </a:prstGeom>
          <a:noFill/>
          <a:ln>
            <a:noFill/>
          </a:ln>
        </p:spPr>
        <p:style>
          <a:lnRef idx="0">
            <a:scrgbClr r="0" g="0" b="0"/>
          </a:lnRef>
          <a:fillRef idx="0">
            <a:scrgbClr r="0" g="0" b="0"/>
          </a:fillRef>
          <a:effectRef idx="0">
            <a:scrgbClr r="0" g="0" b="0"/>
          </a:effectRef>
          <a:fontRef idx="minor"/>
        </p:style>
        <p:txBody>
          <a:bodyPr wrap="square" lIns="68760" tIns="34200" rIns="68760" bIns="34200">
            <a:spAutoFit/>
          </a:bodyPr>
          <a:lstStyle/>
          <a:p>
            <a:pPr algn="ctr">
              <a:lnSpc>
                <a:spcPct val="100000"/>
              </a:lnSpc>
            </a:pPr>
            <a:r>
              <a:rPr lang="en-AU" sz="1300" b="1" strike="noStrike" spc="-1" dirty="0" smtClean="0">
                <a:solidFill>
                  <a:srgbClr val="000000"/>
                </a:solidFill>
                <a:latin typeface="Calibri" panose="020F0502020204030204" pitchFamily="34" charset="0"/>
                <a:ea typeface="Arial"/>
                <a:cs typeface="Calibri" panose="020F0502020204030204" pitchFamily="34" charset="0"/>
              </a:rPr>
              <a:t>Ensuring Transparency </a:t>
            </a:r>
            <a:endParaRPr lang="en-US" sz="1300" b="0" strike="noStrike" spc="-1" dirty="0">
              <a:latin typeface="Calibri" panose="020F0502020204030204" pitchFamily="34" charset="0"/>
              <a:cs typeface="Calibri" panose="020F0502020204030204" pitchFamily="34" charset="0"/>
            </a:endParaRPr>
          </a:p>
          <a:p>
            <a:pPr algn="ctr">
              <a:lnSpc>
                <a:spcPct val="100000"/>
              </a:lnSpc>
            </a:pPr>
            <a:r>
              <a:rPr lang="en-AU" sz="1300" b="0" strike="noStrike" spc="-1" dirty="0">
                <a:solidFill>
                  <a:srgbClr val="000000"/>
                </a:solidFill>
                <a:latin typeface="Calibri" panose="020F0502020204030204" pitchFamily="34" charset="0"/>
                <a:ea typeface="Arial"/>
                <a:cs typeface="Calibri" panose="020F0502020204030204" pitchFamily="34" charset="0"/>
              </a:rPr>
              <a:t>Adopting instruments like:</a:t>
            </a:r>
            <a:endParaRPr lang="en-US" sz="1300" b="0" strike="noStrike" spc="-1" dirty="0">
              <a:latin typeface="Calibri" panose="020F0502020204030204" pitchFamily="34" charset="0"/>
              <a:cs typeface="Calibri" panose="020F0502020204030204" pitchFamily="34" charset="0"/>
            </a:endParaRPr>
          </a:p>
          <a:p>
            <a:pPr marL="171360" indent="-171000" algn="just">
              <a:lnSpc>
                <a:spcPct val="100000"/>
              </a:lnSpc>
              <a:buClr>
                <a:srgbClr val="000000"/>
              </a:buClr>
              <a:buFont typeface="Wingdings" charset="2"/>
              <a:buChar char=""/>
            </a:pPr>
            <a:r>
              <a:rPr lang="en-AU" sz="1300" b="0" strike="noStrike" spc="-1" dirty="0" smtClean="0">
                <a:solidFill>
                  <a:srgbClr val="000000"/>
                </a:solidFill>
                <a:latin typeface="Calibri" panose="020F0502020204030204" pitchFamily="34" charset="0"/>
                <a:ea typeface="Arial"/>
                <a:cs typeface="Calibri" panose="020F0502020204030204" pitchFamily="34" charset="0"/>
              </a:rPr>
              <a:t>Transfer pricing rules</a:t>
            </a:r>
          </a:p>
          <a:p>
            <a:pPr marL="343260" indent="-342900" algn="just">
              <a:lnSpc>
                <a:spcPct val="100000"/>
              </a:lnSpc>
              <a:buClr>
                <a:srgbClr val="000000"/>
              </a:buClr>
              <a:buFont typeface="+mj-lt"/>
              <a:buAutoNum type="arabicParenR"/>
            </a:pPr>
            <a:r>
              <a:rPr lang="en-AU" sz="1300" b="0" strike="noStrike" spc="-1" dirty="0" smtClean="0">
                <a:solidFill>
                  <a:srgbClr val="000000"/>
                </a:solidFill>
                <a:latin typeface="Calibri" panose="020F0502020204030204" pitchFamily="34" charset="0"/>
                <a:ea typeface="Arial"/>
                <a:cs typeface="Calibri" panose="020F0502020204030204" pitchFamily="34" charset="0"/>
              </a:rPr>
              <a:t>Common Reporting Standard, Country by Country Regulation, Exchange of Information</a:t>
            </a:r>
            <a:endParaRPr lang="en-US" sz="1300" b="0" strike="noStrike" spc="-1" dirty="0">
              <a:latin typeface="Calibri" panose="020F0502020204030204" pitchFamily="34" charset="0"/>
              <a:cs typeface="Calibri" panose="020F0502020204030204" pitchFamily="34" charset="0"/>
            </a:endParaRPr>
          </a:p>
          <a:p>
            <a:pPr marL="171360" indent="-171000" algn="just">
              <a:lnSpc>
                <a:spcPct val="100000"/>
              </a:lnSpc>
              <a:buClr>
                <a:srgbClr val="000000"/>
              </a:buClr>
              <a:buFont typeface="Wingdings" charset="2"/>
              <a:buChar char=""/>
            </a:pPr>
            <a:r>
              <a:rPr lang="en-AU" sz="1300" b="0" strike="noStrike" spc="-1" dirty="0">
                <a:solidFill>
                  <a:srgbClr val="000000"/>
                </a:solidFill>
                <a:latin typeface="Calibri" panose="020F0502020204030204" pitchFamily="34" charset="0"/>
                <a:ea typeface="Arial"/>
                <a:cs typeface="Calibri" panose="020F0502020204030204" pitchFamily="34" charset="0"/>
              </a:rPr>
              <a:t>Beneficial Ownership, </a:t>
            </a:r>
            <a:r>
              <a:rPr lang="en-AU" sz="1300" b="0" strike="noStrike" spc="-1" dirty="0" err="1">
                <a:solidFill>
                  <a:srgbClr val="000000"/>
                </a:solidFill>
                <a:latin typeface="Calibri" panose="020F0502020204030204" pitchFamily="34" charset="0"/>
                <a:ea typeface="Arial"/>
                <a:cs typeface="Calibri" panose="020F0502020204030204" pitchFamily="34" charset="0"/>
              </a:rPr>
              <a:t>etc</a:t>
            </a:r>
            <a:endParaRPr lang="en-US" sz="1300" b="0" strike="noStrike" spc="-1" dirty="0">
              <a:latin typeface="Calibri" panose="020F0502020204030204" pitchFamily="34" charset="0"/>
              <a:cs typeface="Calibri" panose="020F0502020204030204" pitchFamily="34" charset="0"/>
            </a:endParaRPr>
          </a:p>
        </p:txBody>
      </p:sp>
      <p:pic>
        <p:nvPicPr>
          <p:cNvPr id="295" name="Picture 20" descr="cid:image001.png@01D04CEC.C188B860"/>
          <p:cNvPicPr/>
          <p:nvPr/>
        </p:nvPicPr>
        <p:blipFill>
          <a:blip r:embed="rId3"/>
          <a:stretch/>
        </p:blipFill>
        <p:spPr>
          <a:xfrm>
            <a:off x="7728840" y="302760"/>
            <a:ext cx="1057320" cy="639360"/>
          </a:xfrm>
          <a:prstGeom prst="rect">
            <a:avLst/>
          </a:prstGeom>
          <a:ln>
            <a:noFill/>
          </a:ln>
        </p:spPr>
      </p:pic>
      <p:sp>
        <p:nvSpPr>
          <p:cNvPr id="22" name="CustomShape 10"/>
          <p:cNvSpPr/>
          <p:nvPr/>
        </p:nvSpPr>
        <p:spPr>
          <a:xfrm>
            <a:off x="2743201" y="1231430"/>
            <a:ext cx="3238500" cy="3670054"/>
          </a:xfrm>
          <a:prstGeom prst="rect">
            <a:avLst/>
          </a:prstGeom>
          <a:noFill/>
          <a:ln>
            <a:noFill/>
          </a:ln>
        </p:spPr>
        <p:style>
          <a:lnRef idx="0">
            <a:scrgbClr r="0" g="0" b="0"/>
          </a:lnRef>
          <a:fillRef idx="0">
            <a:scrgbClr r="0" g="0" b="0"/>
          </a:fillRef>
          <a:effectRef idx="0">
            <a:scrgbClr r="0" g="0" b="0"/>
          </a:effectRef>
          <a:fontRef idx="minor"/>
        </p:style>
        <p:txBody>
          <a:bodyPr wrap="square" lIns="68760" tIns="34200" rIns="68760" bIns="34200">
            <a:spAutoFit/>
          </a:bodyPr>
          <a:lstStyle/>
          <a:p>
            <a:pPr algn="just">
              <a:lnSpc>
                <a:spcPct val="100000"/>
              </a:lnSpc>
            </a:pPr>
            <a:r>
              <a:rPr lang="en-AU" sz="1300" b="1" strike="noStrike" spc="-1" dirty="0" smtClean="0">
                <a:solidFill>
                  <a:srgbClr val="000000"/>
                </a:solidFill>
                <a:latin typeface="Calibri" panose="020F0502020204030204" pitchFamily="34" charset="0"/>
                <a:ea typeface="Arial"/>
                <a:cs typeface="Calibri" panose="020F0502020204030204" pitchFamily="34" charset="0"/>
              </a:rPr>
              <a:t>      Robust </a:t>
            </a:r>
            <a:r>
              <a:rPr lang="en-AU" sz="1300" b="1" strike="noStrike" spc="-1" dirty="0">
                <a:solidFill>
                  <a:srgbClr val="000000"/>
                </a:solidFill>
                <a:latin typeface="Calibri" panose="020F0502020204030204" pitchFamily="34" charset="0"/>
                <a:ea typeface="Arial"/>
                <a:cs typeface="Calibri" panose="020F0502020204030204" pitchFamily="34" charset="0"/>
              </a:rPr>
              <a:t>Tax Treaty strategy </a:t>
            </a:r>
            <a:endParaRPr lang="en-US" sz="1300" b="0" strike="noStrike" spc="-1" dirty="0">
              <a:latin typeface="Calibri" panose="020F0502020204030204" pitchFamily="34" charset="0"/>
              <a:cs typeface="Calibri" panose="020F0502020204030204" pitchFamily="34" charset="0"/>
            </a:endParaRPr>
          </a:p>
          <a:p>
            <a:pPr marL="171360" indent="-171000" algn="just">
              <a:lnSpc>
                <a:spcPct val="100000"/>
              </a:lnSpc>
              <a:buClr>
                <a:srgbClr val="000000"/>
              </a:buClr>
              <a:buFont typeface="Wingdings" charset="2"/>
              <a:buChar char=""/>
            </a:pPr>
            <a:r>
              <a:rPr lang="en-US" sz="1300" spc="-1" dirty="0">
                <a:solidFill>
                  <a:srgbClr val="000000"/>
                </a:solidFill>
                <a:latin typeface="Calibri" panose="020F0502020204030204" pitchFamily="34" charset="0"/>
                <a:ea typeface="Arial"/>
                <a:cs typeface="Calibri" panose="020F0502020204030204" pitchFamily="34" charset="0"/>
              </a:rPr>
              <a:t>The FIRS, working with the Federal Ministry of Finance, Budget and National Planning, has produced a tax treaty model for Nigeria, which reflects the tax policy position enshrined with the best of UN, ATAF and OECD models adapted to the unique economic need of Nigeria. </a:t>
            </a:r>
          </a:p>
          <a:p>
            <a:pPr marL="171360" indent="-171000" algn="just">
              <a:lnSpc>
                <a:spcPct val="100000"/>
              </a:lnSpc>
              <a:buClr>
                <a:srgbClr val="000000"/>
              </a:buClr>
              <a:buFont typeface="Wingdings" charset="2"/>
              <a:buChar char=""/>
            </a:pPr>
            <a:r>
              <a:rPr lang="en-US" sz="1300" spc="-1" dirty="0">
                <a:solidFill>
                  <a:srgbClr val="000000"/>
                </a:solidFill>
                <a:latin typeface="Calibri" panose="020F0502020204030204" pitchFamily="34" charset="0"/>
                <a:ea typeface="Arial"/>
                <a:cs typeface="Calibri" panose="020F0502020204030204" pitchFamily="34" charset="0"/>
              </a:rPr>
              <a:t>One key feature of the Nigeria’s treaty model is the inclusion of a special provision on exploitation and exploration of natural resources to ensure that Nigeria derived maximum benefits from its natural resources. The Nigerian treaty model and its potential to effectively combat IFF have been commended by the World Bank and IMF team that have visited Nigeria in recent times. </a:t>
            </a:r>
          </a:p>
        </p:txBody>
      </p:sp>
      <p:pic>
        <p:nvPicPr>
          <p:cNvPr id="23" name="组合 110"/>
          <p:cNvPicPr/>
          <p:nvPr/>
        </p:nvPicPr>
        <p:blipFill>
          <a:blip r:embed="rId4"/>
          <a:stretch/>
        </p:blipFill>
        <p:spPr>
          <a:xfrm>
            <a:off x="4102893" y="622440"/>
            <a:ext cx="429480" cy="631800"/>
          </a:xfrm>
          <a:prstGeom prst="rect">
            <a:avLst/>
          </a:prstGeom>
          <a:ln>
            <a:noFill/>
          </a:ln>
        </p:spPr>
      </p:pic>
      <p:sp>
        <p:nvSpPr>
          <p:cNvPr id="12" name="CustomShape 14"/>
          <p:cNvSpPr/>
          <p:nvPr/>
        </p:nvSpPr>
        <p:spPr>
          <a:xfrm>
            <a:off x="6610506" y="3092735"/>
            <a:ext cx="2327348" cy="1469451"/>
          </a:xfrm>
          <a:prstGeom prst="rect">
            <a:avLst/>
          </a:prstGeom>
          <a:noFill/>
          <a:ln>
            <a:noFill/>
          </a:ln>
        </p:spPr>
        <p:style>
          <a:lnRef idx="0">
            <a:scrgbClr r="0" g="0" b="0"/>
          </a:lnRef>
          <a:fillRef idx="0">
            <a:scrgbClr r="0" g="0" b="0"/>
          </a:fillRef>
          <a:effectRef idx="0">
            <a:scrgbClr r="0" g="0" b="0"/>
          </a:effectRef>
          <a:fontRef idx="minor"/>
        </p:style>
        <p:txBody>
          <a:bodyPr wrap="square" lIns="68760" tIns="34200" rIns="68760" bIns="34200">
            <a:spAutoFit/>
          </a:bodyPr>
          <a:lstStyle/>
          <a:p>
            <a:pPr algn="ctr">
              <a:lnSpc>
                <a:spcPct val="100000"/>
              </a:lnSpc>
            </a:pPr>
            <a:r>
              <a:rPr lang="en-AU" sz="1300" b="1" spc="-1" dirty="0" smtClean="0">
                <a:solidFill>
                  <a:srgbClr val="000000"/>
                </a:solidFill>
                <a:latin typeface="Calibri" panose="020F0502020204030204" pitchFamily="34" charset="0"/>
                <a:cs typeface="Calibri" panose="020F0502020204030204" pitchFamily="34" charset="0"/>
              </a:rPr>
              <a:t>Adoption of Technology</a:t>
            </a:r>
          </a:p>
          <a:p>
            <a:pPr marL="285750" indent="-285750" algn="ctr">
              <a:lnSpc>
                <a:spcPct val="100000"/>
              </a:lnSpc>
              <a:buFont typeface="Arial" panose="020B0604020202020204" pitchFamily="34" charset="0"/>
              <a:buChar char="•"/>
            </a:pPr>
            <a:r>
              <a:rPr lang="en-AU" sz="1300" spc="-1" dirty="0" smtClean="0">
                <a:solidFill>
                  <a:srgbClr val="000000"/>
                </a:solidFill>
                <a:latin typeface="Calibri" panose="020F0502020204030204" pitchFamily="34" charset="0"/>
                <a:cs typeface="Calibri" panose="020F0502020204030204" pitchFamily="34" charset="0"/>
              </a:rPr>
              <a:t>Tax </a:t>
            </a:r>
            <a:r>
              <a:rPr lang="en-AU" sz="1300" spc="-1" dirty="0" err="1" smtClean="0">
                <a:solidFill>
                  <a:srgbClr val="000000"/>
                </a:solidFill>
                <a:latin typeface="Calibri" panose="020F0502020204030204" pitchFamily="34" charset="0"/>
                <a:cs typeface="Calibri" panose="020F0502020204030204" pitchFamily="34" charset="0"/>
              </a:rPr>
              <a:t>ProMax</a:t>
            </a:r>
            <a:endParaRPr lang="en-AU" sz="1300" spc="-1" dirty="0" smtClean="0">
              <a:solidFill>
                <a:srgbClr val="000000"/>
              </a:solidFill>
              <a:latin typeface="Calibri" panose="020F0502020204030204" pitchFamily="34" charset="0"/>
              <a:cs typeface="Calibri" panose="020F0502020204030204" pitchFamily="34" charset="0"/>
            </a:endParaRPr>
          </a:p>
          <a:p>
            <a:pPr marL="285750" indent="-285750" algn="ctr">
              <a:lnSpc>
                <a:spcPct val="100000"/>
              </a:lnSpc>
              <a:buFont typeface="Arial" panose="020B0604020202020204" pitchFamily="34" charset="0"/>
              <a:buChar char="•"/>
            </a:pPr>
            <a:r>
              <a:rPr lang="en-AU" sz="1300" strike="noStrike" spc="-1" dirty="0" smtClean="0">
                <a:solidFill>
                  <a:srgbClr val="000000"/>
                </a:solidFill>
                <a:latin typeface="Calibri" panose="020F0502020204030204" pitchFamily="34" charset="0"/>
                <a:cs typeface="Calibri" panose="020F0502020204030204" pitchFamily="34" charset="0"/>
              </a:rPr>
              <a:t>Digital Economy Compliance Tool for VAT</a:t>
            </a:r>
            <a:r>
              <a:rPr lang="en-AU" sz="1300" strike="noStrike" spc="-1" smtClean="0">
                <a:solidFill>
                  <a:srgbClr val="000000"/>
                </a:solidFill>
                <a:latin typeface="Calibri" panose="020F0502020204030204" pitchFamily="34" charset="0"/>
                <a:cs typeface="Calibri" panose="020F0502020204030204" pitchFamily="34" charset="0"/>
              </a:rPr>
              <a:t>:  To </a:t>
            </a:r>
            <a:r>
              <a:rPr lang="en-AU" sz="1300" strike="noStrike" spc="-1" dirty="0" smtClean="0">
                <a:solidFill>
                  <a:srgbClr val="000000"/>
                </a:solidFill>
                <a:latin typeface="Calibri" panose="020F0502020204030204" pitchFamily="34" charset="0"/>
                <a:cs typeface="Calibri" panose="020F0502020204030204" pitchFamily="34" charset="0"/>
              </a:rPr>
              <a:t>collect VAT from cross </a:t>
            </a:r>
            <a:r>
              <a:rPr lang="en-AU" sz="1300" strike="noStrike" spc="-1" smtClean="0">
                <a:solidFill>
                  <a:srgbClr val="000000"/>
                </a:solidFill>
                <a:latin typeface="Calibri" panose="020F0502020204030204" pitchFamily="34" charset="0"/>
                <a:cs typeface="Calibri" panose="020F0502020204030204" pitchFamily="34" charset="0"/>
              </a:rPr>
              <a:t>boarder transactions </a:t>
            </a:r>
            <a:r>
              <a:rPr lang="en-AU" sz="1300" strike="noStrike" spc="-1" dirty="0" smtClean="0">
                <a:solidFill>
                  <a:srgbClr val="000000"/>
                </a:solidFill>
                <a:latin typeface="Calibri" panose="020F0502020204030204" pitchFamily="34" charset="0"/>
                <a:cs typeface="Calibri" panose="020F0502020204030204" pitchFamily="34" charset="0"/>
              </a:rPr>
              <a:t>through the non residence suppliers.</a:t>
            </a:r>
            <a:endParaRPr lang="en-US" sz="1300" strike="noStrike" spc="-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0278100"/>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15689441"/>
              </p:ext>
            </p:extLst>
          </p:nvPr>
        </p:nvGraphicFramePr>
        <p:xfrm>
          <a:off x="1524000" y="361507"/>
          <a:ext cx="6088912" cy="4781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154173" y="0"/>
            <a:ext cx="2546498" cy="455492"/>
          </a:xfrm>
        </p:spPr>
        <p:txBody>
          <a:bodyPr/>
          <a:lstStyle/>
          <a:p>
            <a:r>
              <a:rPr lang="en-US" sz="2000" dirty="0" smtClean="0">
                <a:latin typeface="Calibri" panose="020F0502020204030204" pitchFamily="34" charset="0"/>
                <a:cs typeface="Calibri" panose="020F0502020204030204" pitchFamily="34" charset="0"/>
              </a:rPr>
              <a:t>Next Steps for FIRS</a:t>
            </a:r>
            <a:endParaRPr lang="en-US" sz="2000" dirty="0">
              <a:latin typeface="Calibri" panose="020F0502020204030204" pitchFamily="34" charset="0"/>
              <a:cs typeface="Calibri" panose="020F0502020204030204" pitchFamily="34" charset="0"/>
            </a:endParaRPr>
          </a:p>
        </p:txBody>
      </p:sp>
      <p:pic>
        <p:nvPicPr>
          <p:cNvPr id="6" name="Picture 19" descr="cid:image001.png@01D04CEC.C188B860"/>
          <p:cNvPicPr/>
          <p:nvPr/>
        </p:nvPicPr>
        <p:blipFill>
          <a:blip r:embed="rId7"/>
          <a:stretch/>
        </p:blipFill>
        <p:spPr>
          <a:xfrm>
            <a:off x="7728840" y="238962"/>
            <a:ext cx="1057320" cy="639360"/>
          </a:xfrm>
          <a:prstGeom prst="rect">
            <a:avLst/>
          </a:prstGeom>
          <a:ln>
            <a:noFill/>
          </a:ln>
        </p:spPr>
      </p:pic>
    </p:spTree>
    <p:extLst>
      <p:ext uri="{BB962C8B-B14F-4D97-AF65-F5344CB8AC3E}">
        <p14:creationId xmlns:p14="http://schemas.microsoft.com/office/powerpoint/2010/main" val="500396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CustomShape 1"/>
          <p:cNvSpPr/>
          <p:nvPr/>
        </p:nvSpPr>
        <p:spPr>
          <a:xfrm rot="8100000">
            <a:off x="528120" y="4285800"/>
            <a:ext cx="1715400" cy="17154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384" name="CustomShape 2"/>
          <p:cNvSpPr/>
          <p:nvPr/>
        </p:nvSpPr>
        <p:spPr>
          <a:xfrm>
            <a:off x="2892056" y="2129760"/>
            <a:ext cx="5919304" cy="101420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r">
              <a:lnSpc>
                <a:spcPct val="100000"/>
              </a:lnSpc>
            </a:pPr>
            <a:r>
              <a:rPr lang="en-US" sz="6000" b="0" strike="noStrike" spc="-1">
                <a:solidFill>
                  <a:srgbClr val="404040"/>
                </a:solidFill>
                <a:latin typeface="Arial"/>
                <a:ea typeface="Arial"/>
              </a:rPr>
              <a:t>THANK YOU</a:t>
            </a:r>
            <a:endParaRPr lang="en-US" sz="6000" b="0" strike="noStrike" spc="-1">
              <a:latin typeface="Arial"/>
            </a:endParaRPr>
          </a:p>
        </p:txBody>
      </p:sp>
      <p:sp>
        <p:nvSpPr>
          <p:cNvPr id="386" name="CustomShape 4"/>
          <p:cNvSpPr/>
          <p:nvPr/>
        </p:nvSpPr>
        <p:spPr>
          <a:xfrm rot="13500000">
            <a:off x="-857520" y="345960"/>
            <a:ext cx="1715400" cy="17154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388" name="Line 6"/>
          <p:cNvSpPr/>
          <p:nvPr/>
        </p:nvSpPr>
        <p:spPr>
          <a:xfrm>
            <a:off x="8413560" y="3231000"/>
            <a:ext cx="371520" cy="0"/>
          </a:xfrm>
          <a:prstGeom prst="line">
            <a:avLst/>
          </a:prstGeom>
          <a:ln w="38160">
            <a:solidFill>
              <a:schemeClr val="tx1">
                <a:lumMod val="75000"/>
                <a:lumOff val="25000"/>
              </a:schemeClr>
            </a:solidFill>
          </a:ln>
        </p:spPr>
        <p:style>
          <a:lnRef idx="1">
            <a:schemeClr val="accent1"/>
          </a:lnRef>
          <a:fillRef idx="0">
            <a:schemeClr val="accent1"/>
          </a:fillRef>
          <a:effectRef idx="0">
            <a:schemeClr val="accent1"/>
          </a:effectRef>
          <a:fontRef idx="minor"/>
        </p:style>
      </p:sp>
      <p:pic>
        <p:nvPicPr>
          <p:cNvPr id="390" name="Picture 11" descr="cid:image001.png@01D04CEC.C188B860"/>
          <p:cNvPicPr/>
          <p:nvPr/>
        </p:nvPicPr>
        <p:blipFill>
          <a:blip r:embed="rId2"/>
          <a:stretch/>
        </p:blipFill>
        <p:spPr>
          <a:xfrm>
            <a:off x="8052480" y="67680"/>
            <a:ext cx="1057320" cy="639360"/>
          </a:xfrm>
          <a:prstGeom prst="rect">
            <a:avLst/>
          </a:prstGeom>
          <a:ln>
            <a:noFill/>
          </a:ln>
        </p:spPr>
      </p:pic>
    </p:spTree>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973" y="0"/>
            <a:ext cx="4144027" cy="5249731"/>
          </a:xfrm>
          <a:prstGeom prst="rect">
            <a:avLst/>
          </a:prstGeom>
        </p:spPr>
      </p:pic>
      <p:sp>
        <p:nvSpPr>
          <p:cNvPr id="131" name="CustomShape 3"/>
          <p:cNvSpPr/>
          <p:nvPr/>
        </p:nvSpPr>
        <p:spPr>
          <a:xfrm>
            <a:off x="2839320" y="1558080"/>
            <a:ext cx="1855800" cy="1855800"/>
          </a:xfrm>
          <a:prstGeom prst="diamond">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p:style>
      </p:sp>
      <p:sp>
        <p:nvSpPr>
          <p:cNvPr id="136" name="CustomShape 8"/>
          <p:cNvSpPr/>
          <p:nvPr/>
        </p:nvSpPr>
        <p:spPr>
          <a:xfrm>
            <a:off x="4982040" y="183686"/>
            <a:ext cx="630000" cy="630000"/>
          </a:xfrm>
          <a:prstGeom prst="diamond">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p:style>
      </p:sp>
      <p:sp>
        <p:nvSpPr>
          <p:cNvPr id="137" name="CustomShape 9"/>
          <p:cNvSpPr/>
          <p:nvPr/>
        </p:nvSpPr>
        <p:spPr>
          <a:xfrm>
            <a:off x="4985640" y="794966"/>
            <a:ext cx="630000" cy="630000"/>
          </a:xfrm>
          <a:prstGeom prst="diamond">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p:style>
      </p:sp>
      <p:sp>
        <p:nvSpPr>
          <p:cNvPr id="138" name="CustomShape 10"/>
          <p:cNvSpPr/>
          <p:nvPr/>
        </p:nvSpPr>
        <p:spPr>
          <a:xfrm>
            <a:off x="4991400" y="2677766"/>
            <a:ext cx="630000" cy="630000"/>
          </a:xfrm>
          <a:prstGeom prst="diamond">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p:style>
      </p:sp>
      <p:sp>
        <p:nvSpPr>
          <p:cNvPr id="139" name="CustomShape 11"/>
          <p:cNvSpPr/>
          <p:nvPr/>
        </p:nvSpPr>
        <p:spPr>
          <a:xfrm>
            <a:off x="5103000" y="223200"/>
            <a:ext cx="409128" cy="3371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600" b="0" strike="noStrike" spc="-1" dirty="0" smtClean="0">
                <a:solidFill>
                  <a:srgbClr val="FFFFFF"/>
                </a:solidFill>
                <a:latin typeface="Arial"/>
                <a:ea typeface="Arial"/>
              </a:rPr>
              <a:t>01</a:t>
            </a:r>
            <a:endParaRPr lang="en-US" sz="1600" b="0" strike="noStrike" spc="-1" dirty="0">
              <a:latin typeface="Arial"/>
            </a:endParaRPr>
          </a:p>
        </p:txBody>
      </p:sp>
      <p:sp>
        <p:nvSpPr>
          <p:cNvPr id="141" name="CustomShape 13"/>
          <p:cNvSpPr/>
          <p:nvPr/>
        </p:nvSpPr>
        <p:spPr>
          <a:xfrm>
            <a:off x="5079240" y="901886"/>
            <a:ext cx="40680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600" b="0" strike="noStrike" spc="-1">
                <a:solidFill>
                  <a:srgbClr val="FFFFFF"/>
                </a:solidFill>
                <a:latin typeface="Arial"/>
                <a:ea typeface="Arial"/>
              </a:rPr>
              <a:t>02</a:t>
            </a:r>
            <a:endParaRPr lang="en-US" sz="1600" b="0" strike="noStrike" spc="-1">
              <a:latin typeface="Arial"/>
            </a:endParaRPr>
          </a:p>
        </p:txBody>
      </p:sp>
      <p:sp>
        <p:nvSpPr>
          <p:cNvPr id="142" name="CustomShape 14"/>
          <p:cNvSpPr/>
          <p:nvPr/>
        </p:nvSpPr>
        <p:spPr>
          <a:xfrm>
            <a:off x="5108400" y="2728526"/>
            <a:ext cx="40680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600" b="0" strike="noStrike" spc="-1">
                <a:solidFill>
                  <a:srgbClr val="FFFFFF"/>
                </a:solidFill>
                <a:latin typeface="Arial"/>
                <a:ea typeface="Arial"/>
              </a:rPr>
              <a:t>05</a:t>
            </a:r>
            <a:endParaRPr lang="en-US" sz="1600" b="0" strike="noStrike" spc="-1">
              <a:latin typeface="Arial"/>
            </a:endParaRPr>
          </a:p>
        </p:txBody>
      </p:sp>
      <p:sp>
        <p:nvSpPr>
          <p:cNvPr id="143" name="CustomShape 15"/>
          <p:cNvSpPr/>
          <p:nvPr/>
        </p:nvSpPr>
        <p:spPr>
          <a:xfrm>
            <a:off x="5749560" y="263246"/>
            <a:ext cx="217080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AU" sz="1600" b="1" strike="noStrike" spc="-1" dirty="0">
                <a:solidFill>
                  <a:srgbClr val="000000"/>
                </a:solidFill>
                <a:latin typeface="Arial"/>
                <a:ea typeface="Arial"/>
              </a:rPr>
              <a:t>Introduction</a:t>
            </a:r>
            <a:endParaRPr lang="en-US" sz="1600" b="0" strike="noStrike" spc="-1" dirty="0">
              <a:latin typeface="Arial"/>
            </a:endParaRPr>
          </a:p>
        </p:txBody>
      </p:sp>
      <p:sp>
        <p:nvSpPr>
          <p:cNvPr id="144" name="CustomShape 16"/>
          <p:cNvSpPr/>
          <p:nvPr/>
        </p:nvSpPr>
        <p:spPr>
          <a:xfrm>
            <a:off x="5749560" y="797223"/>
            <a:ext cx="2674080" cy="3371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dirty="0" smtClean="0">
                <a:solidFill>
                  <a:srgbClr val="000000"/>
                </a:solidFill>
                <a:latin typeface="Arial"/>
                <a:ea typeface="Arial"/>
              </a:rPr>
              <a:t>Conceptual Framework</a:t>
            </a:r>
            <a:endParaRPr lang="en-US" sz="1600" b="0" strike="noStrike" spc="-1" dirty="0">
              <a:latin typeface="Arial"/>
            </a:endParaRPr>
          </a:p>
        </p:txBody>
      </p:sp>
      <p:sp>
        <p:nvSpPr>
          <p:cNvPr id="145" name="CustomShape 17"/>
          <p:cNvSpPr/>
          <p:nvPr/>
        </p:nvSpPr>
        <p:spPr>
          <a:xfrm>
            <a:off x="5832737" y="2758814"/>
            <a:ext cx="3038651" cy="33710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1600" b="1" strike="noStrike" spc="-1" dirty="0" smtClean="0">
                <a:solidFill>
                  <a:srgbClr val="000000"/>
                </a:solidFill>
                <a:latin typeface="Arial"/>
                <a:ea typeface="Arial"/>
              </a:rPr>
              <a:t>Stakeholders in fighting IFF</a:t>
            </a:r>
            <a:endParaRPr lang="en-US" sz="1600" b="0" strike="noStrike" spc="-1" dirty="0">
              <a:latin typeface="Arial"/>
            </a:endParaRPr>
          </a:p>
        </p:txBody>
      </p:sp>
      <p:sp>
        <p:nvSpPr>
          <p:cNvPr id="146" name="CustomShape 18"/>
          <p:cNvSpPr/>
          <p:nvPr/>
        </p:nvSpPr>
        <p:spPr>
          <a:xfrm>
            <a:off x="3194460" y="2318331"/>
            <a:ext cx="1168182" cy="306323"/>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400" b="1" strike="noStrike" spc="-1" dirty="0">
                <a:solidFill>
                  <a:srgbClr val="FFFFFF"/>
                </a:solidFill>
                <a:latin typeface="Arial"/>
                <a:ea typeface="Arial"/>
              </a:rPr>
              <a:t>CONTENTS</a:t>
            </a:r>
            <a:endParaRPr lang="en-US" sz="1400" b="1" strike="noStrike" spc="-1" dirty="0">
              <a:latin typeface="Arial"/>
            </a:endParaRPr>
          </a:p>
        </p:txBody>
      </p:sp>
      <p:sp>
        <p:nvSpPr>
          <p:cNvPr id="148" name="CustomShape 20"/>
          <p:cNvSpPr/>
          <p:nvPr/>
        </p:nvSpPr>
        <p:spPr>
          <a:xfrm>
            <a:off x="4982040" y="1425686"/>
            <a:ext cx="630000" cy="630000"/>
          </a:xfrm>
          <a:prstGeom prst="diamond">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p:style>
      </p:sp>
      <p:sp>
        <p:nvSpPr>
          <p:cNvPr id="149" name="CustomShape 21"/>
          <p:cNvSpPr/>
          <p:nvPr/>
        </p:nvSpPr>
        <p:spPr>
          <a:xfrm>
            <a:off x="5100120" y="1534046"/>
            <a:ext cx="40680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600" b="0" strike="noStrike" spc="-1">
                <a:solidFill>
                  <a:srgbClr val="FFFFFF"/>
                </a:solidFill>
                <a:latin typeface="Arial"/>
                <a:ea typeface="Arial"/>
              </a:rPr>
              <a:t>03</a:t>
            </a:r>
            <a:endParaRPr lang="en-US" sz="1600" b="0" strike="noStrike" spc="-1">
              <a:latin typeface="Arial"/>
            </a:endParaRPr>
          </a:p>
        </p:txBody>
      </p:sp>
      <p:sp>
        <p:nvSpPr>
          <p:cNvPr id="150" name="CustomShape 22"/>
          <p:cNvSpPr/>
          <p:nvPr/>
        </p:nvSpPr>
        <p:spPr>
          <a:xfrm>
            <a:off x="5832737" y="1412039"/>
            <a:ext cx="2236320" cy="3371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dirty="0" smtClean="0">
                <a:solidFill>
                  <a:srgbClr val="000000"/>
                </a:solidFill>
                <a:latin typeface="Arial"/>
                <a:ea typeface="Arial"/>
              </a:rPr>
              <a:t>Key Issues in IFF</a:t>
            </a:r>
            <a:endParaRPr lang="en-US" sz="1600" b="0" strike="noStrike" spc="-1" dirty="0">
              <a:latin typeface="Arial"/>
            </a:endParaRPr>
          </a:p>
        </p:txBody>
      </p:sp>
      <p:sp>
        <p:nvSpPr>
          <p:cNvPr id="151" name="CustomShape 23"/>
          <p:cNvSpPr/>
          <p:nvPr/>
        </p:nvSpPr>
        <p:spPr>
          <a:xfrm>
            <a:off x="5188320" y="4621026"/>
            <a:ext cx="40680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600" b="0" strike="noStrike" spc="-1">
                <a:solidFill>
                  <a:srgbClr val="FFFFFF"/>
                </a:solidFill>
                <a:latin typeface="Arial"/>
                <a:ea typeface="Arial"/>
              </a:rPr>
              <a:t>04</a:t>
            </a:r>
            <a:endParaRPr lang="en-US" sz="1600" b="0" strike="noStrike" spc="-1">
              <a:latin typeface="Arial"/>
            </a:endParaRPr>
          </a:p>
        </p:txBody>
      </p:sp>
      <p:sp>
        <p:nvSpPr>
          <p:cNvPr id="152" name="CustomShape 24"/>
          <p:cNvSpPr/>
          <p:nvPr/>
        </p:nvSpPr>
        <p:spPr>
          <a:xfrm>
            <a:off x="4991400" y="2047406"/>
            <a:ext cx="630000" cy="630000"/>
          </a:xfrm>
          <a:prstGeom prst="diamond">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p:style>
      </p:sp>
      <p:sp>
        <p:nvSpPr>
          <p:cNvPr id="153" name="CustomShape 25"/>
          <p:cNvSpPr/>
          <p:nvPr/>
        </p:nvSpPr>
        <p:spPr>
          <a:xfrm>
            <a:off x="5108400" y="2131286"/>
            <a:ext cx="40680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600" b="0" strike="noStrike" spc="-1">
                <a:solidFill>
                  <a:srgbClr val="FFFFFF"/>
                </a:solidFill>
                <a:latin typeface="Arial"/>
                <a:ea typeface="Arial"/>
              </a:rPr>
              <a:t>04</a:t>
            </a:r>
            <a:endParaRPr lang="en-US" sz="1600" b="0" strike="noStrike" spc="-1">
              <a:latin typeface="Arial"/>
            </a:endParaRPr>
          </a:p>
        </p:txBody>
      </p:sp>
      <p:sp>
        <p:nvSpPr>
          <p:cNvPr id="154" name="CustomShape 26"/>
          <p:cNvSpPr/>
          <p:nvPr/>
        </p:nvSpPr>
        <p:spPr>
          <a:xfrm>
            <a:off x="5893970" y="2127906"/>
            <a:ext cx="2630880" cy="3371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GB" sz="1600" b="1" strike="noStrike" spc="-1" dirty="0" smtClean="0">
                <a:solidFill>
                  <a:srgbClr val="000000"/>
                </a:solidFill>
                <a:latin typeface="Arial"/>
                <a:ea typeface="Arial"/>
              </a:rPr>
              <a:t>Impact of IFF</a:t>
            </a:r>
            <a:endParaRPr lang="en-US" sz="1600" b="0" strike="noStrike" spc="-1" dirty="0">
              <a:latin typeface="Arial"/>
            </a:endParaRPr>
          </a:p>
        </p:txBody>
      </p:sp>
      <p:pic>
        <p:nvPicPr>
          <p:cNvPr id="155" name="Picture 34" descr="cid:image001.png@01D04CEC.C188B860"/>
          <p:cNvPicPr/>
          <p:nvPr/>
        </p:nvPicPr>
        <p:blipFill>
          <a:blip r:embed="rId4"/>
          <a:stretch/>
        </p:blipFill>
        <p:spPr>
          <a:xfrm>
            <a:off x="8029440" y="114120"/>
            <a:ext cx="1057320" cy="639360"/>
          </a:xfrm>
          <a:prstGeom prst="rect">
            <a:avLst/>
          </a:prstGeom>
          <a:ln>
            <a:noFill/>
          </a:ln>
        </p:spPr>
      </p:pic>
      <p:sp>
        <p:nvSpPr>
          <p:cNvPr id="156" name="CustomShape 27"/>
          <p:cNvSpPr/>
          <p:nvPr/>
        </p:nvSpPr>
        <p:spPr>
          <a:xfrm>
            <a:off x="5012862" y="4388990"/>
            <a:ext cx="630000" cy="630000"/>
          </a:xfrm>
          <a:prstGeom prst="diamond">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p:style>
      </p:sp>
      <p:sp>
        <p:nvSpPr>
          <p:cNvPr id="157" name="CustomShape 28"/>
          <p:cNvSpPr/>
          <p:nvPr/>
        </p:nvSpPr>
        <p:spPr>
          <a:xfrm>
            <a:off x="5132932" y="4556007"/>
            <a:ext cx="409128" cy="3371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600" b="0" strike="noStrike" spc="-1" dirty="0" smtClean="0">
                <a:solidFill>
                  <a:srgbClr val="FFFFFF"/>
                </a:solidFill>
                <a:latin typeface="Arial"/>
                <a:ea typeface="Arial"/>
              </a:rPr>
              <a:t>08</a:t>
            </a:r>
            <a:endParaRPr lang="en-US" sz="1600" b="0" strike="noStrike" spc="-1" dirty="0">
              <a:latin typeface="Arial"/>
            </a:endParaRPr>
          </a:p>
        </p:txBody>
      </p:sp>
      <p:sp>
        <p:nvSpPr>
          <p:cNvPr id="158" name="CustomShape 29"/>
          <p:cNvSpPr/>
          <p:nvPr/>
        </p:nvSpPr>
        <p:spPr>
          <a:xfrm>
            <a:off x="5860800" y="4664586"/>
            <a:ext cx="2238120" cy="3371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dirty="0" smtClean="0">
                <a:solidFill>
                  <a:srgbClr val="000000"/>
                </a:solidFill>
                <a:latin typeface="Arial"/>
                <a:ea typeface="Arial"/>
              </a:rPr>
              <a:t>Next Steps for FIRS</a:t>
            </a:r>
            <a:endParaRPr lang="en-US" sz="1600" b="0" strike="noStrike" spc="-1" dirty="0">
              <a:latin typeface="Arial"/>
            </a:endParaRPr>
          </a:p>
        </p:txBody>
      </p:sp>
      <p:sp>
        <p:nvSpPr>
          <p:cNvPr id="34" name="CustomShape 27"/>
          <p:cNvSpPr/>
          <p:nvPr/>
        </p:nvSpPr>
        <p:spPr>
          <a:xfrm>
            <a:off x="4987830" y="3223864"/>
            <a:ext cx="630000" cy="630000"/>
          </a:xfrm>
          <a:prstGeom prst="diamond">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p:style>
      </p:sp>
      <p:sp>
        <p:nvSpPr>
          <p:cNvPr id="35" name="CustomShape 28"/>
          <p:cNvSpPr/>
          <p:nvPr/>
        </p:nvSpPr>
        <p:spPr>
          <a:xfrm>
            <a:off x="5124462" y="3360694"/>
            <a:ext cx="40680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600" b="0" strike="noStrike" spc="-1" dirty="0">
                <a:solidFill>
                  <a:srgbClr val="FFFFFF"/>
                </a:solidFill>
                <a:latin typeface="Arial"/>
                <a:ea typeface="Arial"/>
              </a:rPr>
              <a:t>06</a:t>
            </a:r>
            <a:endParaRPr lang="en-US" sz="1600" b="0" strike="noStrike" spc="-1" dirty="0">
              <a:latin typeface="Arial"/>
            </a:endParaRPr>
          </a:p>
        </p:txBody>
      </p:sp>
      <p:sp>
        <p:nvSpPr>
          <p:cNvPr id="36" name="CustomShape 29"/>
          <p:cNvSpPr/>
          <p:nvPr/>
        </p:nvSpPr>
        <p:spPr>
          <a:xfrm>
            <a:off x="5862588" y="3426614"/>
            <a:ext cx="2238120" cy="3371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dirty="0" smtClean="0">
                <a:solidFill>
                  <a:srgbClr val="000000"/>
                </a:solidFill>
                <a:latin typeface="Arial"/>
                <a:ea typeface="Arial"/>
              </a:rPr>
              <a:t>Sources of IFF</a:t>
            </a:r>
            <a:endParaRPr lang="en-US" sz="1600" b="0" strike="noStrike" spc="-1" dirty="0">
              <a:latin typeface="Arial"/>
            </a:endParaRPr>
          </a:p>
        </p:txBody>
      </p:sp>
      <p:sp>
        <p:nvSpPr>
          <p:cNvPr id="38" name="CustomShape 27"/>
          <p:cNvSpPr/>
          <p:nvPr/>
        </p:nvSpPr>
        <p:spPr>
          <a:xfrm>
            <a:off x="4993249" y="3778073"/>
            <a:ext cx="630000" cy="630000"/>
          </a:xfrm>
          <a:prstGeom prst="diamond">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p:style>
      </p:sp>
      <p:sp>
        <p:nvSpPr>
          <p:cNvPr id="39" name="CustomShape 28"/>
          <p:cNvSpPr/>
          <p:nvPr/>
        </p:nvSpPr>
        <p:spPr>
          <a:xfrm>
            <a:off x="5124461" y="3827721"/>
            <a:ext cx="425733" cy="33710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1600" b="0" strike="noStrike" spc="-1" dirty="0" smtClean="0">
                <a:solidFill>
                  <a:srgbClr val="FFFFFF"/>
                </a:solidFill>
                <a:latin typeface="Arial"/>
                <a:ea typeface="Arial"/>
              </a:rPr>
              <a:t>07</a:t>
            </a:r>
            <a:endParaRPr lang="en-US" sz="1600" b="0" strike="noStrike" spc="-1" dirty="0">
              <a:latin typeface="Arial"/>
            </a:endParaRPr>
          </a:p>
        </p:txBody>
      </p:sp>
      <p:sp>
        <p:nvSpPr>
          <p:cNvPr id="40" name="CustomShape 29"/>
          <p:cNvSpPr/>
          <p:nvPr/>
        </p:nvSpPr>
        <p:spPr>
          <a:xfrm>
            <a:off x="5908662" y="3887367"/>
            <a:ext cx="2238120" cy="5833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dirty="0" smtClean="0">
                <a:solidFill>
                  <a:srgbClr val="000000"/>
                </a:solidFill>
                <a:latin typeface="Arial"/>
                <a:ea typeface="Arial"/>
              </a:rPr>
              <a:t>Measures in curbing IFF</a:t>
            </a:r>
            <a:endParaRPr lang="en-US" sz="1600" b="0" strike="noStrike" spc="-1" dirty="0">
              <a:latin typeface="Arial"/>
            </a:endParaRPr>
          </a:p>
        </p:txBody>
      </p:sp>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578520" y="241200"/>
            <a:ext cx="394308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000" b="1" strike="noStrike" spc="-1" dirty="0">
                <a:solidFill>
                  <a:srgbClr val="404040"/>
                </a:solidFill>
                <a:latin typeface="Arial"/>
                <a:ea typeface="Arial"/>
              </a:rPr>
              <a:t>Introduction</a:t>
            </a:r>
            <a:endParaRPr lang="en-US" sz="2000" b="1" strike="noStrike" spc="-1" dirty="0">
              <a:latin typeface="Arial"/>
            </a:endParaRPr>
          </a:p>
        </p:txBody>
      </p:sp>
      <p:sp>
        <p:nvSpPr>
          <p:cNvPr id="160" name="CustomShape 2"/>
          <p:cNvSpPr/>
          <p:nvPr/>
        </p:nvSpPr>
        <p:spPr>
          <a:xfrm>
            <a:off x="1080523" y="1115983"/>
            <a:ext cx="6882153" cy="289998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8000"/>
              </a:lnSpc>
            </a:pPr>
            <a:r>
              <a:rPr lang="en-AU" sz="1300" b="0" strike="noStrike" spc="-1" dirty="0">
                <a:solidFill>
                  <a:srgbClr val="000000"/>
                </a:solidFill>
                <a:latin typeface="+mj-lt"/>
                <a:ea typeface="Arial"/>
              </a:rPr>
              <a:t>Cross-border crimes such as </a:t>
            </a:r>
            <a:r>
              <a:rPr lang="en-GB" sz="1300" b="0" strike="noStrike" spc="-1" dirty="0">
                <a:solidFill>
                  <a:srgbClr val="000000"/>
                </a:solidFill>
                <a:latin typeface="+mj-lt"/>
                <a:ea typeface="Verdana"/>
              </a:rPr>
              <a:t>theft, bribery, corruption</a:t>
            </a:r>
            <a:r>
              <a:rPr lang="en-AU" sz="1300" b="0" strike="noStrike" spc="-1" dirty="0">
                <a:solidFill>
                  <a:srgbClr val="000000"/>
                </a:solidFill>
                <a:latin typeface="+mj-lt"/>
                <a:ea typeface="Arial"/>
              </a:rPr>
              <a:t>, human </a:t>
            </a:r>
            <a:r>
              <a:rPr lang="en-AU" sz="1300" b="0" strike="noStrike" spc="-1" dirty="0" smtClean="0">
                <a:solidFill>
                  <a:srgbClr val="000000"/>
                </a:solidFill>
                <a:latin typeface="+mj-lt"/>
                <a:ea typeface="Arial"/>
              </a:rPr>
              <a:t>trafficking and drug </a:t>
            </a:r>
            <a:r>
              <a:rPr lang="en-AU" sz="1300" b="0" strike="noStrike" spc="-1" dirty="0">
                <a:solidFill>
                  <a:srgbClr val="000000"/>
                </a:solidFill>
                <a:latin typeface="+mj-lt"/>
                <a:ea typeface="Arial"/>
              </a:rPr>
              <a:t>peddling have continuously posed as a huge </a:t>
            </a:r>
            <a:r>
              <a:rPr lang="en-AU" sz="1300" spc="-1" dirty="0" smtClean="0">
                <a:solidFill>
                  <a:srgbClr val="000000"/>
                </a:solidFill>
                <a:latin typeface="+mj-lt"/>
                <a:ea typeface="Arial"/>
              </a:rPr>
              <a:t>challenge</a:t>
            </a:r>
            <a:r>
              <a:rPr lang="en-AU" sz="1300" b="0" strike="noStrike" spc="-1" dirty="0" smtClean="0">
                <a:solidFill>
                  <a:srgbClr val="000000"/>
                </a:solidFill>
                <a:latin typeface="+mj-lt"/>
                <a:ea typeface="Arial"/>
              </a:rPr>
              <a:t> </a:t>
            </a:r>
            <a:r>
              <a:rPr lang="en-AU" sz="1300" b="0" strike="noStrike" spc="-1" dirty="0">
                <a:solidFill>
                  <a:srgbClr val="000000"/>
                </a:solidFill>
                <a:latin typeface="+mj-lt"/>
                <a:ea typeface="Arial"/>
              </a:rPr>
              <a:t>for global development and growth. These includes illicit financial flows (IFF) which has become widespread and highly sophisticated.  In Africa, the effects of cross border crimes has greatly brought about large revenue losses. According to the Report of the High Level Panel on Illicit Financial Flows, Africa is estimated to be losing more than $50 billion annually in Illicit Financial Flows (IFF). </a:t>
            </a:r>
            <a:endParaRPr lang="en-AU" sz="1300" b="0" strike="noStrike" spc="-1" dirty="0" smtClean="0">
              <a:solidFill>
                <a:srgbClr val="000000"/>
              </a:solidFill>
              <a:latin typeface="+mj-lt"/>
              <a:ea typeface="Arial"/>
            </a:endParaRPr>
          </a:p>
          <a:p>
            <a:pPr algn="just">
              <a:lnSpc>
                <a:spcPct val="108000"/>
              </a:lnSpc>
            </a:pPr>
            <a:endParaRPr lang="en-AU" sz="1300" b="0" strike="noStrike" spc="-1" dirty="0">
              <a:latin typeface="+mj-lt"/>
              <a:ea typeface="Verdana"/>
            </a:endParaRPr>
          </a:p>
          <a:p>
            <a:pPr algn="just">
              <a:lnSpc>
                <a:spcPct val="108000"/>
              </a:lnSpc>
            </a:pPr>
            <a:r>
              <a:rPr lang="en-AU" sz="1300" b="0" strike="noStrike" spc="-1" dirty="0">
                <a:solidFill>
                  <a:srgbClr val="000000"/>
                </a:solidFill>
                <a:latin typeface="+mj-lt"/>
                <a:ea typeface="Arial"/>
              </a:rPr>
              <a:t>In Nigeria, the loss of government revenue has negatively impacted sustainable development growth particularly in areas of infrastructure, national security and external </a:t>
            </a:r>
            <a:r>
              <a:rPr lang="en-AU" sz="1300" b="0" strike="noStrike" spc="-1" dirty="0" smtClean="0">
                <a:solidFill>
                  <a:srgbClr val="000000"/>
                </a:solidFill>
                <a:latin typeface="+mj-lt"/>
                <a:ea typeface="Arial"/>
              </a:rPr>
              <a:t>relations. Nigeria’s </a:t>
            </a:r>
            <a:r>
              <a:rPr lang="en-AU" sz="1300" b="0" strike="noStrike" spc="-1" dirty="0">
                <a:solidFill>
                  <a:srgbClr val="000000"/>
                </a:solidFill>
                <a:latin typeface="+mj-lt"/>
                <a:ea typeface="Arial"/>
              </a:rPr>
              <a:t>losses through IFF activities amounted to nearly $10bn. Our international engagements have suffered considerable harm due to digital crimes which has impacted adversely on financial sectors, private companies, individuals and the general social system. </a:t>
            </a:r>
            <a:endParaRPr lang="en-AU" sz="1300" b="0" strike="noStrike" spc="-1" dirty="0">
              <a:latin typeface="+mj-lt"/>
              <a:ea typeface="Verdana"/>
            </a:endParaRPr>
          </a:p>
        </p:txBody>
      </p:sp>
      <p:pic>
        <p:nvPicPr>
          <p:cNvPr id="161" name="Picture 7" descr="cid:image001.png@01D04CEC.C188B860"/>
          <p:cNvPicPr/>
          <p:nvPr/>
        </p:nvPicPr>
        <p:blipFill>
          <a:blip r:embed="rId2"/>
          <a:stretch/>
        </p:blipFill>
        <p:spPr>
          <a:xfrm>
            <a:off x="7680960" y="92160"/>
            <a:ext cx="1057320" cy="639360"/>
          </a:xfrm>
          <a:prstGeom prst="rect">
            <a:avLst/>
          </a:prstGeom>
          <a:ln>
            <a:noFill/>
          </a:ln>
        </p:spPr>
      </p:pic>
      <p:sp>
        <p:nvSpPr>
          <p:cNvPr id="162" name="CustomShape 3"/>
          <p:cNvSpPr/>
          <p:nvPr/>
        </p:nvSpPr>
        <p:spPr>
          <a:xfrm>
            <a:off x="0" y="349920"/>
            <a:ext cx="106920" cy="351000"/>
          </a:xfrm>
          <a:prstGeom prst="rect">
            <a:avLst/>
          </a:prstGeom>
          <a:solidFill>
            <a:schemeClr val="accent1"/>
          </a:solidFill>
          <a:ln>
            <a:noFill/>
          </a:ln>
        </p:spPr>
        <p:style>
          <a:lnRef idx="0">
            <a:scrgbClr r="0" g="0" b="0"/>
          </a:lnRef>
          <a:fillRef idx="0">
            <a:scrgbClr r="0" g="0" b="0"/>
          </a:fillRef>
          <a:effectRef idx="0">
            <a:scrgbClr r="0" g="0" b="0"/>
          </a:effectRef>
          <a:fontRef idx="minor"/>
        </p:style>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0" y="349920"/>
            <a:ext cx="106920" cy="351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164" name="CustomShape 2"/>
          <p:cNvSpPr/>
          <p:nvPr/>
        </p:nvSpPr>
        <p:spPr>
          <a:xfrm>
            <a:off x="148680" y="376200"/>
            <a:ext cx="3508920" cy="312120"/>
          </a:xfrm>
          <a:prstGeom prst="rect">
            <a:avLst/>
          </a:prstGeom>
          <a:noFill/>
          <a:ln>
            <a:noFill/>
          </a:ln>
        </p:spPr>
        <p:style>
          <a:lnRef idx="0">
            <a:scrgbClr r="0" g="0" b="0"/>
          </a:lnRef>
          <a:fillRef idx="0">
            <a:scrgbClr r="0" g="0" b="0"/>
          </a:fillRef>
          <a:effectRef idx="0">
            <a:scrgbClr r="0" g="0" b="0"/>
          </a:effectRef>
          <a:fontRef idx="minor"/>
        </p:style>
        <p:txBody>
          <a:bodyPr lIns="68760" tIns="34200" rIns="68760" bIns="34200">
            <a:spAutoFit/>
          </a:bodyPr>
          <a:lstStyle/>
          <a:p>
            <a:pPr>
              <a:lnSpc>
                <a:spcPct val="100000"/>
              </a:lnSpc>
            </a:pPr>
            <a:r>
              <a:rPr lang="en-US" sz="1600" b="0" strike="noStrike" spc="-1">
                <a:solidFill>
                  <a:srgbClr val="404040"/>
                </a:solidFill>
                <a:latin typeface="Arial"/>
                <a:ea typeface="Arial"/>
              </a:rPr>
              <a:t>02.</a:t>
            </a:r>
            <a:r>
              <a:rPr lang="en-US" sz="1600" b="1" strike="noStrike" spc="-1">
                <a:solidFill>
                  <a:srgbClr val="404040"/>
                </a:solidFill>
                <a:latin typeface="Arial"/>
                <a:ea typeface="Arial"/>
              </a:rPr>
              <a:t> Conceptual Framework</a:t>
            </a:r>
            <a:endParaRPr lang="en-US" sz="1600" b="0" strike="noStrike" spc="-1">
              <a:latin typeface="Arial"/>
            </a:endParaRPr>
          </a:p>
        </p:txBody>
      </p:sp>
      <p:sp>
        <p:nvSpPr>
          <p:cNvPr id="165" name="CustomShape 3"/>
          <p:cNvSpPr/>
          <p:nvPr/>
        </p:nvSpPr>
        <p:spPr>
          <a:xfrm>
            <a:off x="1710908" y="1120320"/>
            <a:ext cx="3893384" cy="3430898"/>
          </a:xfrm>
          <a:custGeom>
            <a:avLst/>
            <a:gdLst/>
            <a:ahLst/>
            <a:cxnLst/>
            <a:rect l="l" t="t" r="r" b="b"/>
            <a:pathLst>
              <a:path w="10000" h="10000">
                <a:moveTo>
                  <a:pt x="0" y="10000"/>
                </a:moveTo>
                <a:lnTo>
                  <a:pt x="0" y="0"/>
                </a:lnTo>
                <a:lnTo>
                  <a:pt x="10000" y="2000"/>
                </a:lnTo>
                <a:lnTo>
                  <a:pt x="10000" y="8000"/>
                </a:lnTo>
                <a:lnTo>
                  <a:pt x="0" y="10000"/>
                </a:lnTo>
              </a:path>
            </a:pathLst>
          </a:custGeom>
          <a:solidFill>
            <a:srgbClr val="7F7F7F"/>
          </a:solidFill>
          <a:ln w="12600">
            <a:solidFill>
              <a:srgbClr val="FFFFFF"/>
            </a:solidFill>
            <a:miter/>
          </a:ln>
        </p:spPr>
        <p:style>
          <a:lnRef idx="0">
            <a:scrgbClr r="0" g="0" b="0"/>
          </a:lnRef>
          <a:fillRef idx="0">
            <a:scrgbClr r="0" g="0" b="0"/>
          </a:fillRef>
          <a:effectRef idx="0">
            <a:scrgbClr r="0" g="0" b="0"/>
          </a:effectRef>
          <a:fontRef idx="minor"/>
        </p:style>
      </p:sp>
      <p:sp>
        <p:nvSpPr>
          <p:cNvPr id="166" name="CustomShape 4"/>
          <p:cNvSpPr/>
          <p:nvPr/>
        </p:nvSpPr>
        <p:spPr>
          <a:xfrm>
            <a:off x="5760720" y="1330036"/>
            <a:ext cx="3383280" cy="2967644"/>
          </a:xfrm>
          <a:custGeom>
            <a:avLst/>
            <a:gdLst/>
            <a:ahLst/>
            <a:cxnLst/>
            <a:rect l="l" t="t" r="r" b="b"/>
            <a:pathLst>
              <a:path w="10000" h="10000">
                <a:moveTo>
                  <a:pt x="0" y="10000"/>
                </a:moveTo>
                <a:lnTo>
                  <a:pt x="0" y="0"/>
                </a:lnTo>
                <a:lnTo>
                  <a:pt x="10000" y="2000"/>
                </a:lnTo>
                <a:lnTo>
                  <a:pt x="10000" y="8000"/>
                </a:lnTo>
                <a:lnTo>
                  <a:pt x="0" y="10000"/>
                </a:lnTo>
              </a:path>
            </a:pathLst>
          </a:custGeom>
          <a:solidFill>
            <a:srgbClr val="00B0F0"/>
          </a:solidFill>
          <a:ln w="12600">
            <a:solidFill>
              <a:srgbClr val="FFFFFF"/>
            </a:solidFill>
            <a:miter/>
          </a:ln>
        </p:spPr>
        <p:style>
          <a:lnRef idx="0">
            <a:scrgbClr r="0" g="0" b="0"/>
          </a:lnRef>
          <a:fillRef idx="0">
            <a:scrgbClr r="0" g="0" b="0"/>
          </a:fillRef>
          <a:effectRef idx="0">
            <a:scrgbClr r="0" g="0" b="0"/>
          </a:effectRef>
          <a:fontRef idx="minor"/>
        </p:style>
      </p:sp>
      <p:sp>
        <p:nvSpPr>
          <p:cNvPr id="167" name="CustomShape 5"/>
          <p:cNvSpPr/>
          <p:nvPr/>
        </p:nvSpPr>
        <p:spPr>
          <a:xfrm>
            <a:off x="352800" y="2354040"/>
            <a:ext cx="3392640" cy="343080"/>
          </a:xfrm>
          <a:prstGeom prst="rect">
            <a:avLst/>
          </a:prstGeom>
          <a:noFill/>
          <a:ln>
            <a:noFill/>
          </a:ln>
        </p:spPr>
        <p:style>
          <a:lnRef idx="0">
            <a:scrgbClr r="0" g="0" b="0"/>
          </a:lnRef>
          <a:fillRef idx="0">
            <a:scrgbClr r="0" g="0" b="0"/>
          </a:fillRef>
          <a:effectRef idx="0">
            <a:scrgbClr r="0" g="0" b="0"/>
          </a:effectRef>
          <a:fontRef idx="minor"/>
        </p:style>
        <p:txBody>
          <a:bodyPr lIns="68760" tIns="34200" rIns="68760" bIns="34200">
            <a:spAutoFit/>
          </a:bodyPr>
          <a:lstStyle/>
          <a:p>
            <a:pPr>
              <a:lnSpc>
                <a:spcPct val="100000"/>
              </a:lnSpc>
            </a:pPr>
            <a:r>
              <a:rPr lang="en-AU" sz="1800" b="1" strike="noStrike" spc="-1">
                <a:solidFill>
                  <a:srgbClr val="1CA8DD"/>
                </a:solidFill>
                <a:latin typeface="Calibri"/>
                <a:ea typeface="Arial"/>
              </a:rPr>
              <a:t>What is IFF?</a:t>
            </a:r>
            <a:endParaRPr lang="en-US" sz="1800" b="0" strike="noStrike" spc="-1">
              <a:latin typeface="Arial"/>
            </a:endParaRPr>
          </a:p>
        </p:txBody>
      </p:sp>
      <p:pic>
        <p:nvPicPr>
          <p:cNvPr id="168" name="Picture 15" descr="cid:image001.png@01D04CEC.C188B860"/>
          <p:cNvPicPr/>
          <p:nvPr/>
        </p:nvPicPr>
        <p:blipFill>
          <a:blip r:embed="rId2"/>
          <a:stretch/>
        </p:blipFill>
        <p:spPr>
          <a:xfrm>
            <a:off x="7728840" y="302760"/>
            <a:ext cx="1057320" cy="639360"/>
          </a:xfrm>
          <a:prstGeom prst="rect">
            <a:avLst/>
          </a:prstGeom>
          <a:ln>
            <a:noFill/>
          </a:ln>
        </p:spPr>
      </p:pic>
      <p:sp>
        <p:nvSpPr>
          <p:cNvPr id="170" name="CustomShape 7"/>
          <p:cNvSpPr/>
          <p:nvPr/>
        </p:nvSpPr>
        <p:spPr>
          <a:xfrm>
            <a:off x="1794035" y="1702106"/>
            <a:ext cx="3555172" cy="2438948"/>
          </a:xfrm>
          <a:prstGeom prst="rect">
            <a:avLst/>
          </a:prstGeom>
          <a:noFill/>
          <a:ln>
            <a:noFill/>
          </a:ln>
        </p:spPr>
        <p:style>
          <a:lnRef idx="0">
            <a:scrgbClr r="0" g="0" b="0"/>
          </a:lnRef>
          <a:fillRef idx="0">
            <a:scrgbClr r="0" g="0" b="0"/>
          </a:fillRef>
          <a:effectRef idx="0">
            <a:scrgbClr r="0" g="0" b="0"/>
          </a:effectRef>
          <a:fontRef idx="minor"/>
        </p:style>
        <p:txBody>
          <a:bodyPr wrap="square" lIns="68760" tIns="34200" rIns="68760" bIns="34200">
            <a:spAutoFit/>
          </a:bodyPr>
          <a:lstStyle/>
          <a:p>
            <a:pPr>
              <a:lnSpc>
                <a:spcPct val="100000"/>
              </a:lnSpc>
            </a:pPr>
            <a:r>
              <a:rPr lang="en-AU" sz="1400" b="0" strike="noStrike" spc="-1" dirty="0">
                <a:solidFill>
                  <a:srgbClr val="FFFFFF"/>
                </a:solidFill>
                <a:latin typeface="Calibri"/>
                <a:ea typeface="Arial"/>
              </a:rPr>
              <a:t>To be clear, IFF is a reference to a wide range of cross-border economic and financial flows in circumstances considered illegal to the extent that they are contrary to extant laws, customs or prevailing morale of the society. It comprises of two elements, namely:  illegal capital (flow of capital originating from the theft of state assets and the proceeds of </a:t>
            </a:r>
            <a:r>
              <a:rPr lang="en-AU" sz="1400" b="0" strike="noStrike" spc="-1" dirty="0" smtClean="0">
                <a:solidFill>
                  <a:srgbClr val="FFFFFF"/>
                </a:solidFill>
                <a:latin typeface="Calibri"/>
                <a:ea typeface="Arial"/>
              </a:rPr>
              <a:t>crime and tax evasion), </a:t>
            </a:r>
            <a:r>
              <a:rPr lang="en-AU" sz="1400" b="0" strike="noStrike" spc="-1" dirty="0">
                <a:solidFill>
                  <a:srgbClr val="FFFFFF"/>
                </a:solidFill>
                <a:latin typeface="Calibri"/>
                <a:ea typeface="Arial"/>
              </a:rPr>
              <a:t>and legal capital (flow of the proceeds of </a:t>
            </a:r>
            <a:r>
              <a:rPr lang="en-AU" sz="1400" spc="-1" dirty="0" smtClean="0">
                <a:solidFill>
                  <a:srgbClr val="FFFFFF"/>
                </a:solidFill>
                <a:latin typeface="Calibri"/>
                <a:ea typeface="Arial"/>
              </a:rPr>
              <a:t>aggressive tax planning</a:t>
            </a:r>
            <a:r>
              <a:rPr lang="en-AU" sz="1400" b="0" strike="noStrike" spc="-1" dirty="0" smtClean="0">
                <a:solidFill>
                  <a:srgbClr val="FFFFFF"/>
                </a:solidFill>
                <a:latin typeface="Calibri"/>
                <a:ea typeface="Arial"/>
              </a:rPr>
              <a:t> </a:t>
            </a:r>
            <a:r>
              <a:rPr lang="en-AU" sz="1400" b="0" strike="noStrike" spc="-1" dirty="0">
                <a:solidFill>
                  <a:srgbClr val="FFFFFF"/>
                </a:solidFill>
                <a:latin typeface="Calibri"/>
                <a:ea typeface="Arial"/>
              </a:rPr>
              <a:t>and avoidance, or other regulatory abuses). </a:t>
            </a:r>
            <a:endParaRPr lang="en-US" sz="1400" b="0" strike="noStrike" spc="-1" dirty="0">
              <a:latin typeface="Arial"/>
            </a:endParaRPr>
          </a:p>
        </p:txBody>
      </p:sp>
      <p:sp>
        <p:nvSpPr>
          <p:cNvPr id="171" name="CustomShape 8"/>
          <p:cNvSpPr/>
          <p:nvPr/>
        </p:nvSpPr>
        <p:spPr>
          <a:xfrm>
            <a:off x="5760720" y="1881268"/>
            <a:ext cx="3300153" cy="2008060"/>
          </a:xfrm>
          <a:prstGeom prst="rect">
            <a:avLst/>
          </a:prstGeom>
          <a:noFill/>
          <a:ln>
            <a:noFill/>
          </a:ln>
        </p:spPr>
        <p:style>
          <a:lnRef idx="0">
            <a:scrgbClr r="0" g="0" b="0"/>
          </a:lnRef>
          <a:fillRef idx="0">
            <a:scrgbClr r="0" g="0" b="0"/>
          </a:fillRef>
          <a:effectRef idx="0">
            <a:scrgbClr r="0" g="0" b="0"/>
          </a:effectRef>
          <a:fontRef idx="minor"/>
        </p:style>
        <p:txBody>
          <a:bodyPr wrap="square" lIns="68760" tIns="34200" rIns="68760" bIns="34200">
            <a:spAutoFit/>
          </a:bodyPr>
          <a:lstStyle/>
          <a:p>
            <a:pPr>
              <a:lnSpc>
                <a:spcPct val="100000"/>
              </a:lnSpc>
            </a:pPr>
            <a:r>
              <a:rPr lang="en-AU" sz="1400" b="0" strike="noStrike" spc="-1" dirty="0">
                <a:solidFill>
                  <a:srgbClr val="FFFFFF"/>
                </a:solidFill>
                <a:latin typeface="Calibri"/>
                <a:ea typeface="Arial"/>
              </a:rPr>
              <a:t>For us in Nigeria, Corruption is the biggest enabler of IFF as it transverses both legal and illegal flows. It has eaten deep into our system and adversely weakened our institutions and regulations. For instance, the existence of tax havens created mainly to exploit differences in tax processes across jurisdictions has also enabled IFF globally. </a:t>
            </a:r>
            <a:endParaRPr lang="en-US" sz="1400" b="0" strike="noStrike" spc="-1" dirty="0">
              <a:latin typeface="Arial"/>
            </a:endParaRPr>
          </a:p>
        </p:txBody>
      </p:sp>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 name="Group 1"/>
          <p:cNvGrpSpPr/>
          <p:nvPr/>
        </p:nvGrpSpPr>
        <p:grpSpPr>
          <a:xfrm>
            <a:off x="5561640" y="3461040"/>
            <a:ext cx="293760" cy="290520"/>
            <a:chOff x="5561640" y="3461040"/>
            <a:chExt cx="293760" cy="290520"/>
          </a:xfrm>
        </p:grpSpPr>
        <p:sp>
          <p:nvSpPr>
            <p:cNvPr id="173" name="CustomShape 2"/>
            <p:cNvSpPr/>
            <p:nvPr/>
          </p:nvSpPr>
          <p:spPr>
            <a:xfrm>
              <a:off x="5561640" y="3624120"/>
              <a:ext cx="293760" cy="127440"/>
            </a:xfrm>
            <a:custGeom>
              <a:avLst/>
              <a:gdLst/>
              <a:ahLst/>
              <a:cxnLst/>
              <a:rect l="l" t="t"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174" name="CustomShape 3"/>
            <p:cNvSpPr/>
            <p:nvPr/>
          </p:nvSpPr>
          <p:spPr>
            <a:xfrm>
              <a:off x="5561640" y="3461040"/>
              <a:ext cx="293760" cy="168840"/>
            </a:xfrm>
            <a:custGeom>
              <a:avLst/>
              <a:gdLst/>
              <a:ahLst/>
              <a:cxnLst/>
              <a:rect l="l" t="t"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solidFill>
              <a:schemeClr val="bg1"/>
            </a:solidFill>
            <a:ln>
              <a:noFill/>
            </a:ln>
          </p:spPr>
          <p:style>
            <a:lnRef idx="0">
              <a:scrgbClr r="0" g="0" b="0"/>
            </a:lnRef>
            <a:fillRef idx="0">
              <a:scrgbClr r="0" g="0" b="0"/>
            </a:fillRef>
            <a:effectRef idx="0">
              <a:scrgbClr r="0" g="0" b="0"/>
            </a:effectRef>
            <a:fontRef idx="minor"/>
          </p:style>
        </p:sp>
      </p:grpSp>
      <p:sp>
        <p:nvSpPr>
          <p:cNvPr id="175" name="CustomShape 4"/>
          <p:cNvSpPr/>
          <p:nvPr/>
        </p:nvSpPr>
        <p:spPr>
          <a:xfrm>
            <a:off x="3312720" y="3462480"/>
            <a:ext cx="279360" cy="278640"/>
          </a:xfrm>
          <a:custGeom>
            <a:avLst/>
            <a:gdLst/>
            <a:ahLst/>
            <a:cxnLst/>
            <a:rect l="l" t="t" r="r" b="b"/>
            <a:pathLst>
              <a:path w="341" h="340">
                <a:moveTo>
                  <a:pt x="52" y="0"/>
                </a:moveTo>
                <a:cubicBezTo>
                  <a:pt x="289" y="0"/>
                  <a:pt x="289" y="0"/>
                  <a:pt x="289" y="0"/>
                </a:cubicBezTo>
                <a:cubicBezTo>
                  <a:pt x="318" y="0"/>
                  <a:pt x="341" y="23"/>
                  <a:pt x="341" y="51"/>
                </a:cubicBezTo>
                <a:cubicBezTo>
                  <a:pt x="341" y="289"/>
                  <a:pt x="341" y="289"/>
                  <a:pt x="341" y="289"/>
                </a:cubicBezTo>
                <a:cubicBezTo>
                  <a:pt x="341" y="317"/>
                  <a:pt x="318" y="340"/>
                  <a:pt x="289" y="340"/>
                </a:cubicBezTo>
                <a:cubicBezTo>
                  <a:pt x="52" y="340"/>
                  <a:pt x="52" y="340"/>
                  <a:pt x="52" y="340"/>
                </a:cubicBezTo>
                <a:cubicBezTo>
                  <a:pt x="23" y="340"/>
                  <a:pt x="0" y="317"/>
                  <a:pt x="0" y="289"/>
                </a:cubicBezTo>
                <a:cubicBezTo>
                  <a:pt x="0" y="51"/>
                  <a:pt x="0" y="51"/>
                  <a:pt x="0" y="51"/>
                </a:cubicBezTo>
                <a:cubicBezTo>
                  <a:pt x="0" y="23"/>
                  <a:pt x="23" y="0"/>
                  <a:pt x="52" y="0"/>
                </a:cubicBezTo>
                <a:close/>
                <a:moveTo>
                  <a:pt x="71" y="37"/>
                </a:moveTo>
                <a:cubicBezTo>
                  <a:pt x="53" y="37"/>
                  <a:pt x="38" y="52"/>
                  <a:pt x="38" y="70"/>
                </a:cubicBezTo>
                <a:cubicBezTo>
                  <a:pt x="38" y="269"/>
                  <a:pt x="38" y="269"/>
                  <a:pt x="38" y="269"/>
                </a:cubicBezTo>
                <a:cubicBezTo>
                  <a:pt x="38" y="288"/>
                  <a:pt x="53" y="302"/>
                  <a:pt x="71" y="302"/>
                </a:cubicBezTo>
                <a:cubicBezTo>
                  <a:pt x="270" y="302"/>
                  <a:pt x="270" y="302"/>
                  <a:pt x="270" y="302"/>
                </a:cubicBezTo>
                <a:cubicBezTo>
                  <a:pt x="288" y="302"/>
                  <a:pt x="303" y="288"/>
                  <a:pt x="303" y="269"/>
                </a:cubicBezTo>
                <a:cubicBezTo>
                  <a:pt x="303" y="70"/>
                  <a:pt x="303" y="70"/>
                  <a:pt x="303" y="70"/>
                </a:cubicBezTo>
                <a:cubicBezTo>
                  <a:pt x="303" y="52"/>
                  <a:pt x="288" y="37"/>
                  <a:pt x="270" y="37"/>
                </a:cubicBezTo>
                <a:cubicBezTo>
                  <a:pt x="71" y="37"/>
                  <a:pt x="71" y="37"/>
                  <a:pt x="71" y="37"/>
                </a:cubicBezTo>
                <a:close/>
                <a:moveTo>
                  <a:pt x="170" y="244"/>
                </a:moveTo>
                <a:cubicBezTo>
                  <a:pt x="163" y="244"/>
                  <a:pt x="157" y="251"/>
                  <a:pt x="157" y="258"/>
                </a:cubicBezTo>
                <a:cubicBezTo>
                  <a:pt x="157" y="283"/>
                  <a:pt x="157" y="283"/>
                  <a:pt x="157" y="283"/>
                </a:cubicBezTo>
                <a:cubicBezTo>
                  <a:pt x="157" y="290"/>
                  <a:pt x="163" y="296"/>
                  <a:pt x="170" y="296"/>
                </a:cubicBezTo>
                <a:cubicBezTo>
                  <a:pt x="178" y="296"/>
                  <a:pt x="184" y="290"/>
                  <a:pt x="184" y="283"/>
                </a:cubicBezTo>
                <a:cubicBezTo>
                  <a:pt x="184" y="258"/>
                  <a:pt x="184" y="258"/>
                  <a:pt x="184" y="258"/>
                </a:cubicBezTo>
                <a:cubicBezTo>
                  <a:pt x="184" y="251"/>
                  <a:pt x="178" y="244"/>
                  <a:pt x="170" y="244"/>
                </a:cubicBezTo>
                <a:close/>
                <a:moveTo>
                  <a:pt x="245" y="170"/>
                </a:moveTo>
                <a:cubicBezTo>
                  <a:pt x="245" y="177"/>
                  <a:pt x="251" y="183"/>
                  <a:pt x="259" y="183"/>
                </a:cubicBezTo>
                <a:cubicBezTo>
                  <a:pt x="284" y="183"/>
                  <a:pt x="284" y="183"/>
                  <a:pt x="284" y="183"/>
                </a:cubicBezTo>
                <a:cubicBezTo>
                  <a:pt x="291" y="183"/>
                  <a:pt x="297" y="177"/>
                  <a:pt x="297" y="170"/>
                </a:cubicBezTo>
                <a:cubicBezTo>
                  <a:pt x="297" y="162"/>
                  <a:pt x="291" y="156"/>
                  <a:pt x="284" y="156"/>
                </a:cubicBezTo>
                <a:cubicBezTo>
                  <a:pt x="259" y="156"/>
                  <a:pt x="259" y="156"/>
                  <a:pt x="259" y="156"/>
                </a:cubicBezTo>
                <a:cubicBezTo>
                  <a:pt x="251" y="156"/>
                  <a:pt x="245" y="162"/>
                  <a:pt x="245" y="170"/>
                </a:cubicBezTo>
                <a:close/>
                <a:moveTo>
                  <a:pt x="170" y="43"/>
                </a:moveTo>
                <a:cubicBezTo>
                  <a:pt x="163" y="43"/>
                  <a:pt x="157" y="49"/>
                  <a:pt x="157" y="57"/>
                </a:cubicBezTo>
                <a:cubicBezTo>
                  <a:pt x="157" y="82"/>
                  <a:pt x="157" y="82"/>
                  <a:pt x="157" y="82"/>
                </a:cubicBezTo>
                <a:cubicBezTo>
                  <a:pt x="157" y="89"/>
                  <a:pt x="163" y="95"/>
                  <a:pt x="170" y="95"/>
                </a:cubicBezTo>
                <a:cubicBezTo>
                  <a:pt x="178" y="95"/>
                  <a:pt x="184" y="89"/>
                  <a:pt x="184" y="82"/>
                </a:cubicBezTo>
                <a:cubicBezTo>
                  <a:pt x="184" y="57"/>
                  <a:pt x="184" y="57"/>
                  <a:pt x="184" y="57"/>
                </a:cubicBezTo>
                <a:cubicBezTo>
                  <a:pt x="184" y="49"/>
                  <a:pt x="178" y="43"/>
                  <a:pt x="170" y="43"/>
                </a:cubicBezTo>
                <a:close/>
                <a:moveTo>
                  <a:pt x="189" y="172"/>
                </a:moveTo>
                <a:cubicBezTo>
                  <a:pt x="217" y="143"/>
                  <a:pt x="217" y="143"/>
                  <a:pt x="217" y="143"/>
                </a:cubicBezTo>
                <a:cubicBezTo>
                  <a:pt x="222" y="138"/>
                  <a:pt x="222" y="130"/>
                  <a:pt x="217" y="125"/>
                </a:cubicBezTo>
                <a:cubicBezTo>
                  <a:pt x="212" y="120"/>
                  <a:pt x="204" y="120"/>
                  <a:pt x="199" y="125"/>
                </a:cubicBezTo>
                <a:cubicBezTo>
                  <a:pt x="173" y="152"/>
                  <a:pt x="173" y="152"/>
                  <a:pt x="173" y="152"/>
                </a:cubicBezTo>
                <a:cubicBezTo>
                  <a:pt x="172" y="152"/>
                  <a:pt x="171" y="152"/>
                  <a:pt x="170" y="152"/>
                </a:cubicBezTo>
                <a:cubicBezTo>
                  <a:pt x="169" y="152"/>
                  <a:pt x="168" y="152"/>
                  <a:pt x="166" y="152"/>
                </a:cubicBezTo>
                <a:cubicBezTo>
                  <a:pt x="114" y="98"/>
                  <a:pt x="114" y="98"/>
                  <a:pt x="114" y="98"/>
                </a:cubicBezTo>
                <a:cubicBezTo>
                  <a:pt x="110" y="94"/>
                  <a:pt x="104" y="94"/>
                  <a:pt x="101" y="98"/>
                </a:cubicBezTo>
                <a:cubicBezTo>
                  <a:pt x="97" y="101"/>
                  <a:pt x="97" y="107"/>
                  <a:pt x="100" y="111"/>
                </a:cubicBezTo>
                <a:cubicBezTo>
                  <a:pt x="153" y="165"/>
                  <a:pt x="153" y="165"/>
                  <a:pt x="153" y="165"/>
                </a:cubicBezTo>
                <a:cubicBezTo>
                  <a:pt x="152" y="167"/>
                  <a:pt x="152" y="168"/>
                  <a:pt x="152" y="170"/>
                </a:cubicBezTo>
                <a:cubicBezTo>
                  <a:pt x="152" y="180"/>
                  <a:pt x="160" y="188"/>
                  <a:pt x="170" y="188"/>
                </a:cubicBezTo>
                <a:cubicBezTo>
                  <a:pt x="180" y="188"/>
                  <a:pt x="188" y="181"/>
                  <a:pt x="189" y="172"/>
                </a:cubicBezTo>
                <a:close/>
                <a:moveTo>
                  <a:pt x="44" y="170"/>
                </a:moveTo>
                <a:cubicBezTo>
                  <a:pt x="44" y="177"/>
                  <a:pt x="50" y="183"/>
                  <a:pt x="57" y="183"/>
                </a:cubicBezTo>
                <a:cubicBezTo>
                  <a:pt x="82" y="183"/>
                  <a:pt x="82" y="183"/>
                  <a:pt x="82" y="183"/>
                </a:cubicBezTo>
                <a:cubicBezTo>
                  <a:pt x="90" y="183"/>
                  <a:pt x="96" y="177"/>
                  <a:pt x="96" y="170"/>
                </a:cubicBezTo>
                <a:cubicBezTo>
                  <a:pt x="96" y="162"/>
                  <a:pt x="90" y="156"/>
                  <a:pt x="82" y="156"/>
                </a:cubicBezTo>
                <a:cubicBezTo>
                  <a:pt x="57" y="156"/>
                  <a:pt x="57" y="156"/>
                  <a:pt x="57" y="156"/>
                </a:cubicBezTo>
                <a:cubicBezTo>
                  <a:pt x="50" y="156"/>
                  <a:pt x="44" y="162"/>
                  <a:pt x="44" y="170"/>
                </a:cubicBezTo>
                <a:close/>
              </a:path>
            </a:pathLst>
          </a:custGeom>
          <a:solidFill>
            <a:schemeClr val="bg1"/>
          </a:solidFill>
          <a:ln>
            <a:noFill/>
          </a:ln>
        </p:spPr>
        <p:style>
          <a:lnRef idx="0">
            <a:scrgbClr r="0" g="0" b="0"/>
          </a:lnRef>
          <a:fillRef idx="0">
            <a:scrgbClr r="0" g="0" b="0"/>
          </a:fillRef>
          <a:effectRef idx="0">
            <a:scrgbClr r="0" g="0" b="0"/>
          </a:effectRef>
          <a:fontRef idx="minor"/>
        </p:style>
      </p:sp>
      <p:grpSp>
        <p:nvGrpSpPr>
          <p:cNvPr id="176" name="Group 5"/>
          <p:cNvGrpSpPr/>
          <p:nvPr/>
        </p:nvGrpSpPr>
        <p:grpSpPr>
          <a:xfrm>
            <a:off x="4064760" y="3440880"/>
            <a:ext cx="290160" cy="279000"/>
            <a:chOff x="4064760" y="3440880"/>
            <a:chExt cx="290160" cy="279000"/>
          </a:xfrm>
        </p:grpSpPr>
        <p:sp>
          <p:nvSpPr>
            <p:cNvPr id="177" name="CustomShape 6"/>
            <p:cNvSpPr/>
            <p:nvPr/>
          </p:nvSpPr>
          <p:spPr>
            <a:xfrm>
              <a:off x="4144680" y="3440880"/>
              <a:ext cx="130320" cy="132120"/>
            </a:xfrm>
            <a:prstGeom prst="ellipse">
              <a:avLst/>
            </a:prstGeom>
            <a:solidFill>
              <a:schemeClr val="bg1"/>
            </a:solidFill>
            <a:ln>
              <a:noFill/>
            </a:ln>
          </p:spPr>
          <p:style>
            <a:lnRef idx="0">
              <a:scrgbClr r="0" g="0" b="0"/>
            </a:lnRef>
            <a:fillRef idx="0">
              <a:scrgbClr r="0" g="0" b="0"/>
            </a:fillRef>
            <a:effectRef idx="0">
              <a:scrgbClr r="0" g="0" b="0"/>
            </a:effectRef>
            <a:fontRef idx="minor"/>
          </p:style>
        </p:sp>
        <p:sp>
          <p:nvSpPr>
            <p:cNvPr id="178" name="CustomShape 7"/>
            <p:cNvSpPr/>
            <p:nvPr/>
          </p:nvSpPr>
          <p:spPr>
            <a:xfrm>
              <a:off x="4064760" y="3593880"/>
              <a:ext cx="290160" cy="126000"/>
            </a:xfrm>
            <a:custGeom>
              <a:avLst/>
              <a:gdLst/>
              <a:ahLst/>
              <a:cxnLst/>
              <a:rect l="l" t="t"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chemeClr val="bg1"/>
            </a:solidFill>
            <a:ln>
              <a:noFill/>
            </a:ln>
          </p:spPr>
          <p:style>
            <a:lnRef idx="0">
              <a:scrgbClr r="0" g="0" b="0"/>
            </a:lnRef>
            <a:fillRef idx="0">
              <a:scrgbClr r="0" g="0" b="0"/>
            </a:fillRef>
            <a:effectRef idx="0">
              <a:scrgbClr r="0" g="0" b="0"/>
            </a:effectRef>
            <a:fontRef idx="minor"/>
          </p:style>
        </p:sp>
      </p:grpSp>
      <p:grpSp>
        <p:nvGrpSpPr>
          <p:cNvPr id="179" name="Group 8"/>
          <p:cNvGrpSpPr/>
          <p:nvPr/>
        </p:nvGrpSpPr>
        <p:grpSpPr>
          <a:xfrm>
            <a:off x="4804920" y="3480480"/>
            <a:ext cx="289440" cy="250920"/>
            <a:chOff x="4804920" y="3480480"/>
            <a:chExt cx="289440" cy="250920"/>
          </a:xfrm>
        </p:grpSpPr>
        <p:sp>
          <p:nvSpPr>
            <p:cNvPr id="180" name="CustomShape 9"/>
            <p:cNvSpPr/>
            <p:nvPr/>
          </p:nvSpPr>
          <p:spPr>
            <a:xfrm>
              <a:off x="4849920" y="3586320"/>
              <a:ext cx="59040" cy="104040"/>
            </a:xfrm>
            <a:custGeom>
              <a:avLst/>
              <a:gdLst/>
              <a:ahLst/>
              <a:cxnLst/>
              <a:rect l="l" t="t" r="r" b="b"/>
              <a:pathLst>
                <a:path w="54" h="95">
                  <a:moveTo>
                    <a:pt x="4" y="95"/>
                  </a:moveTo>
                  <a:cubicBezTo>
                    <a:pt x="49" y="95"/>
                    <a:pt x="49" y="95"/>
                    <a:pt x="49" y="95"/>
                  </a:cubicBezTo>
                  <a:cubicBezTo>
                    <a:pt x="52" y="95"/>
                    <a:pt x="54" y="93"/>
                    <a:pt x="54" y="90"/>
                  </a:cubicBezTo>
                  <a:cubicBezTo>
                    <a:pt x="54" y="4"/>
                    <a:pt x="54" y="4"/>
                    <a:pt x="54" y="4"/>
                  </a:cubicBezTo>
                  <a:cubicBezTo>
                    <a:pt x="54" y="2"/>
                    <a:pt x="52" y="0"/>
                    <a:pt x="49" y="0"/>
                  </a:cubicBezTo>
                  <a:cubicBezTo>
                    <a:pt x="4" y="0"/>
                    <a:pt x="4" y="0"/>
                    <a:pt x="4" y="0"/>
                  </a:cubicBezTo>
                  <a:cubicBezTo>
                    <a:pt x="2" y="0"/>
                    <a:pt x="0" y="2"/>
                    <a:pt x="0" y="4"/>
                  </a:cubicBezTo>
                  <a:cubicBezTo>
                    <a:pt x="0" y="90"/>
                    <a:pt x="0" y="90"/>
                    <a:pt x="0" y="90"/>
                  </a:cubicBezTo>
                  <a:cubicBezTo>
                    <a:pt x="0" y="93"/>
                    <a:pt x="2" y="95"/>
                    <a:pt x="4" y="95"/>
                  </a:cubicBez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181" name="CustomShape 10"/>
            <p:cNvSpPr/>
            <p:nvPr/>
          </p:nvSpPr>
          <p:spPr>
            <a:xfrm>
              <a:off x="4935600" y="3547440"/>
              <a:ext cx="59040" cy="142560"/>
            </a:xfrm>
            <a:custGeom>
              <a:avLst/>
              <a:gdLst/>
              <a:ahLst/>
              <a:cxnLst/>
              <a:rect l="l" t="t" r="r" b="b"/>
              <a:pathLst>
                <a:path w="54" h="130">
                  <a:moveTo>
                    <a:pt x="5" y="130"/>
                  </a:moveTo>
                  <a:cubicBezTo>
                    <a:pt x="50" y="130"/>
                    <a:pt x="50" y="130"/>
                    <a:pt x="50" y="130"/>
                  </a:cubicBezTo>
                  <a:cubicBezTo>
                    <a:pt x="52" y="130"/>
                    <a:pt x="54" y="128"/>
                    <a:pt x="54" y="125"/>
                  </a:cubicBezTo>
                  <a:cubicBezTo>
                    <a:pt x="54" y="5"/>
                    <a:pt x="54" y="5"/>
                    <a:pt x="54" y="5"/>
                  </a:cubicBezTo>
                  <a:cubicBezTo>
                    <a:pt x="54" y="2"/>
                    <a:pt x="52" y="0"/>
                    <a:pt x="50" y="0"/>
                  </a:cubicBezTo>
                  <a:cubicBezTo>
                    <a:pt x="5" y="0"/>
                    <a:pt x="5" y="0"/>
                    <a:pt x="5" y="0"/>
                  </a:cubicBezTo>
                  <a:cubicBezTo>
                    <a:pt x="2" y="0"/>
                    <a:pt x="0" y="2"/>
                    <a:pt x="0" y="5"/>
                  </a:cubicBezTo>
                  <a:cubicBezTo>
                    <a:pt x="0" y="125"/>
                    <a:pt x="0" y="125"/>
                    <a:pt x="0" y="125"/>
                  </a:cubicBezTo>
                  <a:cubicBezTo>
                    <a:pt x="0" y="128"/>
                    <a:pt x="2" y="130"/>
                    <a:pt x="5" y="130"/>
                  </a:cubicBez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182" name="CustomShape 11"/>
            <p:cNvSpPr/>
            <p:nvPr/>
          </p:nvSpPr>
          <p:spPr>
            <a:xfrm>
              <a:off x="5022000" y="3515760"/>
              <a:ext cx="59040" cy="174600"/>
            </a:xfrm>
            <a:custGeom>
              <a:avLst/>
              <a:gdLst/>
              <a:ahLst/>
              <a:cxnLst/>
              <a:rect l="l" t="t" r="r" b="b"/>
              <a:pathLst>
                <a:path w="54" h="159">
                  <a:moveTo>
                    <a:pt x="4" y="159"/>
                  </a:moveTo>
                  <a:cubicBezTo>
                    <a:pt x="49" y="159"/>
                    <a:pt x="49" y="159"/>
                    <a:pt x="49" y="159"/>
                  </a:cubicBezTo>
                  <a:cubicBezTo>
                    <a:pt x="52" y="159"/>
                    <a:pt x="54" y="157"/>
                    <a:pt x="54" y="154"/>
                  </a:cubicBezTo>
                  <a:cubicBezTo>
                    <a:pt x="54" y="5"/>
                    <a:pt x="54" y="5"/>
                    <a:pt x="54" y="5"/>
                  </a:cubicBezTo>
                  <a:cubicBezTo>
                    <a:pt x="54" y="2"/>
                    <a:pt x="52" y="0"/>
                    <a:pt x="49" y="0"/>
                  </a:cubicBezTo>
                  <a:cubicBezTo>
                    <a:pt x="4" y="0"/>
                    <a:pt x="4" y="0"/>
                    <a:pt x="4" y="0"/>
                  </a:cubicBezTo>
                  <a:cubicBezTo>
                    <a:pt x="2" y="0"/>
                    <a:pt x="0" y="2"/>
                    <a:pt x="0" y="5"/>
                  </a:cubicBezTo>
                  <a:cubicBezTo>
                    <a:pt x="0" y="154"/>
                    <a:pt x="0" y="154"/>
                    <a:pt x="0" y="154"/>
                  </a:cubicBezTo>
                  <a:cubicBezTo>
                    <a:pt x="0" y="157"/>
                    <a:pt x="2" y="159"/>
                    <a:pt x="4" y="159"/>
                  </a:cubicBez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183" name="CustomShape 12"/>
            <p:cNvSpPr/>
            <p:nvPr/>
          </p:nvSpPr>
          <p:spPr>
            <a:xfrm>
              <a:off x="4804920" y="3480480"/>
              <a:ext cx="289440" cy="250920"/>
            </a:xfrm>
            <a:custGeom>
              <a:avLst/>
              <a:gdLst/>
              <a:ahLst/>
              <a:cxnLst/>
              <a:rect l="l" t="t" r="r" b="b"/>
              <a:pathLst>
                <a:path w="264" h="228">
                  <a:moveTo>
                    <a:pt x="253" y="206"/>
                  </a:moveTo>
                  <a:cubicBezTo>
                    <a:pt x="23" y="206"/>
                    <a:pt x="23" y="206"/>
                    <a:pt x="23" y="206"/>
                  </a:cubicBezTo>
                  <a:cubicBezTo>
                    <a:pt x="22" y="206"/>
                    <a:pt x="22" y="206"/>
                    <a:pt x="22" y="206"/>
                  </a:cubicBezTo>
                  <a:cubicBezTo>
                    <a:pt x="22" y="11"/>
                    <a:pt x="22" y="11"/>
                    <a:pt x="22" y="11"/>
                  </a:cubicBezTo>
                  <a:cubicBezTo>
                    <a:pt x="22" y="5"/>
                    <a:pt x="17" y="0"/>
                    <a:pt x="11" y="0"/>
                  </a:cubicBezTo>
                  <a:cubicBezTo>
                    <a:pt x="5" y="0"/>
                    <a:pt x="0" y="5"/>
                    <a:pt x="0" y="11"/>
                  </a:cubicBezTo>
                  <a:cubicBezTo>
                    <a:pt x="0" y="206"/>
                    <a:pt x="0" y="206"/>
                    <a:pt x="0" y="206"/>
                  </a:cubicBezTo>
                  <a:cubicBezTo>
                    <a:pt x="0" y="218"/>
                    <a:pt x="10" y="228"/>
                    <a:pt x="23" y="228"/>
                  </a:cubicBezTo>
                  <a:cubicBezTo>
                    <a:pt x="253" y="228"/>
                    <a:pt x="253" y="228"/>
                    <a:pt x="253" y="228"/>
                  </a:cubicBezTo>
                  <a:cubicBezTo>
                    <a:pt x="259" y="228"/>
                    <a:pt x="264" y="223"/>
                    <a:pt x="264" y="217"/>
                  </a:cubicBezTo>
                  <a:cubicBezTo>
                    <a:pt x="264" y="211"/>
                    <a:pt x="259" y="206"/>
                    <a:pt x="253" y="206"/>
                  </a:cubicBezTo>
                  <a:close/>
                </a:path>
              </a:pathLst>
            </a:custGeom>
            <a:solidFill>
              <a:schemeClr val="bg1"/>
            </a:solidFill>
            <a:ln>
              <a:noFill/>
            </a:ln>
          </p:spPr>
          <p:style>
            <a:lnRef idx="0">
              <a:scrgbClr r="0" g="0" b="0"/>
            </a:lnRef>
            <a:fillRef idx="0">
              <a:scrgbClr r="0" g="0" b="0"/>
            </a:fillRef>
            <a:effectRef idx="0">
              <a:scrgbClr r="0" g="0" b="0"/>
            </a:effectRef>
            <a:fontRef idx="minor"/>
          </p:style>
        </p:sp>
      </p:grpSp>
      <p:sp>
        <p:nvSpPr>
          <p:cNvPr id="184" name="CustomShape 13"/>
          <p:cNvSpPr/>
          <p:nvPr/>
        </p:nvSpPr>
        <p:spPr>
          <a:xfrm>
            <a:off x="9916" y="1401906"/>
            <a:ext cx="5394960" cy="378419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600" b="1" strike="noStrike" spc="-1" dirty="0">
                <a:solidFill>
                  <a:srgbClr val="262626"/>
                </a:solidFill>
                <a:latin typeface="Calibri" panose="020F0502020204030204" pitchFamily="34" charset="0"/>
                <a:ea typeface="方正姚体"/>
                <a:cs typeface="Calibri" panose="020F0502020204030204" pitchFamily="34" charset="0"/>
              </a:rPr>
              <a:t>   </a:t>
            </a:r>
            <a:r>
              <a:rPr lang="en-US" sz="1600" b="1" i="1" u="sng" strike="noStrike" spc="-1" dirty="0">
                <a:solidFill>
                  <a:srgbClr val="0D0D0D"/>
                </a:solidFill>
                <a:uFillTx/>
                <a:latin typeface="Calibri" panose="020F0502020204030204" pitchFamily="34" charset="0"/>
                <a:ea typeface="方正姚体"/>
                <a:cs typeface="Calibri" panose="020F0502020204030204" pitchFamily="34" charset="0"/>
              </a:rPr>
              <a:t>who perpetuates  IFF?</a:t>
            </a:r>
            <a:endParaRPr lang="en-US" sz="1600" b="0" strike="noStrike" spc="-1" dirty="0">
              <a:latin typeface="Calibri" panose="020F0502020204030204" pitchFamily="34" charset="0"/>
              <a:cs typeface="Calibri" panose="020F0502020204030204" pitchFamily="34" charset="0"/>
            </a:endParaRPr>
          </a:p>
          <a:p>
            <a:pPr marL="171360" indent="-171000" algn="just">
              <a:lnSpc>
                <a:spcPct val="100000"/>
              </a:lnSpc>
              <a:buClr>
                <a:srgbClr val="0D0D0D"/>
              </a:buClr>
              <a:buFont typeface="Wingdings" charset="2"/>
              <a:buChar char=""/>
            </a:pPr>
            <a:r>
              <a:rPr lang="en-US" sz="1600" b="0" strike="noStrike" spc="-1" dirty="0">
                <a:solidFill>
                  <a:srgbClr val="0D0D0D"/>
                </a:solidFill>
                <a:latin typeface="Calibri" panose="020F0502020204030204" pitchFamily="34" charset="0"/>
                <a:ea typeface="方正姚体"/>
                <a:cs typeface="Calibri" panose="020F0502020204030204" pitchFamily="34" charset="0"/>
              </a:rPr>
              <a:t>Private actors </a:t>
            </a:r>
            <a:r>
              <a:rPr lang="en-AU" sz="1600" b="0" strike="noStrike" spc="-1" dirty="0">
                <a:solidFill>
                  <a:srgbClr val="0D0D0D"/>
                </a:solidFill>
                <a:latin typeface="Calibri" panose="020F0502020204030204" pitchFamily="34" charset="0"/>
                <a:ea typeface="方正姚体"/>
                <a:cs typeface="Calibri" panose="020F0502020204030204" pitchFamily="34" charset="0"/>
              </a:rPr>
              <a:t>(individuals, domestic businesses and multinational </a:t>
            </a:r>
            <a:r>
              <a:rPr lang="en-AU" sz="1600" b="0" strike="noStrike" spc="-1" dirty="0" smtClean="0">
                <a:solidFill>
                  <a:srgbClr val="0D0D0D"/>
                </a:solidFill>
                <a:latin typeface="Calibri" panose="020F0502020204030204" pitchFamily="34" charset="0"/>
                <a:ea typeface="方正姚体"/>
                <a:cs typeface="Calibri" panose="020F0502020204030204" pitchFamily="34" charset="0"/>
              </a:rPr>
              <a:t>companies including </a:t>
            </a:r>
            <a:r>
              <a:rPr lang="en-AU" sz="1600" b="0" strike="noStrike" spc="-1" dirty="0">
                <a:solidFill>
                  <a:srgbClr val="0D0D0D"/>
                </a:solidFill>
                <a:latin typeface="Calibri" panose="020F0502020204030204" pitchFamily="34" charset="0"/>
                <a:ea typeface="方正姚体"/>
                <a:cs typeface="Calibri" panose="020F0502020204030204" pitchFamily="34" charset="0"/>
              </a:rPr>
              <a:t>professional advisers – tax, </a:t>
            </a:r>
            <a:r>
              <a:rPr lang="en-AU" sz="1600" b="0" strike="noStrike" spc="-1" dirty="0" smtClean="0">
                <a:solidFill>
                  <a:srgbClr val="0D0D0D"/>
                </a:solidFill>
                <a:latin typeface="Calibri" panose="020F0502020204030204" pitchFamily="34" charset="0"/>
                <a:ea typeface="方正姚体"/>
                <a:cs typeface="Calibri" panose="020F0502020204030204" pitchFamily="34" charset="0"/>
              </a:rPr>
              <a:t>legal, accounting</a:t>
            </a:r>
            <a:r>
              <a:rPr lang="en-AU" sz="1600" b="0" strike="noStrike" spc="-1" dirty="0">
                <a:solidFill>
                  <a:srgbClr val="0D0D0D"/>
                </a:solidFill>
                <a:latin typeface="Calibri" panose="020F0502020204030204" pitchFamily="34" charset="0"/>
                <a:ea typeface="方正姚体"/>
                <a:cs typeface="Calibri" panose="020F0502020204030204" pitchFamily="34" charset="0"/>
              </a:rPr>
              <a:t>, etc.) committing tax and other regulatory abuse; </a:t>
            </a:r>
            <a:endParaRPr lang="en-US" sz="1600" b="0" strike="noStrike" spc="-1" dirty="0">
              <a:latin typeface="Calibri" panose="020F0502020204030204" pitchFamily="34" charset="0"/>
              <a:cs typeface="Calibri" panose="020F0502020204030204" pitchFamily="34" charset="0"/>
            </a:endParaRPr>
          </a:p>
          <a:p>
            <a:pPr marL="171360" indent="-171000" algn="just">
              <a:lnSpc>
                <a:spcPct val="100000"/>
              </a:lnSpc>
              <a:buClr>
                <a:srgbClr val="0D0D0D"/>
              </a:buClr>
              <a:buFont typeface="Wingdings" charset="2"/>
              <a:buChar char=""/>
            </a:pPr>
            <a:r>
              <a:rPr lang="en-AU" sz="1600" spc="-1" dirty="0">
                <a:solidFill>
                  <a:srgbClr val="0D0D0D"/>
                </a:solidFill>
                <a:latin typeface="Calibri" panose="020F0502020204030204" pitchFamily="34" charset="0"/>
                <a:ea typeface="方正姚体"/>
                <a:cs typeface="Calibri" panose="020F0502020204030204" pitchFamily="34" charset="0"/>
              </a:rPr>
              <a:t>P</a:t>
            </a:r>
            <a:r>
              <a:rPr lang="en-AU" sz="1600" b="0" strike="noStrike" spc="-1" dirty="0" smtClean="0">
                <a:solidFill>
                  <a:srgbClr val="0D0D0D"/>
                </a:solidFill>
                <a:latin typeface="Calibri" panose="020F0502020204030204" pitchFamily="34" charset="0"/>
                <a:ea typeface="方正姚体"/>
                <a:cs typeface="Calibri" panose="020F0502020204030204" pitchFamily="34" charset="0"/>
              </a:rPr>
              <a:t>ublic office holders </a:t>
            </a:r>
            <a:r>
              <a:rPr lang="en-AU" sz="1600" b="0" strike="noStrike" spc="-1" dirty="0">
                <a:solidFill>
                  <a:srgbClr val="0D0D0D"/>
                </a:solidFill>
                <a:latin typeface="Calibri" panose="020F0502020204030204" pitchFamily="34" charset="0"/>
                <a:ea typeface="方正姚体"/>
                <a:cs typeface="Calibri" panose="020F0502020204030204" pitchFamily="34" charset="0"/>
              </a:rPr>
              <a:t>(politically exposed persons (PEP) or persons in public employment); and</a:t>
            </a:r>
            <a:endParaRPr lang="en-US" sz="1600" b="0" strike="noStrike" spc="-1" dirty="0">
              <a:latin typeface="Calibri" panose="020F0502020204030204" pitchFamily="34" charset="0"/>
              <a:cs typeface="Calibri" panose="020F0502020204030204" pitchFamily="34" charset="0"/>
            </a:endParaRPr>
          </a:p>
          <a:p>
            <a:pPr marL="171360" indent="-171000" algn="just">
              <a:lnSpc>
                <a:spcPct val="100000"/>
              </a:lnSpc>
              <a:buClr>
                <a:srgbClr val="0D0D0D"/>
              </a:buClr>
              <a:buFont typeface="Wingdings" charset="2"/>
              <a:buChar char=""/>
            </a:pPr>
            <a:r>
              <a:rPr lang="en-AU" sz="1600" spc="-1" dirty="0">
                <a:solidFill>
                  <a:srgbClr val="0D0D0D"/>
                </a:solidFill>
                <a:latin typeface="Calibri" panose="020F0502020204030204" pitchFamily="34" charset="0"/>
                <a:ea typeface="方正姚体"/>
                <a:cs typeface="Calibri" panose="020F0502020204030204" pitchFamily="34" charset="0"/>
              </a:rPr>
              <a:t>C</a:t>
            </a:r>
            <a:r>
              <a:rPr lang="en-AU" sz="1600" b="0" strike="noStrike" spc="-1" dirty="0" smtClean="0">
                <a:solidFill>
                  <a:srgbClr val="0D0D0D"/>
                </a:solidFill>
                <a:latin typeface="Calibri" panose="020F0502020204030204" pitchFamily="34" charset="0"/>
                <a:ea typeface="方正姚体"/>
                <a:cs typeface="Calibri" panose="020F0502020204030204" pitchFamily="34" charset="0"/>
              </a:rPr>
              <a:t>riminal </a:t>
            </a:r>
            <a:r>
              <a:rPr lang="en-AU" sz="1600" b="0" strike="noStrike" spc="-1" dirty="0">
                <a:solidFill>
                  <a:srgbClr val="0D0D0D"/>
                </a:solidFill>
                <a:latin typeface="Calibri" panose="020F0502020204030204" pitchFamily="34" charset="0"/>
                <a:ea typeface="方正姚体"/>
                <a:cs typeface="Calibri" panose="020F0502020204030204" pitchFamily="34" charset="0"/>
              </a:rPr>
              <a:t>groups (a term used here to indicate those motivated primarily by the proceeds of crime, and those using crime to fund social or political agenda, including terrorism)</a:t>
            </a:r>
            <a:endParaRPr lang="en-US" sz="1600" b="0" strike="noStrike" spc="-1" dirty="0">
              <a:latin typeface="Calibri" panose="020F0502020204030204" pitchFamily="34" charset="0"/>
              <a:cs typeface="Calibri" panose="020F0502020204030204" pitchFamily="34" charset="0"/>
            </a:endParaRPr>
          </a:p>
          <a:p>
            <a:pPr algn="just">
              <a:lnSpc>
                <a:spcPct val="100000"/>
              </a:lnSpc>
            </a:pPr>
            <a:endParaRPr lang="en-US" sz="1600" b="0" strike="noStrike" spc="-1" dirty="0">
              <a:latin typeface="Calibri" panose="020F0502020204030204" pitchFamily="34" charset="0"/>
              <a:cs typeface="Calibri" panose="020F0502020204030204" pitchFamily="34" charset="0"/>
            </a:endParaRPr>
          </a:p>
          <a:p>
            <a:pPr algn="just">
              <a:lnSpc>
                <a:spcPct val="100000"/>
              </a:lnSpc>
            </a:pPr>
            <a:endParaRPr lang="en-US" sz="1600" b="0" strike="noStrike" spc="-1" dirty="0">
              <a:latin typeface="Calibri" panose="020F0502020204030204" pitchFamily="34" charset="0"/>
              <a:cs typeface="Calibri" panose="020F0502020204030204" pitchFamily="34" charset="0"/>
            </a:endParaRPr>
          </a:p>
          <a:p>
            <a:pPr algn="just">
              <a:lnSpc>
                <a:spcPct val="100000"/>
              </a:lnSpc>
            </a:pPr>
            <a:endParaRPr lang="en-US" sz="1600" b="0" strike="noStrike" spc="-1" dirty="0">
              <a:latin typeface="Calibri" panose="020F0502020204030204" pitchFamily="34" charset="0"/>
              <a:cs typeface="Calibri" panose="020F0502020204030204" pitchFamily="34" charset="0"/>
            </a:endParaRPr>
          </a:p>
          <a:p>
            <a:pPr algn="just">
              <a:lnSpc>
                <a:spcPct val="100000"/>
              </a:lnSpc>
            </a:pPr>
            <a:endParaRPr lang="en-US" sz="1600" b="0" strike="noStrike" spc="-1" dirty="0">
              <a:latin typeface="Calibri" panose="020F0502020204030204" pitchFamily="34" charset="0"/>
              <a:cs typeface="Calibri" panose="020F0502020204030204" pitchFamily="34" charset="0"/>
            </a:endParaRPr>
          </a:p>
        </p:txBody>
      </p:sp>
      <p:sp>
        <p:nvSpPr>
          <p:cNvPr id="185" name="CustomShape 14"/>
          <p:cNvSpPr/>
          <p:nvPr/>
        </p:nvSpPr>
        <p:spPr>
          <a:xfrm>
            <a:off x="109800" y="348480"/>
            <a:ext cx="3374640" cy="554760"/>
          </a:xfrm>
          <a:prstGeom prst="rect">
            <a:avLst/>
          </a:prstGeom>
          <a:noFill/>
          <a:ln>
            <a:noFill/>
          </a:ln>
        </p:spPr>
        <p:style>
          <a:lnRef idx="0">
            <a:scrgbClr r="0" g="0" b="0"/>
          </a:lnRef>
          <a:fillRef idx="0">
            <a:scrgbClr r="0" g="0" b="0"/>
          </a:fillRef>
          <a:effectRef idx="0">
            <a:scrgbClr r="0" g="0" b="0"/>
          </a:effectRef>
          <a:fontRef idx="minor"/>
        </p:style>
        <p:txBody>
          <a:bodyPr lIns="68760" tIns="34200" rIns="68760" bIns="34200">
            <a:spAutoFit/>
          </a:bodyPr>
          <a:lstStyle/>
          <a:p>
            <a:pPr>
              <a:lnSpc>
                <a:spcPct val="100000"/>
              </a:lnSpc>
            </a:pPr>
            <a:r>
              <a:rPr lang="en-US" sz="1600" b="0" strike="noStrike" spc="-1">
                <a:solidFill>
                  <a:srgbClr val="404040"/>
                </a:solidFill>
                <a:latin typeface="Arial"/>
                <a:ea typeface="Arial"/>
              </a:rPr>
              <a:t>03.</a:t>
            </a:r>
            <a:r>
              <a:rPr lang="en-US" sz="1600" b="1" strike="noStrike" spc="-1">
                <a:solidFill>
                  <a:srgbClr val="404040"/>
                </a:solidFill>
                <a:latin typeface="Arial"/>
                <a:ea typeface="Arial"/>
              </a:rPr>
              <a:t> IFF: Conceptual Framework (Contd.)  </a:t>
            </a:r>
            <a:endParaRPr lang="en-US" sz="1600" b="0" strike="noStrike" spc="-1">
              <a:latin typeface="Arial"/>
            </a:endParaRPr>
          </a:p>
        </p:txBody>
      </p:sp>
      <p:sp>
        <p:nvSpPr>
          <p:cNvPr id="186" name="CustomShape 15"/>
          <p:cNvSpPr/>
          <p:nvPr/>
        </p:nvSpPr>
        <p:spPr>
          <a:xfrm>
            <a:off x="0" y="349920"/>
            <a:ext cx="106920" cy="351000"/>
          </a:xfrm>
          <a:prstGeom prst="rect">
            <a:avLst/>
          </a:prstGeom>
          <a:solidFill>
            <a:schemeClr val="accent1"/>
          </a:solidFill>
          <a:ln>
            <a:noFill/>
          </a:ln>
        </p:spPr>
        <p:style>
          <a:lnRef idx="0">
            <a:scrgbClr r="0" g="0" b="0"/>
          </a:lnRef>
          <a:fillRef idx="0">
            <a:scrgbClr r="0" g="0" b="0"/>
          </a:fillRef>
          <a:effectRef idx="0">
            <a:scrgbClr r="0" g="0" b="0"/>
          </a:effectRef>
          <a:fontRef idx="minor"/>
        </p:style>
      </p:sp>
      <p:pic>
        <p:nvPicPr>
          <p:cNvPr id="187" name="Picture 39" descr="cid:image001.png@01D04CEC.C188B860"/>
          <p:cNvPicPr/>
          <p:nvPr/>
        </p:nvPicPr>
        <p:blipFill>
          <a:blip r:embed="rId2"/>
          <a:stretch/>
        </p:blipFill>
        <p:spPr>
          <a:xfrm>
            <a:off x="7728840" y="302760"/>
            <a:ext cx="1057320" cy="639360"/>
          </a:xfrm>
          <a:prstGeom prst="rect">
            <a:avLst/>
          </a:prstGeom>
          <a:ln>
            <a:noFill/>
          </a:ln>
        </p:spPr>
      </p:pic>
      <p:pic>
        <p:nvPicPr>
          <p:cNvPr id="188" name="Picture 187"/>
          <p:cNvPicPr/>
          <p:nvPr/>
        </p:nvPicPr>
        <p:blipFill>
          <a:blip r:embed="rId3"/>
          <a:stretch/>
        </p:blipFill>
        <p:spPr>
          <a:xfrm>
            <a:off x="5404876" y="1122218"/>
            <a:ext cx="3477044" cy="2809702"/>
          </a:xfrm>
          <a:prstGeom prst="rect">
            <a:avLst/>
          </a:prstGeom>
          <a:ln>
            <a:noFill/>
          </a:ln>
        </p:spPr>
      </p:pic>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CustomShape 1"/>
          <p:cNvSpPr/>
          <p:nvPr/>
        </p:nvSpPr>
        <p:spPr>
          <a:xfrm>
            <a:off x="0" y="349920"/>
            <a:ext cx="106920" cy="351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297" name="CustomShape 2"/>
          <p:cNvSpPr/>
          <p:nvPr/>
        </p:nvSpPr>
        <p:spPr>
          <a:xfrm>
            <a:off x="3446470" y="25748"/>
            <a:ext cx="2091600" cy="315289"/>
          </a:xfrm>
          <a:prstGeom prst="rect">
            <a:avLst/>
          </a:prstGeom>
          <a:noFill/>
          <a:ln>
            <a:noFill/>
          </a:ln>
        </p:spPr>
        <p:style>
          <a:lnRef idx="0">
            <a:scrgbClr r="0" g="0" b="0"/>
          </a:lnRef>
          <a:fillRef idx="0">
            <a:scrgbClr r="0" g="0" b="0"/>
          </a:fillRef>
          <a:effectRef idx="0">
            <a:scrgbClr r="0" g="0" b="0"/>
          </a:effectRef>
          <a:fontRef idx="minor"/>
        </p:style>
        <p:txBody>
          <a:bodyPr lIns="68760" tIns="34200" rIns="68760" bIns="34200">
            <a:spAutoFit/>
          </a:bodyPr>
          <a:lstStyle/>
          <a:p>
            <a:pPr algn="ctr">
              <a:lnSpc>
                <a:spcPct val="100000"/>
              </a:lnSpc>
            </a:pPr>
            <a:r>
              <a:rPr lang="en-US" sz="1600" b="1" strike="noStrike" spc="-1" dirty="0" smtClean="0">
                <a:solidFill>
                  <a:srgbClr val="000000"/>
                </a:solidFill>
                <a:latin typeface="Arial"/>
                <a:ea typeface="Arial"/>
              </a:rPr>
              <a:t>Key Issues in IFF</a:t>
            </a:r>
            <a:endParaRPr lang="en-US" sz="1600" b="1" strike="noStrike" spc="-1" dirty="0">
              <a:latin typeface="Arial"/>
            </a:endParaRPr>
          </a:p>
        </p:txBody>
      </p:sp>
      <p:grpSp>
        <p:nvGrpSpPr>
          <p:cNvPr id="298" name="Group 3"/>
          <p:cNvGrpSpPr/>
          <p:nvPr/>
        </p:nvGrpSpPr>
        <p:grpSpPr>
          <a:xfrm>
            <a:off x="1158229" y="497917"/>
            <a:ext cx="662325" cy="713210"/>
            <a:chOff x="1559880" y="2352600"/>
            <a:chExt cx="1417680" cy="1417680"/>
          </a:xfrm>
        </p:grpSpPr>
        <p:sp>
          <p:nvSpPr>
            <p:cNvPr id="299" name="CustomShape 4"/>
            <p:cNvSpPr/>
            <p:nvPr/>
          </p:nvSpPr>
          <p:spPr>
            <a:xfrm>
              <a:off x="2226960" y="2352600"/>
              <a:ext cx="77400" cy="29808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300" name="CustomShape 5"/>
            <p:cNvSpPr/>
            <p:nvPr/>
          </p:nvSpPr>
          <p:spPr>
            <a:xfrm>
              <a:off x="2047320" y="2366640"/>
              <a:ext cx="149400" cy="307800"/>
            </a:xfrm>
            <a:custGeom>
              <a:avLst/>
              <a:gdLst/>
              <a:ahLst/>
              <a:cxnLst/>
              <a:rect l="l" t="t" r="r" b="b"/>
              <a:pathLst>
                <a:path w="106" h="218">
                  <a:moveTo>
                    <a:pt x="106" y="203"/>
                  </a:moveTo>
                  <a:lnTo>
                    <a:pt x="53" y="218"/>
                  </a:lnTo>
                  <a:lnTo>
                    <a:pt x="0" y="15"/>
                  </a:lnTo>
                  <a:lnTo>
                    <a:pt x="51" y="0"/>
                  </a:lnTo>
                  <a:lnTo>
                    <a:pt x="106" y="203"/>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301" name="CustomShape 6"/>
            <p:cNvSpPr/>
            <p:nvPr/>
          </p:nvSpPr>
          <p:spPr>
            <a:xfrm>
              <a:off x="1879200" y="2428920"/>
              <a:ext cx="214560" cy="296640"/>
            </a:xfrm>
            <a:custGeom>
              <a:avLst/>
              <a:gdLst/>
              <a:ahLst/>
              <a:cxnLst/>
              <a:rect l="l" t="t" r="r" b="b"/>
              <a:pathLst>
                <a:path w="152" h="210">
                  <a:moveTo>
                    <a:pt x="152" y="183"/>
                  </a:moveTo>
                  <a:lnTo>
                    <a:pt x="104" y="210"/>
                  </a:lnTo>
                  <a:lnTo>
                    <a:pt x="0" y="28"/>
                  </a:lnTo>
                  <a:lnTo>
                    <a:pt x="48" y="0"/>
                  </a:lnTo>
                  <a:lnTo>
                    <a:pt x="152" y="183"/>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302" name="CustomShape 7"/>
            <p:cNvSpPr/>
            <p:nvPr/>
          </p:nvSpPr>
          <p:spPr>
            <a:xfrm>
              <a:off x="1737720" y="2535120"/>
              <a:ext cx="265320" cy="262440"/>
            </a:xfrm>
            <a:custGeom>
              <a:avLst/>
              <a:gdLst/>
              <a:ahLst/>
              <a:cxnLst/>
              <a:rect l="l" t="t" r="r" b="b"/>
              <a:pathLst>
                <a:path w="188" h="186">
                  <a:moveTo>
                    <a:pt x="188" y="148"/>
                  </a:moveTo>
                  <a:lnTo>
                    <a:pt x="149" y="186"/>
                  </a:lnTo>
                  <a:lnTo>
                    <a:pt x="0" y="38"/>
                  </a:lnTo>
                  <a:lnTo>
                    <a:pt x="38" y="0"/>
                  </a:lnTo>
                  <a:lnTo>
                    <a:pt x="188" y="148"/>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303" name="CustomShape 8"/>
            <p:cNvSpPr/>
            <p:nvPr/>
          </p:nvSpPr>
          <p:spPr>
            <a:xfrm>
              <a:off x="1634760" y="2675160"/>
              <a:ext cx="296640" cy="216000"/>
            </a:xfrm>
            <a:custGeom>
              <a:avLst/>
              <a:gdLst/>
              <a:ahLst/>
              <a:cxnLst/>
              <a:rect l="l" t="t" r="r" b="b"/>
              <a:pathLst>
                <a:path w="210" h="153">
                  <a:moveTo>
                    <a:pt x="210" y="105"/>
                  </a:moveTo>
                  <a:lnTo>
                    <a:pt x="182" y="153"/>
                  </a:lnTo>
                  <a:lnTo>
                    <a:pt x="0" y="47"/>
                  </a:lnTo>
                  <a:lnTo>
                    <a:pt x="27" y="0"/>
                  </a:lnTo>
                  <a:lnTo>
                    <a:pt x="210" y="105"/>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304" name="CustomShape 9"/>
            <p:cNvSpPr/>
            <p:nvPr/>
          </p:nvSpPr>
          <p:spPr>
            <a:xfrm>
              <a:off x="1572480" y="2841840"/>
              <a:ext cx="306360" cy="152280"/>
            </a:xfrm>
            <a:custGeom>
              <a:avLst/>
              <a:gdLst/>
              <a:ahLst/>
              <a:cxnLst/>
              <a:rect l="l" t="t" r="r" b="b"/>
              <a:pathLst>
                <a:path w="217" h="108">
                  <a:moveTo>
                    <a:pt x="217" y="55"/>
                  </a:moveTo>
                  <a:lnTo>
                    <a:pt x="204" y="108"/>
                  </a:lnTo>
                  <a:lnTo>
                    <a:pt x="0" y="53"/>
                  </a:lnTo>
                  <a:lnTo>
                    <a:pt x="15" y="0"/>
                  </a:lnTo>
                  <a:lnTo>
                    <a:pt x="217" y="55"/>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305" name="CustomShape 10"/>
            <p:cNvSpPr/>
            <p:nvPr/>
          </p:nvSpPr>
          <p:spPr>
            <a:xfrm>
              <a:off x="1559880" y="3025800"/>
              <a:ext cx="296640" cy="7596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306" name="CustomShape 11"/>
            <p:cNvSpPr/>
            <p:nvPr/>
          </p:nvSpPr>
          <p:spPr>
            <a:xfrm>
              <a:off x="1572480" y="3133080"/>
              <a:ext cx="309240" cy="149400"/>
            </a:xfrm>
            <a:custGeom>
              <a:avLst/>
              <a:gdLst/>
              <a:ahLst/>
              <a:cxnLst/>
              <a:rect l="l" t="t" r="r" b="b"/>
              <a:pathLst>
                <a:path w="219" h="106">
                  <a:moveTo>
                    <a:pt x="204" y="0"/>
                  </a:moveTo>
                  <a:lnTo>
                    <a:pt x="219" y="51"/>
                  </a:lnTo>
                  <a:lnTo>
                    <a:pt x="15" y="106"/>
                  </a:lnTo>
                  <a:lnTo>
                    <a:pt x="0" y="55"/>
                  </a:lnTo>
                  <a:lnTo>
                    <a:pt x="204" y="0"/>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307" name="CustomShape 12"/>
            <p:cNvSpPr/>
            <p:nvPr/>
          </p:nvSpPr>
          <p:spPr>
            <a:xfrm>
              <a:off x="1634760" y="3236400"/>
              <a:ext cx="296640" cy="214560"/>
            </a:xfrm>
            <a:custGeom>
              <a:avLst/>
              <a:gdLst/>
              <a:ahLst/>
              <a:cxnLst/>
              <a:rect l="l" t="t" r="r" b="b"/>
              <a:pathLst>
                <a:path w="210" h="152">
                  <a:moveTo>
                    <a:pt x="182" y="0"/>
                  </a:moveTo>
                  <a:lnTo>
                    <a:pt x="210" y="46"/>
                  </a:lnTo>
                  <a:lnTo>
                    <a:pt x="27" y="152"/>
                  </a:lnTo>
                  <a:lnTo>
                    <a:pt x="0" y="104"/>
                  </a:lnTo>
                  <a:lnTo>
                    <a:pt x="182" y="0"/>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308" name="CustomShape 13"/>
            <p:cNvSpPr/>
            <p:nvPr/>
          </p:nvSpPr>
          <p:spPr>
            <a:xfrm>
              <a:off x="1740600" y="3326760"/>
              <a:ext cx="265320" cy="265320"/>
            </a:xfrm>
            <a:custGeom>
              <a:avLst/>
              <a:gdLst/>
              <a:ahLst/>
              <a:cxnLst/>
              <a:rect l="l" t="t" r="r" b="b"/>
              <a:pathLst>
                <a:path w="188" h="188">
                  <a:moveTo>
                    <a:pt x="149" y="0"/>
                  </a:moveTo>
                  <a:lnTo>
                    <a:pt x="188" y="38"/>
                  </a:lnTo>
                  <a:lnTo>
                    <a:pt x="38" y="188"/>
                  </a:lnTo>
                  <a:lnTo>
                    <a:pt x="0" y="150"/>
                  </a:lnTo>
                  <a:lnTo>
                    <a:pt x="149" y="0"/>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309" name="CustomShape 14"/>
            <p:cNvSpPr/>
            <p:nvPr/>
          </p:nvSpPr>
          <p:spPr>
            <a:xfrm>
              <a:off x="1882080" y="3398760"/>
              <a:ext cx="213120" cy="296640"/>
            </a:xfrm>
            <a:custGeom>
              <a:avLst/>
              <a:gdLst/>
              <a:ahLst/>
              <a:cxnLst/>
              <a:rect l="l" t="t" r="r" b="b"/>
              <a:pathLst>
                <a:path w="151" h="210">
                  <a:moveTo>
                    <a:pt x="106" y="0"/>
                  </a:moveTo>
                  <a:lnTo>
                    <a:pt x="151" y="28"/>
                  </a:lnTo>
                  <a:lnTo>
                    <a:pt x="47" y="210"/>
                  </a:lnTo>
                  <a:lnTo>
                    <a:pt x="0" y="183"/>
                  </a:lnTo>
                  <a:lnTo>
                    <a:pt x="106" y="0"/>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310" name="CustomShape 15"/>
            <p:cNvSpPr/>
            <p:nvPr/>
          </p:nvSpPr>
          <p:spPr>
            <a:xfrm>
              <a:off x="2050200" y="3451320"/>
              <a:ext cx="150840" cy="306360"/>
            </a:xfrm>
            <a:custGeom>
              <a:avLst/>
              <a:gdLst/>
              <a:ahLst/>
              <a:cxnLst/>
              <a:rect l="l" t="t" r="r" b="b"/>
              <a:pathLst>
                <a:path w="107" h="217">
                  <a:moveTo>
                    <a:pt x="54" y="0"/>
                  </a:moveTo>
                  <a:lnTo>
                    <a:pt x="107" y="12"/>
                  </a:lnTo>
                  <a:lnTo>
                    <a:pt x="53" y="217"/>
                  </a:lnTo>
                  <a:lnTo>
                    <a:pt x="0" y="202"/>
                  </a:lnTo>
                  <a:lnTo>
                    <a:pt x="54" y="0"/>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311" name="CustomShape 16"/>
            <p:cNvSpPr/>
            <p:nvPr/>
          </p:nvSpPr>
          <p:spPr>
            <a:xfrm>
              <a:off x="2229840" y="3473640"/>
              <a:ext cx="77400" cy="296640"/>
            </a:xfrm>
            <a:custGeom>
              <a:avLst/>
              <a:gdLst/>
              <a:ahLst/>
              <a:cxnLst/>
              <a:rect l="l" t="t" r="r" b="b"/>
              <a:pathLst>
                <a:path w="55" h="210">
                  <a:moveTo>
                    <a:pt x="0" y="0"/>
                  </a:moveTo>
                  <a:lnTo>
                    <a:pt x="55" y="0"/>
                  </a:lnTo>
                  <a:lnTo>
                    <a:pt x="55" y="210"/>
                  </a:lnTo>
                  <a:lnTo>
                    <a:pt x="2" y="210"/>
                  </a:lnTo>
                  <a:lnTo>
                    <a:pt x="0" y="0"/>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312" name="CustomShape 17"/>
            <p:cNvSpPr/>
            <p:nvPr/>
          </p:nvSpPr>
          <p:spPr>
            <a:xfrm>
              <a:off x="2338560" y="3448440"/>
              <a:ext cx="152280" cy="309240"/>
            </a:xfrm>
            <a:custGeom>
              <a:avLst/>
              <a:gdLst/>
              <a:ahLst/>
              <a:cxnLst/>
              <a:rect l="l" t="t" r="r" b="b"/>
              <a:pathLst>
                <a:path w="108" h="219">
                  <a:moveTo>
                    <a:pt x="0" y="14"/>
                  </a:moveTo>
                  <a:lnTo>
                    <a:pt x="53" y="0"/>
                  </a:lnTo>
                  <a:lnTo>
                    <a:pt x="108" y="204"/>
                  </a:lnTo>
                  <a:lnTo>
                    <a:pt x="55" y="219"/>
                  </a:lnTo>
                  <a:lnTo>
                    <a:pt x="0" y="14"/>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313" name="CustomShape 18"/>
            <p:cNvSpPr/>
            <p:nvPr/>
          </p:nvSpPr>
          <p:spPr>
            <a:xfrm>
              <a:off x="2441880" y="3398760"/>
              <a:ext cx="216000" cy="293760"/>
            </a:xfrm>
            <a:custGeom>
              <a:avLst/>
              <a:gdLst/>
              <a:ahLst/>
              <a:cxnLst/>
              <a:rect l="l" t="t" r="r" b="b"/>
              <a:pathLst>
                <a:path w="153" h="208">
                  <a:moveTo>
                    <a:pt x="0" y="28"/>
                  </a:moveTo>
                  <a:lnTo>
                    <a:pt x="47" y="0"/>
                  </a:lnTo>
                  <a:lnTo>
                    <a:pt x="153" y="183"/>
                  </a:lnTo>
                  <a:lnTo>
                    <a:pt x="106" y="208"/>
                  </a:lnTo>
                  <a:lnTo>
                    <a:pt x="0" y="28"/>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314" name="CustomShape 19"/>
            <p:cNvSpPr/>
            <p:nvPr/>
          </p:nvSpPr>
          <p:spPr>
            <a:xfrm>
              <a:off x="2532240" y="3323880"/>
              <a:ext cx="265320" cy="265320"/>
            </a:xfrm>
            <a:custGeom>
              <a:avLst/>
              <a:gdLst/>
              <a:ahLst/>
              <a:cxnLst/>
              <a:rect l="l" t="t" r="r" b="b"/>
              <a:pathLst>
                <a:path w="188" h="188">
                  <a:moveTo>
                    <a:pt x="0" y="39"/>
                  </a:moveTo>
                  <a:lnTo>
                    <a:pt x="40" y="0"/>
                  </a:lnTo>
                  <a:lnTo>
                    <a:pt x="188" y="150"/>
                  </a:lnTo>
                  <a:lnTo>
                    <a:pt x="149" y="188"/>
                  </a:lnTo>
                  <a:lnTo>
                    <a:pt x="0" y="39"/>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315" name="CustomShape 20"/>
            <p:cNvSpPr/>
            <p:nvPr/>
          </p:nvSpPr>
          <p:spPr>
            <a:xfrm>
              <a:off x="2607480" y="3232080"/>
              <a:ext cx="295200" cy="216000"/>
            </a:xfrm>
            <a:custGeom>
              <a:avLst/>
              <a:gdLst/>
              <a:ahLst/>
              <a:cxnLst/>
              <a:rect l="l" t="t" r="r" b="b"/>
              <a:pathLst>
                <a:path w="209" h="153">
                  <a:moveTo>
                    <a:pt x="0" y="47"/>
                  </a:moveTo>
                  <a:lnTo>
                    <a:pt x="27" y="0"/>
                  </a:lnTo>
                  <a:lnTo>
                    <a:pt x="209" y="105"/>
                  </a:lnTo>
                  <a:lnTo>
                    <a:pt x="182" y="153"/>
                  </a:lnTo>
                  <a:lnTo>
                    <a:pt x="0" y="47"/>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316" name="CustomShape 21"/>
            <p:cNvSpPr/>
            <p:nvPr/>
          </p:nvSpPr>
          <p:spPr>
            <a:xfrm>
              <a:off x="2655360" y="3128760"/>
              <a:ext cx="306360" cy="150840"/>
            </a:xfrm>
            <a:custGeom>
              <a:avLst/>
              <a:gdLst/>
              <a:ahLst/>
              <a:cxnLst/>
              <a:rect l="l" t="t" r="r" b="b"/>
              <a:pathLst>
                <a:path w="217" h="107">
                  <a:moveTo>
                    <a:pt x="0" y="53"/>
                  </a:moveTo>
                  <a:lnTo>
                    <a:pt x="15" y="0"/>
                  </a:lnTo>
                  <a:lnTo>
                    <a:pt x="217" y="54"/>
                  </a:lnTo>
                  <a:lnTo>
                    <a:pt x="205" y="107"/>
                  </a:lnTo>
                  <a:lnTo>
                    <a:pt x="0" y="53"/>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317" name="CustomShape 22"/>
            <p:cNvSpPr/>
            <p:nvPr/>
          </p:nvSpPr>
          <p:spPr>
            <a:xfrm>
              <a:off x="2679480" y="3022920"/>
              <a:ext cx="298080" cy="7452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318" name="CustomShape 23"/>
            <p:cNvSpPr/>
            <p:nvPr/>
          </p:nvSpPr>
          <p:spPr>
            <a:xfrm>
              <a:off x="2655360" y="2838960"/>
              <a:ext cx="306360" cy="152280"/>
            </a:xfrm>
            <a:custGeom>
              <a:avLst/>
              <a:gdLst/>
              <a:ahLst/>
              <a:cxnLst/>
              <a:rect l="l" t="t" r="r" b="b"/>
              <a:pathLst>
                <a:path w="217" h="108">
                  <a:moveTo>
                    <a:pt x="15" y="108"/>
                  </a:moveTo>
                  <a:lnTo>
                    <a:pt x="0" y="55"/>
                  </a:lnTo>
                  <a:lnTo>
                    <a:pt x="203" y="0"/>
                  </a:lnTo>
                  <a:lnTo>
                    <a:pt x="217" y="53"/>
                  </a:lnTo>
                  <a:lnTo>
                    <a:pt x="15" y="108"/>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319" name="CustomShape 24"/>
            <p:cNvSpPr/>
            <p:nvPr/>
          </p:nvSpPr>
          <p:spPr>
            <a:xfrm>
              <a:off x="2604600" y="2672280"/>
              <a:ext cx="296640" cy="216000"/>
            </a:xfrm>
            <a:custGeom>
              <a:avLst/>
              <a:gdLst/>
              <a:ahLst/>
              <a:cxnLst/>
              <a:rect l="l" t="t" r="r" b="b"/>
              <a:pathLst>
                <a:path w="210" h="153">
                  <a:moveTo>
                    <a:pt x="27" y="153"/>
                  </a:moveTo>
                  <a:lnTo>
                    <a:pt x="0" y="106"/>
                  </a:lnTo>
                  <a:lnTo>
                    <a:pt x="182" y="0"/>
                  </a:lnTo>
                  <a:lnTo>
                    <a:pt x="210" y="47"/>
                  </a:lnTo>
                  <a:lnTo>
                    <a:pt x="27" y="153"/>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320" name="CustomShape 25"/>
            <p:cNvSpPr/>
            <p:nvPr/>
          </p:nvSpPr>
          <p:spPr>
            <a:xfrm>
              <a:off x="2532240" y="2532240"/>
              <a:ext cx="262440" cy="262440"/>
            </a:xfrm>
            <a:custGeom>
              <a:avLst/>
              <a:gdLst/>
              <a:ahLst/>
              <a:cxnLst/>
              <a:rect l="l" t="t" r="r" b="b"/>
              <a:pathLst>
                <a:path w="186" h="186">
                  <a:moveTo>
                    <a:pt x="38" y="186"/>
                  </a:moveTo>
                  <a:lnTo>
                    <a:pt x="0" y="148"/>
                  </a:lnTo>
                  <a:lnTo>
                    <a:pt x="147" y="0"/>
                  </a:lnTo>
                  <a:lnTo>
                    <a:pt x="186" y="39"/>
                  </a:lnTo>
                  <a:lnTo>
                    <a:pt x="38" y="186"/>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321" name="CustomShape 26"/>
            <p:cNvSpPr/>
            <p:nvPr/>
          </p:nvSpPr>
          <p:spPr>
            <a:xfrm>
              <a:off x="2439000" y="2426040"/>
              <a:ext cx="216000" cy="296640"/>
            </a:xfrm>
            <a:custGeom>
              <a:avLst/>
              <a:gdLst/>
              <a:ahLst/>
              <a:cxnLst/>
              <a:rect l="l" t="t" r="r" b="b"/>
              <a:pathLst>
                <a:path w="153" h="210">
                  <a:moveTo>
                    <a:pt x="47" y="210"/>
                  </a:moveTo>
                  <a:lnTo>
                    <a:pt x="0" y="183"/>
                  </a:lnTo>
                  <a:lnTo>
                    <a:pt x="106" y="0"/>
                  </a:lnTo>
                  <a:lnTo>
                    <a:pt x="153" y="28"/>
                  </a:lnTo>
                  <a:lnTo>
                    <a:pt x="47" y="210"/>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322" name="CustomShape 27"/>
            <p:cNvSpPr/>
            <p:nvPr/>
          </p:nvSpPr>
          <p:spPr>
            <a:xfrm>
              <a:off x="2336040" y="2365560"/>
              <a:ext cx="152280" cy="309240"/>
            </a:xfrm>
            <a:custGeom>
              <a:avLst/>
              <a:gdLst/>
              <a:ahLst/>
              <a:cxnLst/>
              <a:rect l="l" t="t" r="r" b="b"/>
              <a:pathLst>
                <a:path w="108" h="219">
                  <a:moveTo>
                    <a:pt x="53" y="219"/>
                  </a:moveTo>
                  <a:lnTo>
                    <a:pt x="0" y="204"/>
                  </a:lnTo>
                  <a:lnTo>
                    <a:pt x="55" y="0"/>
                  </a:lnTo>
                  <a:lnTo>
                    <a:pt x="108" y="14"/>
                  </a:lnTo>
                  <a:lnTo>
                    <a:pt x="53" y="219"/>
                  </a:lnTo>
                </a:path>
              </a:pathLst>
            </a:custGeom>
            <a:solidFill>
              <a:schemeClr val="accent1"/>
            </a:solidFill>
            <a:ln>
              <a:noFill/>
            </a:ln>
          </p:spPr>
          <p:style>
            <a:lnRef idx="0">
              <a:scrgbClr r="0" g="0" b="0"/>
            </a:lnRef>
            <a:fillRef idx="0">
              <a:scrgbClr r="0" g="0" b="0"/>
            </a:fillRef>
            <a:effectRef idx="0">
              <a:scrgbClr r="0" g="0" b="0"/>
            </a:effectRef>
            <a:fontRef idx="minor"/>
          </p:style>
        </p:sp>
      </p:grpSp>
      <p:sp>
        <p:nvSpPr>
          <p:cNvPr id="375" name="CustomShape 80"/>
          <p:cNvSpPr/>
          <p:nvPr/>
        </p:nvSpPr>
        <p:spPr>
          <a:xfrm>
            <a:off x="1317104" y="599954"/>
            <a:ext cx="307800" cy="434520"/>
          </a:xfrm>
          <a:prstGeom prst="rect">
            <a:avLst/>
          </a:prstGeom>
          <a:noFill/>
          <a:ln>
            <a:noFill/>
          </a:ln>
        </p:spPr>
        <p:style>
          <a:lnRef idx="0">
            <a:scrgbClr r="0" g="0" b="0"/>
          </a:lnRef>
          <a:fillRef idx="0">
            <a:scrgbClr r="0" g="0" b="0"/>
          </a:fillRef>
          <a:effectRef idx="0">
            <a:scrgbClr r="0" g="0" b="0"/>
          </a:effectRef>
          <a:fontRef idx="minor"/>
        </p:style>
        <p:txBody>
          <a:bodyPr wrap="none" lIns="68760" tIns="34200" rIns="68760" bIns="34200">
            <a:spAutoFit/>
          </a:bodyPr>
          <a:lstStyle/>
          <a:p>
            <a:pPr algn="ctr">
              <a:lnSpc>
                <a:spcPct val="100000"/>
              </a:lnSpc>
            </a:pPr>
            <a:r>
              <a:rPr lang="en-US" sz="2400" b="1" strike="noStrike" spc="-1" dirty="0">
                <a:solidFill>
                  <a:srgbClr val="000000"/>
                </a:solidFill>
                <a:latin typeface="Arial"/>
                <a:ea typeface="Arial"/>
              </a:rPr>
              <a:t>1</a:t>
            </a:r>
            <a:endParaRPr lang="en-US" sz="2400" b="0" strike="noStrike" spc="-1" dirty="0">
              <a:latin typeface="Arial"/>
            </a:endParaRPr>
          </a:p>
        </p:txBody>
      </p:sp>
      <p:sp>
        <p:nvSpPr>
          <p:cNvPr id="376" name="CustomShape 81"/>
          <p:cNvSpPr/>
          <p:nvPr/>
        </p:nvSpPr>
        <p:spPr>
          <a:xfrm>
            <a:off x="4392293" y="651869"/>
            <a:ext cx="307800" cy="434520"/>
          </a:xfrm>
          <a:prstGeom prst="rect">
            <a:avLst/>
          </a:prstGeom>
          <a:noFill/>
          <a:ln>
            <a:noFill/>
          </a:ln>
        </p:spPr>
        <p:style>
          <a:lnRef idx="0">
            <a:scrgbClr r="0" g="0" b="0"/>
          </a:lnRef>
          <a:fillRef idx="0">
            <a:scrgbClr r="0" g="0" b="0"/>
          </a:fillRef>
          <a:effectRef idx="0">
            <a:scrgbClr r="0" g="0" b="0"/>
          </a:effectRef>
          <a:fontRef idx="minor"/>
        </p:style>
        <p:txBody>
          <a:bodyPr wrap="none" lIns="68760" tIns="34200" rIns="68760" bIns="34200">
            <a:spAutoFit/>
          </a:bodyPr>
          <a:lstStyle/>
          <a:p>
            <a:pPr algn="ctr">
              <a:lnSpc>
                <a:spcPct val="100000"/>
              </a:lnSpc>
            </a:pPr>
            <a:r>
              <a:rPr lang="en-US" sz="2400" b="1" strike="noStrike" spc="-1" dirty="0">
                <a:solidFill>
                  <a:srgbClr val="000000"/>
                </a:solidFill>
                <a:latin typeface="Arial"/>
                <a:ea typeface="Arial"/>
              </a:rPr>
              <a:t>2</a:t>
            </a:r>
            <a:endParaRPr lang="en-US" sz="2400" b="0" strike="noStrike" spc="-1" dirty="0">
              <a:latin typeface="Arial"/>
            </a:endParaRPr>
          </a:p>
        </p:txBody>
      </p:sp>
      <p:sp>
        <p:nvSpPr>
          <p:cNvPr id="377" name="CustomShape 82"/>
          <p:cNvSpPr/>
          <p:nvPr/>
        </p:nvSpPr>
        <p:spPr>
          <a:xfrm>
            <a:off x="7557964" y="637262"/>
            <a:ext cx="307800" cy="434520"/>
          </a:xfrm>
          <a:prstGeom prst="rect">
            <a:avLst/>
          </a:prstGeom>
          <a:noFill/>
          <a:ln>
            <a:noFill/>
          </a:ln>
        </p:spPr>
        <p:style>
          <a:lnRef idx="0">
            <a:scrgbClr r="0" g="0" b="0"/>
          </a:lnRef>
          <a:fillRef idx="0">
            <a:scrgbClr r="0" g="0" b="0"/>
          </a:fillRef>
          <a:effectRef idx="0">
            <a:scrgbClr r="0" g="0" b="0"/>
          </a:effectRef>
          <a:fontRef idx="minor"/>
        </p:style>
        <p:txBody>
          <a:bodyPr wrap="none" lIns="68760" tIns="34200" rIns="68760" bIns="34200">
            <a:spAutoFit/>
          </a:bodyPr>
          <a:lstStyle/>
          <a:p>
            <a:pPr algn="ctr">
              <a:lnSpc>
                <a:spcPct val="100000"/>
              </a:lnSpc>
            </a:pPr>
            <a:r>
              <a:rPr lang="en-US" sz="2400" b="1" strike="noStrike" spc="-1" dirty="0">
                <a:solidFill>
                  <a:srgbClr val="000000"/>
                </a:solidFill>
                <a:latin typeface="Arial"/>
                <a:ea typeface="Arial"/>
              </a:rPr>
              <a:t>3</a:t>
            </a:r>
            <a:endParaRPr lang="en-US" sz="2400" b="0" strike="noStrike" spc="-1" dirty="0">
              <a:latin typeface="Arial"/>
            </a:endParaRPr>
          </a:p>
        </p:txBody>
      </p:sp>
      <p:sp>
        <p:nvSpPr>
          <p:cNvPr id="378" name="CustomShape 83"/>
          <p:cNvSpPr/>
          <p:nvPr/>
        </p:nvSpPr>
        <p:spPr>
          <a:xfrm>
            <a:off x="3239820" y="1548759"/>
            <a:ext cx="3009600" cy="3469999"/>
          </a:xfrm>
          <a:prstGeom prst="rect">
            <a:avLst/>
          </a:prstGeom>
          <a:noFill/>
          <a:ln>
            <a:noFill/>
          </a:ln>
        </p:spPr>
        <p:style>
          <a:lnRef idx="0">
            <a:scrgbClr r="0" g="0" b="0"/>
          </a:lnRef>
          <a:fillRef idx="0">
            <a:scrgbClr r="0" g="0" b="0"/>
          </a:fillRef>
          <a:effectRef idx="0">
            <a:scrgbClr r="0" g="0" b="0"/>
          </a:effectRef>
          <a:fontRef idx="minor"/>
        </p:style>
        <p:txBody>
          <a:bodyPr lIns="68760" tIns="34200" rIns="68760" bIns="34200">
            <a:spAutoFit/>
          </a:bodyPr>
          <a:lstStyle/>
          <a:p>
            <a:pPr algn="just">
              <a:lnSpc>
                <a:spcPct val="100000"/>
              </a:lnSpc>
            </a:pPr>
            <a:r>
              <a:rPr lang="en-US" sz="1300" b="1" spc="-1" dirty="0" smtClean="0">
                <a:solidFill>
                  <a:srgbClr val="262626"/>
                </a:solidFill>
                <a:latin typeface="Calibri" panose="020F0502020204030204" pitchFamily="34" charset="0"/>
                <a:ea typeface="Arial"/>
                <a:cs typeface="Calibri" panose="020F0502020204030204" pitchFamily="34" charset="0"/>
              </a:rPr>
              <a:t>Transparent Exchange of Information </a:t>
            </a:r>
          </a:p>
          <a:p>
            <a:pPr algn="just">
              <a:lnSpc>
                <a:spcPct val="100000"/>
              </a:lnSpc>
            </a:pPr>
            <a:endParaRPr lang="en-US" sz="1300" spc="-1" dirty="0">
              <a:solidFill>
                <a:srgbClr val="262626"/>
              </a:solidFill>
              <a:latin typeface="Calibri" panose="020F0502020204030204" pitchFamily="34" charset="0"/>
              <a:ea typeface="Arial"/>
              <a:cs typeface="Calibri" panose="020F0502020204030204" pitchFamily="34" charset="0"/>
            </a:endParaRPr>
          </a:p>
          <a:p>
            <a:pPr algn="just">
              <a:lnSpc>
                <a:spcPct val="100000"/>
              </a:lnSpc>
            </a:pPr>
            <a:r>
              <a:rPr lang="en-US" sz="1300" spc="-1" dirty="0" smtClean="0">
                <a:solidFill>
                  <a:srgbClr val="262626"/>
                </a:solidFill>
                <a:latin typeface="Calibri" panose="020F0502020204030204" pitchFamily="34" charset="0"/>
                <a:ea typeface="Arial"/>
                <a:cs typeface="Calibri" panose="020F0502020204030204" pitchFamily="34" charset="0"/>
              </a:rPr>
              <a:t>The </a:t>
            </a:r>
            <a:r>
              <a:rPr lang="en-US" sz="1300" spc="-1" dirty="0">
                <a:solidFill>
                  <a:srgbClr val="262626"/>
                </a:solidFill>
                <a:latin typeface="Calibri" panose="020F0502020204030204" pitchFamily="34" charset="0"/>
                <a:ea typeface="Arial"/>
                <a:cs typeface="Calibri" panose="020F0502020204030204" pitchFamily="34" charset="0"/>
              </a:rPr>
              <a:t>advent of the global digital economy has opened the pathway for cross border international trade, unfortunately this comes with negative possibilities. Countries have resorted to exchange of information in tax matters. However, the efficiency of this tax co-operation and differences in legal framework has made IFF prevalent in cross border activities. Where transparent information is missing, taxpayers who have access to cross-border transactions can also have access to greater tax evasion and avoidance possibilities than taxpayers operating within the domestic market. </a:t>
            </a:r>
            <a:endParaRPr lang="en-US" sz="1300" strike="noStrike" spc="-1" dirty="0">
              <a:latin typeface="Calibri" panose="020F0502020204030204" pitchFamily="34" charset="0"/>
              <a:cs typeface="Calibri" panose="020F0502020204030204" pitchFamily="34" charset="0"/>
            </a:endParaRPr>
          </a:p>
        </p:txBody>
      </p:sp>
      <p:sp>
        <p:nvSpPr>
          <p:cNvPr id="379" name="CustomShape 84"/>
          <p:cNvSpPr/>
          <p:nvPr/>
        </p:nvSpPr>
        <p:spPr>
          <a:xfrm>
            <a:off x="6411386" y="1136872"/>
            <a:ext cx="2643480" cy="4070163"/>
          </a:xfrm>
          <a:prstGeom prst="rect">
            <a:avLst/>
          </a:prstGeom>
          <a:noFill/>
          <a:ln>
            <a:noFill/>
          </a:ln>
        </p:spPr>
        <p:style>
          <a:lnRef idx="0">
            <a:scrgbClr r="0" g="0" b="0"/>
          </a:lnRef>
          <a:fillRef idx="0">
            <a:scrgbClr r="0" g="0" b="0"/>
          </a:fillRef>
          <a:effectRef idx="0">
            <a:scrgbClr r="0" g="0" b="0"/>
          </a:effectRef>
          <a:fontRef idx="minor"/>
        </p:style>
        <p:txBody>
          <a:bodyPr lIns="68760" tIns="34200" rIns="68760" bIns="34200">
            <a:spAutoFit/>
          </a:bodyPr>
          <a:lstStyle/>
          <a:p>
            <a:pPr algn="ctr">
              <a:lnSpc>
                <a:spcPct val="100000"/>
              </a:lnSpc>
            </a:pPr>
            <a:r>
              <a:rPr lang="en-US" sz="1300" b="1" spc="-1" dirty="0" smtClean="0">
                <a:solidFill>
                  <a:srgbClr val="262626"/>
                </a:solidFill>
                <a:latin typeface="Calibri" panose="020F0502020204030204" pitchFamily="34" charset="0"/>
                <a:ea typeface="Arial"/>
                <a:cs typeface="Calibri" panose="020F0502020204030204" pitchFamily="34" charset="0"/>
              </a:rPr>
              <a:t>Digital </a:t>
            </a:r>
            <a:r>
              <a:rPr lang="en-US" sz="1300" b="1" spc="-1" dirty="0">
                <a:solidFill>
                  <a:srgbClr val="262626"/>
                </a:solidFill>
                <a:latin typeface="Calibri" panose="020F0502020204030204" pitchFamily="34" charset="0"/>
                <a:ea typeface="Arial"/>
                <a:cs typeface="Calibri" panose="020F0502020204030204" pitchFamily="34" charset="0"/>
              </a:rPr>
              <a:t>Illicit Financial Flows</a:t>
            </a:r>
          </a:p>
          <a:p>
            <a:pPr algn="just">
              <a:lnSpc>
                <a:spcPct val="100000"/>
              </a:lnSpc>
            </a:pPr>
            <a:endParaRPr lang="en-US" sz="1300" b="1" spc="-1" dirty="0">
              <a:solidFill>
                <a:srgbClr val="262626"/>
              </a:solidFill>
              <a:latin typeface="Calibri" panose="020F0502020204030204" pitchFamily="34" charset="0"/>
              <a:ea typeface="Arial"/>
              <a:cs typeface="Calibri" panose="020F0502020204030204" pitchFamily="34" charset="0"/>
            </a:endParaRPr>
          </a:p>
          <a:p>
            <a:pPr algn="just">
              <a:lnSpc>
                <a:spcPct val="100000"/>
              </a:lnSpc>
            </a:pPr>
            <a:r>
              <a:rPr lang="en-US" sz="1300" spc="-1" dirty="0">
                <a:solidFill>
                  <a:srgbClr val="262626"/>
                </a:solidFill>
                <a:latin typeface="Calibri" panose="020F0502020204030204" pitchFamily="34" charset="0"/>
                <a:ea typeface="Arial"/>
                <a:cs typeface="Calibri" panose="020F0502020204030204" pitchFamily="34" charset="0"/>
              </a:rPr>
              <a:t>One key area of concern is the effect of digital IFF on the concept of Permanent establishment.  By virtue of Article 5 of the Nigerian Model Tax Conventions, for a company to be taxed in Nigeria it must have a physical nexus, that is a location where its business is being carried out in Nigeria and for the income to be taxable, it would be such that is attributable to such physical presence . Where therefore, it is possible to trade without establishing physical presence, which means that income will not be taxable and shall contrast the fact that such entity has made income from Nigeria. </a:t>
            </a:r>
          </a:p>
        </p:txBody>
      </p:sp>
      <p:sp>
        <p:nvSpPr>
          <p:cNvPr id="380" name="CustomShape 85"/>
          <p:cNvSpPr/>
          <p:nvPr/>
        </p:nvSpPr>
        <p:spPr>
          <a:xfrm>
            <a:off x="106920" y="1241871"/>
            <a:ext cx="3057492" cy="3870109"/>
          </a:xfrm>
          <a:prstGeom prst="rect">
            <a:avLst/>
          </a:prstGeom>
          <a:noFill/>
          <a:ln>
            <a:noFill/>
          </a:ln>
        </p:spPr>
        <p:style>
          <a:lnRef idx="0">
            <a:scrgbClr r="0" g="0" b="0"/>
          </a:lnRef>
          <a:fillRef idx="0">
            <a:scrgbClr r="0" g="0" b="0"/>
          </a:fillRef>
          <a:effectRef idx="0">
            <a:scrgbClr r="0" g="0" b="0"/>
          </a:effectRef>
          <a:fontRef idx="minor"/>
        </p:style>
        <p:txBody>
          <a:bodyPr wrap="square" lIns="68760" tIns="34200" rIns="68760" bIns="34200">
            <a:spAutoFit/>
          </a:bodyPr>
          <a:lstStyle/>
          <a:p>
            <a:pPr algn="just">
              <a:lnSpc>
                <a:spcPct val="100000"/>
              </a:lnSpc>
            </a:pPr>
            <a:r>
              <a:rPr lang="en-US" sz="1300" b="1" spc="-1" dirty="0" smtClean="0">
                <a:solidFill>
                  <a:srgbClr val="262626"/>
                </a:solidFill>
                <a:latin typeface="Calibri" panose="020F0502020204030204" pitchFamily="34" charset="0"/>
                <a:ea typeface="Arial"/>
                <a:cs typeface="Calibri" panose="020F0502020204030204" pitchFamily="34" charset="0"/>
              </a:rPr>
              <a:t>Base Erosion and Profit Shifting (BEPS) Practices</a:t>
            </a:r>
          </a:p>
          <a:p>
            <a:pPr algn="just">
              <a:lnSpc>
                <a:spcPct val="100000"/>
              </a:lnSpc>
            </a:pPr>
            <a:r>
              <a:rPr lang="en-US" sz="1300" spc="-1" dirty="0" smtClean="0">
                <a:solidFill>
                  <a:srgbClr val="262626"/>
                </a:solidFill>
                <a:latin typeface="Calibri" panose="020F0502020204030204" pitchFamily="34" charset="0"/>
                <a:ea typeface="Arial"/>
                <a:cs typeface="Calibri" panose="020F0502020204030204" pitchFamily="34" charset="0"/>
              </a:rPr>
              <a:t>Multinational </a:t>
            </a:r>
            <a:r>
              <a:rPr lang="en-US" sz="1300" spc="-1" dirty="0">
                <a:solidFill>
                  <a:srgbClr val="262626"/>
                </a:solidFill>
                <a:latin typeface="Calibri" panose="020F0502020204030204" pitchFamily="34" charset="0"/>
                <a:ea typeface="Arial"/>
                <a:cs typeface="Calibri" panose="020F0502020204030204" pitchFamily="34" charset="0"/>
              </a:rPr>
              <a:t>Corporations operating through several entities engage in profit shifting in violation of the transfer pricing arm’s length principle. According to the OECD Centre for Tax Policy and Administration, ‘base erosion and profit shifting’ (BEPS) “refers to tax planning strategies that exploit loopholes in tax rules to make profits disappear for tax purposes or to shift profits to locations where there is little or no real activity but where they are lightly taxed, resulting in little or no overall corporate tax being paid.” BEPS includes instances where the interaction of different tax rules leads to double non-taxation or less than single taxation. </a:t>
            </a:r>
            <a:endParaRPr lang="en-US" sz="1300" strike="noStrike" spc="-1" dirty="0">
              <a:latin typeface="Calibri" panose="020F0502020204030204" pitchFamily="34" charset="0"/>
              <a:cs typeface="Calibri" panose="020F0502020204030204" pitchFamily="34" charset="0"/>
            </a:endParaRPr>
          </a:p>
        </p:txBody>
      </p:sp>
      <p:grpSp>
        <p:nvGrpSpPr>
          <p:cNvPr id="87" name="Group 3"/>
          <p:cNvGrpSpPr/>
          <p:nvPr/>
        </p:nvGrpSpPr>
        <p:grpSpPr>
          <a:xfrm>
            <a:off x="4193272" y="522052"/>
            <a:ext cx="662325" cy="713210"/>
            <a:chOff x="1559880" y="2352600"/>
            <a:chExt cx="1417680" cy="1417680"/>
          </a:xfrm>
        </p:grpSpPr>
        <p:sp>
          <p:nvSpPr>
            <p:cNvPr id="88" name="CustomShape 4"/>
            <p:cNvSpPr/>
            <p:nvPr/>
          </p:nvSpPr>
          <p:spPr>
            <a:xfrm>
              <a:off x="2226960" y="2352600"/>
              <a:ext cx="77400" cy="29808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89" name="CustomShape 5"/>
            <p:cNvSpPr/>
            <p:nvPr/>
          </p:nvSpPr>
          <p:spPr>
            <a:xfrm>
              <a:off x="2047320" y="2366640"/>
              <a:ext cx="149400" cy="307800"/>
            </a:xfrm>
            <a:custGeom>
              <a:avLst/>
              <a:gdLst/>
              <a:ahLst/>
              <a:cxnLst/>
              <a:rect l="l" t="t" r="r" b="b"/>
              <a:pathLst>
                <a:path w="106" h="218">
                  <a:moveTo>
                    <a:pt x="106" y="203"/>
                  </a:moveTo>
                  <a:lnTo>
                    <a:pt x="53" y="218"/>
                  </a:lnTo>
                  <a:lnTo>
                    <a:pt x="0" y="15"/>
                  </a:lnTo>
                  <a:lnTo>
                    <a:pt x="51" y="0"/>
                  </a:lnTo>
                  <a:lnTo>
                    <a:pt x="106" y="203"/>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90" name="CustomShape 6"/>
            <p:cNvSpPr/>
            <p:nvPr/>
          </p:nvSpPr>
          <p:spPr>
            <a:xfrm>
              <a:off x="1879200" y="2428920"/>
              <a:ext cx="214560" cy="296640"/>
            </a:xfrm>
            <a:custGeom>
              <a:avLst/>
              <a:gdLst/>
              <a:ahLst/>
              <a:cxnLst/>
              <a:rect l="l" t="t" r="r" b="b"/>
              <a:pathLst>
                <a:path w="152" h="210">
                  <a:moveTo>
                    <a:pt x="152" y="183"/>
                  </a:moveTo>
                  <a:lnTo>
                    <a:pt x="104" y="210"/>
                  </a:lnTo>
                  <a:lnTo>
                    <a:pt x="0" y="28"/>
                  </a:lnTo>
                  <a:lnTo>
                    <a:pt x="48" y="0"/>
                  </a:lnTo>
                  <a:lnTo>
                    <a:pt x="152" y="183"/>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91" name="CustomShape 7"/>
            <p:cNvSpPr/>
            <p:nvPr/>
          </p:nvSpPr>
          <p:spPr>
            <a:xfrm>
              <a:off x="1737720" y="2535120"/>
              <a:ext cx="265320" cy="262440"/>
            </a:xfrm>
            <a:custGeom>
              <a:avLst/>
              <a:gdLst/>
              <a:ahLst/>
              <a:cxnLst/>
              <a:rect l="l" t="t" r="r" b="b"/>
              <a:pathLst>
                <a:path w="188" h="186">
                  <a:moveTo>
                    <a:pt x="188" y="148"/>
                  </a:moveTo>
                  <a:lnTo>
                    <a:pt x="149" y="186"/>
                  </a:lnTo>
                  <a:lnTo>
                    <a:pt x="0" y="38"/>
                  </a:lnTo>
                  <a:lnTo>
                    <a:pt x="38" y="0"/>
                  </a:lnTo>
                  <a:lnTo>
                    <a:pt x="188" y="148"/>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92" name="CustomShape 8"/>
            <p:cNvSpPr/>
            <p:nvPr/>
          </p:nvSpPr>
          <p:spPr>
            <a:xfrm>
              <a:off x="1634760" y="2675160"/>
              <a:ext cx="296640" cy="216000"/>
            </a:xfrm>
            <a:custGeom>
              <a:avLst/>
              <a:gdLst/>
              <a:ahLst/>
              <a:cxnLst/>
              <a:rect l="l" t="t" r="r" b="b"/>
              <a:pathLst>
                <a:path w="210" h="153">
                  <a:moveTo>
                    <a:pt x="210" y="105"/>
                  </a:moveTo>
                  <a:lnTo>
                    <a:pt x="182" y="153"/>
                  </a:lnTo>
                  <a:lnTo>
                    <a:pt x="0" y="47"/>
                  </a:lnTo>
                  <a:lnTo>
                    <a:pt x="27" y="0"/>
                  </a:lnTo>
                  <a:lnTo>
                    <a:pt x="210" y="105"/>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93" name="CustomShape 9"/>
            <p:cNvSpPr/>
            <p:nvPr/>
          </p:nvSpPr>
          <p:spPr>
            <a:xfrm>
              <a:off x="1572480" y="2841840"/>
              <a:ext cx="306360" cy="152280"/>
            </a:xfrm>
            <a:custGeom>
              <a:avLst/>
              <a:gdLst/>
              <a:ahLst/>
              <a:cxnLst/>
              <a:rect l="l" t="t" r="r" b="b"/>
              <a:pathLst>
                <a:path w="217" h="108">
                  <a:moveTo>
                    <a:pt x="217" y="55"/>
                  </a:moveTo>
                  <a:lnTo>
                    <a:pt x="204" y="108"/>
                  </a:lnTo>
                  <a:lnTo>
                    <a:pt x="0" y="53"/>
                  </a:lnTo>
                  <a:lnTo>
                    <a:pt x="15" y="0"/>
                  </a:lnTo>
                  <a:lnTo>
                    <a:pt x="217" y="55"/>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94" name="CustomShape 10"/>
            <p:cNvSpPr/>
            <p:nvPr/>
          </p:nvSpPr>
          <p:spPr>
            <a:xfrm>
              <a:off x="1559880" y="3025800"/>
              <a:ext cx="296640" cy="7596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95" name="CustomShape 11"/>
            <p:cNvSpPr/>
            <p:nvPr/>
          </p:nvSpPr>
          <p:spPr>
            <a:xfrm>
              <a:off x="1572480" y="3133080"/>
              <a:ext cx="309240" cy="149400"/>
            </a:xfrm>
            <a:custGeom>
              <a:avLst/>
              <a:gdLst/>
              <a:ahLst/>
              <a:cxnLst/>
              <a:rect l="l" t="t" r="r" b="b"/>
              <a:pathLst>
                <a:path w="219" h="106">
                  <a:moveTo>
                    <a:pt x="204" y="0"/>
                  </a:moveTo>
                  <a:lnTo>
                    <a:pt x="219" y="51"/>
                  </a:lnTo>
                  <a:lnTo>
                    <a:pt x="15" y="106"/>
                  </a:lnTo>
                  <a:lnTo>
                    <a:pt x="0" y="55"/>
                  </a:lnTo>
                  <a:lnTo>
                    <a:pt x="204" y="0"/>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96" name="CustomShape 12"/>
            <p:cNvSpPr/>
            <p:nvPr/>
          </p:nvSpPr>
          <p:spPr>
            <a:xfrm>
              <a:off x="1634760" y="3236400"/>
              <a:ext cx="296640" cy="214560"/>
            </a:xfrm>
            <a:custGeom>
              <a:avLst/>
              <a:gdLst/>
              <a:ahLst/>
              <a:cxnLst/>
              <a:rect l="l" t="t" r="r" b="b"/>
              <a:pathLst>
                <a:path w="210" h="152">
                  <a:moveTo>
                    <a:pt x="182" y="0"/>
                  </a:moveTo>
                  <a:lnTo>
                    <a:pt x="210" y="46"/>
                  </a:lnTo>
                  <a:lnTo>
                    <a:pt x="27" y="152"/>
                  </a:lnTo>
                  <a:lnTo>
                    <a:pt x="0" y="104"/>
                  </a:lnTo>
                  <a:lnTo>
                    <a:pt x="182" y="0"/>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97" name="CustomShape 13"/>
            <p:cNvSpPr/>
            <p:nvPr/>
          </p:nvSpPr>
          <p:spPr>
            <a:xfrm>
              <a:off x="1740600" y="3326760"/>
              <a:ext cx="265320" cy="265320"/>
            </a:xfrm>
            <a:custGeom>
              <a:avLst/>
              <a:gdLst/>
              <a:ahLst/>
              <a:cxnLst/>
              <a:rect l="l" t="t" r="r" b="b"/>
              <a:pathLst>
                <a:path w="188" h="188">
                  <a:moveTo>
                    <a:pt x="149" y="0"/>
                  </a:moveTo>
                  <a:lnTo>
                    <a:pt x="188" y="38"/>
                  </a:lnTo>
                  <a:lnTo>
                    <a:pt x="38" y="188"/>
                  </a:lnTo>
                  <a:lnTo>
                    <a:pt x="0" y="150"/>
                  </a:lnTo>
                  <a:lnTo>
                    <a:pt x="149" y="0"/>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98" name="CustomShape 14"/>
            <p:cNvSpPr/>
            <p:nvPr/>
          </p:nvSpPr>
          <p:spPr>
            <a:xfrm>
              <a:off x="1882080" y="3398760"/>
              <a:ext cx="213120" cy="296640"/>
            </a:xfrm>
            <a:custGeom>
              <a:avLst/>
              <a:gdLst/>
              <a:ahLst/>
              <a:cxnLst/>
              <a:rect l="l" t="t" r="r" b="b"/>
              <a:pathLst>
                <a:path w="151" h="210">
                  <a:moveTo>
                    <a:pt x="106" y="0"/>
                  </a:moveTo>
                  <a:lnTo>
                    <a:pt x="151" y="28"/>
                  </a:lnTo>
                  <a:lnTo>
                    <a:pt x="47" y="210"/>
                  </a:lnTo>
                  <a:lnTo>
                    <a:pt x="0" y="183"/>
                  </a:lnTo>
                  <a:lnTo>
                    <a:pt x="106" y="0"/>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99" name="CustomShape 15"/>
            <p:cNvSpPr/>
            <p:nvPr/>
          </p:nvSpPr>
          <p:spPr>
            <a:xfrm>
              <a:off x="2050200" y="3451320"/>
              <a:ext cx="150840" cy="306360"/>
            </a:xfrm>
            <a:custGeom>
              <a:avLst/>
              <a:gdLst/>
              <a:ahLst/>
              <a:cxnLst/>
              <a:rect l="l" t="t" r="r" b="b"/>
              <a:pathLst>
                <a:path w="107" h="217">
                  <a:moveTo>
                    <a:pt x="54" y="0"/>
                  </a:moveTo>
                  <a:lnTo>
                    <a:pt x="107" y="12"/>
                  </a:lnTo>
                  <a:lnTo>
                    <a:pt x="53" y="217"/>
                  </a:lnTo>
                  <a:lnTo>
                    <a:pt x="0" y="202"/>
                  </a:lnTo>
                  <a:lnTo>
                    <a:pt x="54" y="0"/>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100" name="CustomShape 16"/>
            <p:cNvSpPr/>
            <p:nvPr/>
          </p:nvSpPr>
          <p:spPr>
            <a:xfrm>
              <a:off x="2229840" y="3473640"/>
              <a:ext cx="77400" cy="296640"/>
            </a:xfrm>
            <a:custGeom>
              <a:avLst/>
              <a:gdLst/>
              <a:ahLst/>
              <a:cxnLst/>
              <a:rect l="l" t="t" r="r" b="b"/>
              <a:pathLst>
                <a:path w="55" h="210">
                  <a:moveTo>
                    <a:pt x="0" y="0"/>
                  </a:moveTo>
                  <a:lnTo>
                    <a:pt x="55" y="0"/>
                  </a:lnTo>
                  <a:lnTo>
                    <a:pt x="55" y="210"/>
                  </a:lnTo>
                  <a:lnTo>
                    <a:pt x="2" y="210"/>
                  </a:lnTo>
                  <a:lnTo>
                    <a:pt x="0" y="0"/>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101" name="CustomShape 17"/>
            <p:cNvSpPr/>
            <p:nvPr/>
          </p:nvSpPr>
          <p:spPr>
            <a:xfrm>
              <a:off x="2338560" y="3448440"/>
              <a:ext cx="152280" cy="309240"/>
            </a:xfrm>
            <a:custGeom>
              <a:avLst/>
              <a:gdLst/>
              <a:ahLst/>
              <a:cxnLst/>
              <a:rect l="l" t="t" r="r" b="b"/>
              <a:pathLst>
                <a:path w="108" h="219">
                  <a:moveTo>
                    <a:pt x="0" y="14"/>
                  </a:moveTo>
                  <a:lnTo>
                    <a:pt x="53" y="0"/>
                  </a:lnTo>
                  <a:lnTo>
                    <a:pt x="108" y="204"/>
                  </a:lnTo>
                  <a:lnTo>
                    <a:pt x="55" y="219"/>
                  </a:lnTo>
                  <a:lnTo>
                    <a:pt x="0" y="14"/>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102" name="CustomShape 18"/>
            <p:cNvSpPr/>
            <p:nvPr/>
          </p:nvSpPr>
          <p:spPr>
            <a:xfrm>
              <a:off x="2441880" y="3398760"/>
              <a:ext cx="216000" cy="293760"/>
            </a:xfrm>
            <a:custGeom>
              <a:avLst/>
              <a:gdLst/>
              <a:ahLst/>
              <a:cxnLst/>
              <a:rect l="l" t="t" r="r" b="b"/>
              <a:pathLst>
                <a:path w="153" h="208">
                  <a:moveTo>
                    <a:pt x="0" y="28"/>
                  </a:moveTo>
                  <a:lnTo>
                    <a:pt x="47" y="0"/>
                  </a:lnTo>
                  <a:lnTo>
                    <a:pt x="153" y="183"/>
                  </a:lnTo>
                  <a:lnTo>
                    <a:pt x="106" y="208"/>
                  </a:lnTo>
                  <a:lnTo>
                    <a:pt x="0" y="28"/>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103" name="CustomShape 19"/>
            <p:cNvSpPr/>
            <p:nvPr/>
          </p:nvSpPr>
          <p:spPr>
            <a:xfrm>
              <a:off x="2532240" y="3323880"/>
              <a:ext cx="265320" cy="265320"/>
            </a:xfrm>
            <a:custGeom>
              <a:avLst/>
              <a:gdLst/>
              <a:ahLst/>
              <a:cxnLst/>
              <a:rect l="l" t="t" r="r" b="b"/>
              <a:pathLst>
                <a:path w="188" h="188">
                  <a:moveTo>
                    <a:pt x="0" y="39"/>
                  </a:moveTo>
                  <a:lnTo>
                    <a:pt x="40" y="0"/>
                  </a:lnTo>
                  <a:lnTo>
                    <a:pt x="188" y="150"/>
                  </a:lnTo>
                  <a:lnTo>
                    <a:pt x="149" y="188"/>
                  </a:lnTo>
                  <a:lnTo>
                    <a:pt x="0" y="39"/>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104" name="CustomShape 20"/>
            <p:cNvSpPr/>
            <p:nvPr/>
          </p:nvSpPr>
          <p:spPr>
            <a:xfrm>
              <a:off x="2607480" y="3232080"/>
              <a:ext cx="295200" cy="216000"/>
            </a:xfrm>
            <a:custGeom>
              <a:avLst/>
              <a:gdLst/>
              <a:ahLst/>
              <a:cxnLst/>
              <a:rect l="l" t="t" r="r" b="b"/>
              <a:pathLst>
                <a:path w="209" h="153">
                  <a:moveTo>
                    <a:pt x="0" y="47"/>
                  </a:moveTo>
                  <a:lnTo>
                    <a:pt x="27" y="0"/>
                  </a:lnTo>
                  <a:lnTo>
                    <a:pt x="209" y="105"/>
                  </a:lnTo>
                  <a:lnTo>
                    <a:pt x="182" y="153"/>
                  </a:lnTo>
                  <a:lnTo>
                    <a:pt x="0" y="47"/>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105" name="CustomShape 21"/>
            <p:cNvSpPr/>
            <p:nvPr/>
          </p:nvSpPr>
          <p:spPr>
            <a:xfrm>
              <a:off x="2655360" y="3128760"/>
              <a:ext cx="306360" cy="150840"/>
            </a:xfrm>
            <a:custGeom>
              <a:avLst/>
              <a:gdLst/>
              <a:ahLst/>
              <a:cxnLst/>
              <a:rect l="l" t="t" r="r" b="b"/>
              <a:pathLst>
                <a:path w="217" h="107">
                  <a:moveTo>
                    <a:pt x="0" y="53"/>
                  </a:moveTo>
                  <a:lnTo>
                    <a:pt x="15" y="0"/>
                  </a:lnTo>
                  <a:lnTo>
                    <a:pt x="217" y="54"/>
                  </a:lnTo>
                  <a:lnTo>
                    <a:pt x="205" y="107"/>
                  </a:lnTo>
                  <a:lnTo>
                    <a:pt x="0" y="53"/>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106" name="CustomShape 22"/>
            <p:cNvSpPr/>
            <p:nvPr/>
          </p:nvSpPr>
          <p:spPr>
            <a:xfrm>
              <a:off x="2679480" y="3022920"/>
              <a:ext cx="298080" cy="7452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107" name="CustomShape 23"/>
            <p:cNvSpPr/>
            <p:nvPr/>
          </p:nvSpPr>
          <p:spPr>
            <a:xfrm>
              <a:off x="2655360" y="2838960"/>
              <a:ext cx="306360" cy="152280"/>
            </a:xfrm>
            <a:custGeom>
              <a:avLst/>
              <a:gdLst/>
              <a:ahLst/>
              <a:cxnLst/>
              <a:rect l="l" t="t" r="r" b="b"/>
              <a:pathLst>
                <a:path w="217" h="108">
                  <a:moveTo>
                    <a:pt x="15" y="108"/>
                  </a:moveTo>
                  <a:lnTo>
                    <a:pt x="0" y="55"/>
                  </a:lnTo>
                  <a:lnTo>
                    <a:pt x="203" y="0"/>
                  </a:lnTo>
                  <a:lnTo>
                    <a:pt x="217" y="53"/>
                  </a:lnTo>
                  <a:lnTo>
                    <a:pt x="15" y="108"/>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108" name="CustomShape 24"/>
            <p:cNvSpPr/>
            <p:nvPr/>
          </p:nvSpPr>
          <p:spPr>
            <a:xfrm>
              <a:off x="2604600" y="2672280"/>
              <a:ext cx="296640" cy="216000"/>
            </a:xfrm>
            <a:custGeom>
              <a:avLst/>
              <a:gdLst/>
              <a:ahLst/>
              <a:cxnLst/>
              <a:rect l="l" t="t" r="r" b="b"/>
              <a:pathLst>
                <a:path w="210" h="153">
                  <a:moveTo>
                    <a:pt x="27" y="153"/>
                  </a:moveTo>
                  <a:lnTo>
                    <a:pt x="0" y="106"/>
                  </a:lnTo>
                  <a:lnTo>
                    <a:pt x="182" y="0"/>
                  </a:lnTo>
                  <a:lnTo>
                    <a:pt x="210" y="47"/>
                  </a:lnTo>
                  <a:lnTo>
                    <a:pt x="27" y="153"/>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109" name="CustomShape 25"/>
            <p:cNvSpPr/>
            <p:nvPr/>
          </p:nvSpPr>
          <p:spPr>
            <a:xfrm>
              <a:off x="2532240" y="2532240"/>
              <a:ext cx="262440" cy="262440"/>
            </a:xfrm>
            <a:custGeom>
              <a:avLst/>
              <a:gdLst/>
              <a:ahLst/>
              <a:cxnLst/>
              <a:rect l="l" t="t" r="r" b="b"/>
              <a:pathLst>
                <a:path w="186" h="186">
                  <a:moveTo>
                    <a:pt x="38" y="186"/>
                  </a:moveTo>
                  <a:lnTo>
                    <a:pt x="0" y="148"/>
                  </a:lnTo>
                  <a:lnTo>
                    <a:pt x="147" y="0"/>
                  </a:lnTo>
                  <a:lnTo>
                    <a:pt x="186" y="39"/>
                  </a:lnTo>
                  <a:lnTo>
                    <a:pt x="38" y="186"/>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110" name="CustomShape 26"/>
            <p:cNvSpPr/>
            <p:nvPr/>
          </p:nvSpPr>
          <p:spPr>
            <a:xfrm>
              <a:off x="2439000" y="2426040"/>
              <a:ext cx="216000" cy="296640"/>
            </a:xfrm>
            <a:custGeom>
              <a:avLst/>
              <a:gdLst/>
              <a:ahLst/>
              <a:cxnLst/>
              <a:rect l="l" t="t" r="r" b="b"/>
              <a:pathLst>
                <a:path w="153" h="210">
                  <a:moveTo>
                    <a:pt x="47" y="210"/>
                  </a:moveTo>
                  <a:lnTo>
                    <a:pt x="0" y="183"/>
                  </a:lnTo>
                  <a:lnTo>
                    <a:pt x="106" y="0"/>
                  </a:lnTo>
                  <a:lnTo>
                    <a:pt x="153" y="28"/>
                  </a:lnTo>
                  <a:lnTo>
                    <a:pt x="47" y="210"/>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111" name="CustomShape 27"/>
            <p:cNvSpPr/>
            <p:nvPr/>
          </p:nvSpPr>
          <p:spPr>
            <a:xfrm>
              <a:off x="2336040" y="2365560"/>
              <a:ext cx="152280" cy="309240"/>
            </a:xfrm>
            <a:custGeom>
              <a:avLst/>
              <a:gdLst/>
              <a:ahLst/>
              <a:cxnLst/>
              <a:rect l="l" t="t" r="r" b="b"/>
              <a:pathLst>
                <a:path w="108" h="219">
                  <a:moveTo>
                    <a:pt x="53" y="219"/>
                  </a:moveTo>
                  <a:lnTo>
                    <a:pt x="0" y="204"/>
                  </a:lnTo>
                  <a:lnTo>
                    <a:pt x="55" y="0"/>
                  </a:lnTo>
                  <a:lnTo>
                    <a:pt x="108" y="14"/>
                  </a:lnTo>
                  <a:lnTo>
                    <a:pt x="53" y="219"/>
                  </a:lnTo>
                </a:path>
              </a:pathLst>
            </a:custGeom>
            <a:solidFill>
              <a:schemeClr val="accent1"/>
            </a:solidFill>
            <a:ln>
              <a:noFill/>
            </a:ln>
          </p:spPr>
          <p:style>
            <a:lnRef idx="0">
              <a:scrgbClr r="0" g="0" b="0"/>
            </a:lnRef>
            <a:fillRef idx="0">
              <a:scrgbClr r="0" g="0" b="0"/>
            </a:fillRef>
            <a:effectRef idx="0">
              <a:scrgbClr r="0" g="0" b="0"/>
            </a:effectRef>
            <a:fontRef idx="minor"/>
          </p:style>
        </p:sp>
      </p:grpSp>
      <p:grpSp>
        <p:nvGrpSpPr>
          <p:cNvPr id="112" name="Group 3"/>
          <p:cNvGrpSpPr/>
          <p:nvPr/>
        </p:nvGrpSpPr>
        <p:grpSpPr>
          <a:xfrm>
            <a:off x="7390281" y="485106"/>
            <a:ext cx="662325" cy="713210"/>
            <a:chOff x="1559880" y="2352600"/>
            <a:chExt cx="1417680" cy="1417680"/>
          </a:xfrm>
        </p:grpSpPr>
        <p:sp>
          <p:nvSpPr>
            <p:cNvPr id="113" name="CustomShape 4"/>
            <p:cNvSpPr/>
            <p:nvPr/>
          </p:nvSpPr>
          <p:spPr>
            <a:xfrm>
              <a:off x="2226960" y="2352600"/>
              <a:ext cx="77400" cy="29808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114" name="CustomShape 5"/>
            <p:cNvSpPr/>
            <p:nvPr/>
          </p:nvSpPr>
          <p:spPr>
            <a:xfrm>
              <a:off x="2047320" y="2366640"/>
              <a:ext cx="149400" cy="307800"/>
            </a:xfrm>
            <a:custGeom>
              <a:avLst/>
              <a:gdLst/>
              <a:ahLst/>
              <a:cxnLst/>
              <a:rect l="l" t="t" r="r" b="b"/>
              <a:pathLst>
                <a:path w="106" h="218">
                  <a:moveTo>
                    <a:pt x="106" y="203"/>
                  </a:moveTo>
                  <a:lnTo>
                    <a:pt x="53" y="218"/>
                  </a:lnTo>
                  <a:lnTo>
                    <a:pt x="0" y="15"/>
                  </a:lnTo>
                  <a:lnTo>
                    <a:pt x="51" y="0"/>
                  </a:lnTo>
                  <a:lnTo>
                    <a:pt x="106" y="203"/>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115" name="CustomShape 6"/>
            <p:cNvSpPr/>
            <p:nvPr/>
          </p:nvSpPr>
          <p:spPr>
            <a:xfrm>
              <a:off x="1879200" y="2428920"/>
              <a:ext cx="214560" cy="296640"/>
            </a:xfrm>
            <a:custGeom>
              <a:avLst/>
              <a:gdLst/>
              <a:ahLst/>
              <a:cxnLst/>
              <a:rect l="l" t="t" r="r" b="b"/>
              <a:pathLst>
                <a:path w="152" h="210">
                  <a:moveTo>
                    <a:pt x="152" y="183"/>
                  </a:moveTo>
                  <a:lnTo>
                    <a:pt x="104" y="210"/>
                  </a:lnTo>
                  <a:lnTo>
                    <a:pt x="0" y="28"/>
                  </a:lnTo>
                  <a:lnTo>
                    <a:pt x="48" y="0"/>
                  </a:lnTo>
                  <a:lnTo>
                    <a:pt x="152" y="183"/>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116" name="CustomShape 7"/>
            <p:cNvSpPr/>
            <p:nvPr/>
          </p:nvSpPr>
          <p:spPr>
            <a:xfrm>
              <a:off x="1737720" y="2535120"/>
              <a:ext cx="265320" cy="262440"/>
            </a:xfrm>
            <a:custGeom>
              <a:avLst/>
              <a:gdLst/>
              <a:ahLst/>
              <a:cxnLst/>
              <a:rect l="l" t="t" r="r" b="b"/>
              <a:pathLst>
                <a:path w="188" h="186">
                  <a:moveTo>
                    <a:pt x="188" y="148"/>
                  </a:moveTo>
                  <a:lnTo>
                    <a:pt x="149" y="186"/>
                  </a:lnTo>
                  <a:lnTo>
                    <a:pt x="0" y="38"/>
                  </a:lnTo>
                  <a:lnTo>
                    <a:pt x="38" y="0"/>
                  </a:lnTo>
                  <a:lnTo>
                    <a:pt x="188" y="148"/>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117" name="CustomShape 8"/>
            <p:cNvSpPr/>
            <p:nvPr/>
          </p:nvSpPr>
          <p:spPr>
            <a:xfrm>
              <a:off x="1634760" y="2675160"/>
              <a:ext cx="296640" cy="216000"/>
            </a:xfrm>
            <a:custGeom>
              <a:avLst/>
              <a:gdLst/>
              <a:ahLst/>
              <a:cxnLst/>
              <a:rect l="l" t="t" r="r" b="b"/>
              <a:pathLst>
                <a:path w="210" h="153">
                  <a:moveTo>
                    <a:pt x="210" y="105"/>
                  </a:moveTo>
                  <a:lnTo>
                    <a:pt x="182" y="153"/>
                  </a:lnTo>
                  <a:lnTo>
                    <a:pt x="0" y="47"/>
                  </a:lnTo>
                  <a:lnTo>
                    <a:pt x="27" y="0"/>
                  </a:lnTo>
                  <a:lnTo>
                    <a:pt x="210" y="105"/>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118" name="CustomShape 9"/>
            <p:cNvSpPr/>
            <p:nvPr/>
          </p:nvSpPr>
          <p:spPr>
            <a:xfrm>
              <a:off x="1572480" y="2841840"/>
              <a:ext cx="306360" cy="152280"/>
            </a:xfrm>
            <a:custGeom>
              <a:avLst/>
              <a:gdLst/>
              <a:ahLst/>
              <a:cxnLst/>
              <a:rect l="l" t="t" r="r" b="b"/>
              <a:pathLst>
                <a:path w="217" h="108">
                  <a:moveTo>
                    <a:pt x="217" y="55"/>
                  </a:moveTo>
                  <a:lnTo>
                    <a:pt x="204" y="108"/>
                  </a:lnTo>
                  <a:lnTo>
                    <a:pt x="0" y="53"/>
                  </a:lnTo>
                  <a:lnTo>
                    <a:pt x="15" y="0"/>
                  </a:lnTo>
                  <a:lnTo>
                    <a:pt x="217" y="55"/>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119" name="CustomShape 10"/>
            <p:cNvSpPr/>
            <p:nvPr/>
          </p:nvSpPr>
          <p:spPr>
            <a:xfrm>
              <a:off x="1559880" y="3025800"/>
              <a:ext cx="296640" cy="7596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120" name="CustomShape 11"/>
            <p:cNvSpPr/>
            <p:nvPr/>
          </p:nvSpPr>
          <p:spPr>
            <a:xfrm>
              <a:off x="1572480" y="3133080"/>
              <a:ext cx="309240" cy="149400"/>
            </a:xfrm>
            <a:custGeom>
              <a:avLst/>
              <a:gdLst/>
              <a:ahLst/>
              <a:cxnLst/>
              <a:rect l="l" t="t" r="r" b="b"/>
              <a:pathLst>
                <a:path w="219" h="106">
                  <a:moveTo>
                    <a:pt x="204" y="0"/>
                  </a:moveTo>
                  <a:lnTo>
                    <a:pt x="219" y="51"/>
                  </a:lnTo>
                  <a:lnTo>
                    <a:pt x="15" y="106"/>
                  </a:lnTo>
                  <a:lnTo>
                    <a:pt x="0" y="55"/>
                  </a:lnTo>
                  <a:lnTo>
                    <a:pt x="204" y="0"/>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121" name="CustomShape 12"/>
            <p:cNvSpPr/>
            <p:nvPr/>
          </p:nvSpPr>
          <p:spPr>
            <a:xfrm>
              <a:off x="1634760" y="3236400"/>
              <a:ext cx="296640" cy="214560"/>
            </a:xfrm>
            <a:custGeom>
              <a:avLst/>
              <a:gdLst/>
              <a:ahLst/>
              <a:cxnLst/>
              <a:rect l="l" t="t" r="r" b="b"/>
              <a:pathLst>
                <a:path w="210" h="152">
                  <a:moveTo>
                    <a:pt x="182" y="0"/>
                  </a:moveTo>
                  <a:lnTo>
                    <a:pt x="210" y="46"/>
                  </a:lnTo>
                  <a:lnTo>
                    <a:pt x="27" y="152"/>
                  </a:lnTo>
                  <a:lnTo>
                    <a:pt x="0" y="104"/>
                  </a:lnTo>
                  <a:lnTo>
                    <a:pt x="182" y="0"/>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122" name="CustomShape 13"/>
            <p:cNvSpPr/>
            <p:nvPr/>
          </p:nvSpPr>
          <p:spPr>
            <a:xfrm>
              <a:off x="1740600" y="3326760"/>
              <a:ext cx="265320" cy="265320"/>
            </a:xfrm>
            <a:custGeom>
              <a:avLst/>
              <a:gdLst/>
              <a:ahLst/>
              <a:cxnLst/>
              <a:rect l="l" t="t" r="r" b="b"/>
              <a:pathLst>
                <a:path w="188" h="188">
                  <a:moveTo>
                    <a:pt x="149" y="0"/>
                  </a:moveTo>
                  <a:lnTo>
                    <a:pt x="188" y="38"/>
                  </a:lnTo>
                  <a:lnTo>
                    <a:pt x="38" y="188"/>
                  </a:lnTo>
                  <a:lnTo>
                    <a:pt x="0" y="150"/>
                  </a:lnTo>
                  <a:lnTo>
                    <a:pt x="149" y="0"/>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123" name="CustomShape 14"/>
            <p:cNvSpPr/>
            <p:nvPr/>
          </p:nvSpPr>
          <p:spPr>
            <a:xfrm>
              <a:off x="1882080" y="3398760"/>
              <a:ext cx="213120" cy="296640"/>
            </a:xfrm>
            <a:custGeom>
              <a:avLst/>
              <a:gdLst/>
              <a:ahLst/>
              <a:cxnLst/>
              <a:rect l="l" t="t" r="r" b="b"/>
              <a:pathLst>
                <a:path w="151" h="210">
                  <a:moveTo>
                    <a:pt x="106" y="0"/>
                  </a:moveTo>
                  <a:lnTo>
                    <a:pt x="151" y="28"/>
                  </a:lnTo>
                  <a:lnTo>
                    <a:pt x="47" y="210"/>
                  </a:lnTo>
                  <a:lnTo>
                    <a:pt x="0" y="183"/>
                  </a:lnTo>
                  <a:lnTo>
                    <a:pt x="106" y="0"/>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124" name="CustomShape 15"/>
            <p:cNvSpPr/>
            <p:nvPr/>
          </p:nvSpPr>
          <p:spPr>
            <a:xfrm>
              <a:off x="2050200" y="3451320"/>
              <a:ext cx="150840" cy="306360"/>
            </a:xfrm>
            <a:custGeom>
              <a:avLst/>
              <a:gdLst/>
              <a:ahLst/>
              <a:cxnLst/>
              <a:rect l="l" t="t" r="r" b="b"/>
              <a:pathLst>
                <a:path w="107" h="217">
                  <a:moveTo>
                    <a:pt x="54" y="0"/>
                  </a:moveTo>
                  <a:lnTo>
                    <a:pt x="107" y="12"/>
                  </a:lnTo>
                  <a:lnTo>
                    <a:pt x="53" y="217"/>
                  </a:lnTo>
                  <a:lnTo>
                    <a:pt x="0" y="202"/>
                  </a:lnTo>
                  <a:lnTo>
                    <a:pt x="54" y="0"/>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125" name="CustomShape 16"/>
            <p:cNvSpPr/>
            <p:nvPr/>
          </p:nvSpPr>
          <p:spPr>
            <a:xfrm>
              <a:off x="2229840" y="3473640"/>
              <a:ext cx="77400" cy="296640"/>
            </a:xfrm>
            <a:custGeom>
              <a:avLst/>
              <a:gdLst/>
              <a:ahLst/>
              <a:cxnLst/>
              <a:rect l="l" t="t" r="r" b="b"/>
              <a:pathLst>
                <a:path w="55" h="210">
                  <a:moveTo>
                    <a:pt x="0" y="0"/>
                  </a:moveTo>
                  <a:lnTo>
                    <a:pt x="55" y="0"/>
                  </a:lnTo>
                  <a:lnTo>
                    <a:pt x="55" y="210"/>
                  </a:lnTo>
                  <a:lnTo>
                    <a:pt x="2" y="210"/>
                  </a:lnTo>
                  <a:lnTo>
                    <a:pt x="0" y="0"/>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126" name="CustomShape 17"/>
            <p:cNvSpPr/>
            <p:nvPr/>
          </p:nvSpPr>
          <p:spPr>
            <a:xfrm>
              <a:off x="2338560" y="3448440"/>
              <a:ext cx="152280" cy="309240"/>
            </a:xfrm>
            <a:custGeom>
              <a:avLst/>
              <a:gdLst/>
              <a:ahLst/>
              <a:cxnLst/>
              <a:rect l="l" t="t" r="r" b="b"/>
              <a:pathLst>
                <a:path w="108" h="219">
                  <a:moveTo>
                    <a:pt x="0" y="14"/>
                  </a:moveTo>
                  <a:lnTo>
                    <a:pt x="53" y="0"/>
                  </a:lnTo>
                  <a:lnTo>
                    <a:pt x="108" y="204"/>
                  </a:lnTo>
                  <a:lnTo>
                    <a:pt x="55" y="219"/>
                  </a:lnTo>
                  <a:lnTo>
                    <a:pt x="0" y="14"/>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127" name="CustomShape 18"/>
            <p:cNvSpPr/>
            <p:nvPr/>
          </p:nvSpPr>
          <p:spPr>
            <a:xfrm>
              <a:off x="2441880" y="3398760"/>
              <a:ext cx="216000" cy="293760"/>
            </a:xfrm>
            <a:custGeom>
              <a:avLst/>
              <a:gdLst/>
              <a:ahLst/>
              <a:cxnLst/>
              <a:rect l="l" t="t" r="r" b="b"/>
              <a:pathLst>
                <a:path w="153" h="208">
                  <a:moveTo>
                    <a:pt x="0" y="28"/>
                  </a:moveTo>
                  <a:lnTo>
                    <a:pt x="47" y="0"/>
                  </a:lnTo>
                  <a:lnTo>
                    <a:pt x="153" y="183"/>
                  </a:lnTo>
                  <a:lnTo>
                    <a:pt x="106" y="208"/>
                  </a:lnTo>
                  <a:lnTo>
                    <a:pt x="0" y="28"/>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128" name="CustomShape 19"/>
            <p:cNvSpPr/>
            <p:nvPr/>
          </p:nvSpPr>
          <p:spPr>
            <a:xfrm>
              <a:off x="2532240" y="3323880"/>
              <a:ext cx="265320" cy="265320"/>
            </a:xfrm>
            <a:custGeom>
              <a:avLst/>
              <a:gdLst/>
              <a:ahLst/>
              <a:cxnLst/>
              <a:rect l="l" t="t" r="r" b="b"/>
              <a:pathLst>
                <a:path w="188" h="188">
                  <a:moveTo>
                    <a:pt x="0" y="39"/>
                  </a:moveTo>
                  <a:lnTo>
                    <a:pt x="40" y="0"/>
                  </a:lnTo>
                  <a:lnTo>
                    <a:pt x="188" y="150"/>
                  </a:lnTo>
                  <a:lnTo>
                    <a:pt x="149" y="188"/>
                  </a:lnTo>
                  <a:lnTo>
                    <a:pt x="0" y="39"/>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129" name="CustomShape 20"/>
            <p:cNvSpPr/>
            <p:nvPr/>
          </p:nvSpPr>
          <p:spPr>
            <a:xfrm>
              <a:off x="2607480" y="3232080"/>
              <a:ext cx="295200" cy="216000"/>
            </a:xfrm>
            <a:custGeom>
              <a:avLst/>
              <a:gdLst/>
              <a:ahLst/>
              <a:cxnLst/>
              <a:rect l="l" t="t" r="r" b="b"/>
              <a:pathLst>
                <a:path w="209" h="153">
                  <a:moveTo>
                    <a:pt x="0" y="47"/>
                  </a:moveTo>
                  <a:lnTo>
                    <a:pt x="27" y="0"/>
                  </a:lnTo>
                  <a:lnTo>
                    <a:pt x="209" y="105"/>
                  </a:lnTo>
                  <a:lnTo>
                    <a:pt x="182" y="153"/>
                  </a:lnTo>
                  <a:lnTo>
                    <a:pt x="0" y="47"/>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130" name="CustomShape 21"/>
            <p:cNvSpPr/>
            <p:nvPr/>
          </p:nvSpPr>
          <p:spPr>
            <a:xfrm>
              <a:off x="2655360" y="3128760"/>
              <a:ext cx="306360" cy="150840"/>
            </a:xfrm>
            <a:custGeom>
              <a:avLst/>
              <a:gdLst/>
              <a:ahLst/>
              <a:cxnLst/>
              <a:rect l="l" t="t" r="r" b="b"/>
              <a:pathLst>
                <a:path w="217" h="107">
                  <a:moveTo>
                    <a:pt x="0" y="53"/>
                  </a:moveTo>
                  <a:lnTo>
                    <a:pt x="15" y="0"/>
                  </a:lnTo>
                  <a:lnTo>
                    <a:pt x="217" y="54"/>
                  </a:lnTo>
                  <a:lnTo>
                    <a:pt x="205" y="107"/>
                  </a:lnTo>
                  <a:lnTo>
                    <a:pt x="0" y="53"/>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131" name="CustomShape 22"/>
            <p:cNvSpPr/>
            <p:nvPr/>
          </p:nvSpPr>
          <p:spPr>
            <a:xfrm>
              <a:off x="2679480" y="3022920"/>
              <a:ext cx="298080" cy="7452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132" name="CustomShape 23"/>
            <p:cNvSpPr/>
            <p:nvPr/>
          </p:nvSpPr>
          <p:spPr>
            <a:xfrm>
              <a:off x="2655360" y="2838960"/>
              <a:ext cx="306360" cy="152280"/>
            </a:xfrm>
            <a:custGeom>
              <a:avLst/>
              <a:gdLst/>
              <a:ahLst/>
              <a:cxnLst/>
              <a:rect l="l" t="t" r="r" b="b"/>
              <a:pathLst>
                <a:path w="217" h="108">
                  <a:moveTo>
                    <a:pt x="15" y="108"/>
                  </a:moveTo>
                  <a:lnTo>
                    <a:pt x="0" y="55"/>
                  </a:lnTo>
                  <a:lnTo>
                    <a:pt x="203" y="0"/>
                  </a:lnTo>
                  <a:lnTo>
                    <a:pt x="217" y="53"/>
                  </a:lnTo>
                  <a:lnTo>
                    <a:pt x="15" y="108"/>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133" name="CustomShape 24"/>
            <p:cNvSpPr/>
            <p:nvPr/>
          </p:nvSpPr>
          <p:spPr>
            <a:xfrm>
              <a:off x="2604600" y="2672280"/>
              <a:ext cx="296640" cy="216000"/>
            </a:xfrm>
            <a:custGeom>
              <a:avLst/>
              <a:gdLst/>
              <a:ahLst/>
              <a:cxnLst/>
              <a:rect l="l" t="t" r="r" b="b"/>
              <a:pathLst>
                <a:path w="210" h="153">
                  <a:moveTo>
                    <a:pt x="27" y="153"/>
                  </a:moveTo>
                  <a:lnTo>
                    <a:pt x="0" y="106"/>
                  </a:lnTo>
                  <a:lnTo>
                    <a:pt x="182" y="0"/>
                  </a:lnTo>
                  <a:lnTo>
                    <a:pt x="210" y="47"/>
                  </a:lnTo>
                  <a:lnTo>
                    <a:pt x="27" y="153"/>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134" name="CustomShape 25"/>
            <p:cNvSpPr/>
            <p:nvPr/>
          </p:nvSpPr>
          <p:spPr>
            <a:xfrm>
              <a:off x="2532240" y="2532240"/>
              <a:ext cx="262440" cy="262440"/>
            </a:xfrm>
            <a:custGeom>
              <a:avLst/>
              <a:gdLst/>
              <a:ahLst/>
              <a:cxnLst/>
              <a:rect l="l" t="t" r="r" b="b"/>
              <a:pathLst>
                <a:path w="186" h="186">
                  <a:moveTo>
                    <a:pt x="38" y="186"/>
                  </a:moveTo>
                  <a:lnTo>
                    <a:pt x="0" y="148"/>
                  </a:lnTo>
                  <a:lnTo>
                    <a:pt x="147" y="0"/>
                  </a:lnTo>
                  <a:lnTo>
                    <a:pt x="186" y="39"/>
                  </a:lnTo>
                  <a:lnTo>
                    <a:pt x="38" y="186"/>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135" name="CustomShape 26"/>
            <p:cNvSpPr/>
            <p:nvPr/>
          </p:nvSpPr>
          <p:spPr>
            <a:xfrm>
              <a:off x="2439000" y="2426040"/>
              <a:ext cx="216000" cy="296640"/>
            </a:xfrm>
            <a:custGeom>
              <a:avLst/>
              <a:gdLst/>
              <a:ahLst/>
              <a:cxnLst/>
              <a:rect l="l" t="t" r="r" b="b"/>
              <a:pathLst>
                <a:path w="153" h="210">
                  <a:moveTo>
                    <a:pt x="47" y="210"/>
                  </a:moveTo>
                  <a:lnTo>
                    <a:pt x="0" y="183"/>
                  </a:lnTo>
                  <a:lnTo>
                    <a:pt x="106" y="0"/>
                  </a:lnTo>
                  <a:lnTo>
                    <a:pt x="153" y="28"/>
                  </a:lnTo>
                  <a:lnTo>
                    <a:pt x="47" y="210"/>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136" name="CustomShape 27"/>
            <p:cNvSpPr/>
            <p:nvPr/>
          </p:nvSpPr>
          <p:spPr>
            <a:xfrm>
              <a:off x="2336040" y="2365560"/>
              <a:ext cx="152280" cy="309240"/>
            </a:xfrm>
            <a:custGeom>
              <a:avLst/>
              <a:gdLst/>
              <a:ahLst/>
              <a:cxnLst/>
              <a:rect l="l" t="t" r="r" b="b"/>
              <a:pathLst>
                <a:path w="108" h="219">
                  <a:moveTo>
                    <a:pt x="53" y="219"/>
                  </a:moveTo>
                  <a:lnTo>
                    <a:pt x="0" y="204"/>
                  </a:lnTo>
                  <a:lnTo>
                    <a:pt x="55" y="0"/>
                  </a:lnTo>
                  <a:lnTo>
                    <a:pt x="108" y="14"/>
                  </a:lnTo>
                  <a:lnTo>
                    <a:pt x="53" y="219"/>
                  </a:lnTo>
                </a:path>
              </a:pathLst>
            </a:custGeom>
            <a:solidFill>
              <a:schemeClr val="accent1"/>
            </a:solidFill>
            <a:ln>
              <a:noFill/>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534370566"/>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ustomShape 1"/>
          <p:cNvSpPr/>
          <p:nvPr/>
        </p:nvSpPr>
        <p:spPr>
          <a:xfrm>
            <a:off x="733949" y="1314730"/>
            <a:ext cx="4309876" cy="3784198"/>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1" strike="noStrike" spc="-1" dirty="0">
                <a:solidFill>
                  <a:srgbClr val="262626"/>
                </a:solidFill>
                <a:latin typeface="Calibri" panose="020F0502020204030204" pitchFamily="34" charset="0"/>
                <a:ea typeface="方正姚体"/>
                <a:cs typeface="Calibri" panose="020F0502020204030204" pitchFamily="34" charset="0"/>
              </a:rPr>
              <a:t>   </a:t>
            </a:r>
            <a:r>
              <a:rPr lang="en-US" sz="2400" b="1" i="1" u="sng" strike="noStrike" spc="-1" dirty="0">
                <a:solidFill>
                  <a:srgbClr val="0D0D0D"/>
                </a:solidFill>
                <a:uFillTx/>
                <a:latin typeface="Calibri" panose="020F0502020204030204" pitchFamily="34" charset="0"/>
                <a:ea typeface="方正姚体"/>
                <a:cs typeface="Calibri" panose="020F0502020204030204" pitchFamily="34" charset="0"/>
              </a:rPr>
              <a:t>what’s the impact of IFF</a:t>
            </a:r>
            <a:endParaRPr lang="en-US" sz="2400" b="0" strike="noStrike" spc="-1" dirty="0">
              <a:latin typeface="Calibri" panose="020F0502020204030204" pitchFamily="34" charset="0"/>
              <a:cs typeface="Calibri" panose="020F0502020204030204" pitchFamily="34" charset="0"/>
            </a:endParaRPr>
          </a:p>
          <a:p>
            <a:pPr marL="171360" indent="-171000">
              <a:lnSpc>
                <a:spcPct val="100000"/>
              </a:lnSpc>
              <a:buClr>
                <a:srgbClr val="0D0D0D"/>
              </a:buClr>
              <a:buFont typeface="Wingdings" charset="2"/>
              <a:buChar char=""/>
            </a:pPr>
            <a:r>
              <a:rPr lang="en-US" sz="2400" b="0" strike="noStrike" spc="-1" dirty="0" smtClean="0">
                <a:solidFill>
                  <a:srgbClr val="0D0D0D"/>
                </a:solidFill>
                <a:latin typeface="Calibri" panose="020F0502020204030204" pitchFamily="34" charset="0"/>
                <a:ea typeface="方正姚体"/>
                <a:cs typeface="Calibri" panose="020F0502020204030204" pitchFamily="34" charset="0"/>
              </a:rPr>
              <a:t>Loss of revenue accruing to the </a:t>
            </a:r>
          </a:p>
          <a:p>
            <a:pPr marL="360">
              <a:lnSpc>
                <a:spcPct val="100000"/>
              </a:lnSpc>
              <a:buClr>
                <a:srgbClr val="0D0D0D"/>
              </a:buClr>
            </a:pPr>
            <a:r>
              <a:rPr lang="en-US" sz="2400" spc="-1" dirty="0">
                <a:solidFill>
                  <a:srgbClr val="0D0D0D"/>
                </a:solidFill>
                <a:latin typeface="Calibri" panose="020F0502020204030204" pitchFamily="34" charset="0"/>
                <a:ea typeface="方正姚体"/>
                <a:cs typeface="Calibri" panose="020F0502020204030204" pitchFamily="34" charset="0"/>
              </a:rPr>
              <a:t> </a:t>
            </a:r>
            <a:r>
              <a:rPr lang="en-US" sz="2400" spc="-1" dirty="0" smtClean="0">
                <a:solidFill>
                  <a:srgbClr val="0D0D0D"/>
                </a:solidFill>
                <a:latin typeface="Calibri" panose="020F0502020204030204" pitchFamily="34" charset="0"/>
                <a:ea typeface="方正姚体"/>
                <a:cs typeface="Calibri" panose="020F0502020204030204" pitchFamily="34" charset="0"/>
              </a:rPr>
              <a:t>  </a:t>
            </a:r>
            <a:r>
              <a:rPr lang="en-US" sz="2400" b="0" strike="noStrike" spc="-1" dirty="0" smtClean="0">
                <a:solidFill>
                  <a:srgbClr val="0D0D0D"/>
                </a:solidFill>
                <a:latin typeface="Calibri" panose="020F0502020204030204" pitchFamily="34" charset="0"/>
                <a:ea typeface="方正姚体"/>
                <a:cs typeface="Calibri" panose="020F0502020204030204" pitchFamily="34" charset="0"/>
              </a:rPr>
              <a:t>Government</a:t>
            </a:r>
          </a:p>
          <a:p>
            <a:pPr marL="171360" indent="-171000">
              <a:lnSpc>
                <a:spcPct val="100000"/>
              </a:lnSpc>
              <a:buClr>
                <a:srgbClr val="0D0D0D"/>
              </a:buClr>
              <a:buFont typeface="Wingdings" charset="2"/>
              <a:buChar char=""/>
            </a:pPr>
            <a:r>
              <a:rPr lang="en-US" sz="2400" b="0" strike="noStrike" spc="-1" dirty="0" smtClean="0">
                <a:solidFill>
                  <a:srgbClr val="0D0D0D"/>
                </a:solidFill>
                <a:latin typeface="Calibri" panose="020F0502020204030204" pitchFamily="34" charset="0"/>
                <a:ea typeface="方正姚体"/>
                <a:cs typeface="Calibri" panose="020F0502020204030204" pitchFamily="34" charset="0"/>
              </a:rPr>
              <a:t>Underdevelopment </a:t>
            </a:r>
          </a:p>
          <a:p>
            <a:pPr marL="171360" indent="-171000">
              <a:lnSpc>
                <a:spcPct val="100000"/>
              </a:lnSpc>
              <a:buClr>
                <a:srgbClr val="0D0D0D"/>
              </a:buClr>
              <a:buFont typeface="Wingdings" charset="2"/>
              <a:buChar char=""/>
            </a:pPr>
            <a:r>
              <a:rPr lang="en-US" sz="2400" spc="-1" dirty="0" smtClean="0">
                <a:solidFill>
                  <a:srgbClr val="0D0D0D"/>
                </a:solidFill>
                <a:latin typeface="Calibri" panose="020F0502020204030204" pitchFamily="34" charset="0"/>
                <a:cs typeface="Calibri" panose="020F0502020204030204" pitchFamily="34" charset="0"/>
              </a:rPr>
              <a:t>Infrastructure Deficit</a:t>
            </a:r>
            <a:endParaRPr lang="en-US" sz="2400" b="0" strike="noStrike" spc="-1" dirty="0">
              <a:latin typeface="Calibri" panose="020F0502020204030204" pitchFamily="34" charset="0"/>
              <a:cs typeface="Calibri" panose="020F0502020204030204" pitchFamily="34" charset="0"/>
            </a:endParaRPr>
          </a:p>
          <a:p>
            <a:pPr marL="171360" indent="-171000">
              <a:lnSpc>
                <a:spcPct val="100000"/>
              </a:lnSpc>
              <a:buClr>
                <a:srgbClr val="0D0D0D"/>
              </a:buClr>
              <a:buFont typeface="Wingdings" charset="2"/>
              <a:buChar char=""/>
            </a:pPr>
            <a:r>
              <a:rPr lang="en-US" sz="2400" b="0" strike="noStrike" spc="-1" dirty="0">
                <a:solidFill>
                  <a:srgbClr val="0D0D0D"/>
                </a:solidFill>
                <a:latin typeface="Calibri" panose="020F0502020204030204" pitchFamily="34" charset="0"/>
                <a:ea typeface="方正姚体"/>
                <a:cs typeface="Calibri" panose="020F0502020204030204" pitchFamily="34" charset="0"/>
              </a:rPr>
              <a:t>Poverty</a:t>
            </a:r>
            <a:endParaRPr lang="en-US" sz="2400" b="0" strike="noStrike" spc="-1" dirty="0">
              <a:latin typeface="Calibri" panose="020F0502020204030204" pitchFamily="34" charset="0"/>
              <a:cs typeface="Calibri" panose="020F0502020204030204" pitchFamily="34" charset="0"/>
            </a:endParaRPr>
          </a:p>
          <a:p>
            <a:pPr marL="171360" indent="-171000">
              <a:lnSpc>
                <a:spcPct val="100000"/>
              </a:lnSpc>
              <a:buClr>
                <a:srgbClr val="0D0D0D"/>
              </a:buClr>
              <a:buFont typeface="Wingdings" charset="2"/>
              <a:buChar char=""/>
            </a:pPr>
            <a:r>
              <a:rPr lang="en-US" sz="2400" b="0" strike="noStrike" spc="-1" dirty="0">
                <a:solidFill>
                  <a:srgbClr val="0D0D0D"/>
                </a:solidFill>
                <a:latin typeface="Calibri" panose="020F0502020204030204" pitchFamily="34" charset="0"/>
                <a:ea typeface="方正姚体"/>
                <a:cs typeface="Calibri" panose="020F0502020204030204" pitchFamily="34" charset="0"/>
              </a:rPr>
              <a:t>Diseases </a:t>
            </a:r>
            <a:endParaRPr lang="en-US" sz="2400" b="0" strike="noStrike" spc="-1" dirty="0">
              <a:latin typeface="Calibri" panose="020F0502020204030204" pitchFamily="34" charset="0"/>
              <a:cs typeface="Calibri" panose="020F0502020204030204" pitchFamily="34" charset="0"/>
            </a:endParaRPr>
          </a:p>
          <a:p>
            <a:pPr marL="171360" indent="-171000">
              <a:lnSpc>
                <a:spcPct val="100000"/>
              </a:lnSpc>
              <a:buClr>
                <a:srgbClr val="0D0D0D"/>
              </a:buClr>
              <a:buFont typeface="Wingdings" charset="2"/>
              <a:buChar char=""/>
            </a:pPr>
            <a:r>
              <a:rPr lang="en-US" sz="2400" b="0" strike="noStrike" spc="-1" dirty="0">
                <a:solidFill>
                  <a:srgbClr val="0D0D0D"/>
                </a:solidFill>
                <a:latin typeface="Calibri" panose="020F0502020204030204" pitchFamily="34" charset="0"/>
                <a:ea typeface="方正姚体"/>
                <a:cs typeface="Calibri" panose="020F0502020204030204" pitchFamily="34" charset="0"/>
              </a:rPr>
              <a:t>Unemployment </a:t>
            </a:r>
            <a:endParaRPr lang="en-US" sz="2400" b="0" strike="noStrike" spc="-1" dirty="0">
              <a:latin typeface="Calibri" panose="020F0502020204030204" pitchFamily="34" charset="0"/>
              <a:cs typeface="Calibri" panose="020F0502020204030204" pitchFamily="34" charset="0"/>
            </a:endParaRPr>
          </a:p>
          <a:p>
            <a:pPr marL="171360" indent="-171000">
              <a:lnSpc>
                <a:spcPct val="100000"/>
              </a:lnSpc>
              <a:buClr>
                <a:srgbClr val="0D0D0D"/>
              </a:buClr>
              <a:buFont typeface="Wingdings" charset="2"/>
              <a:buChar char=""/>
            </a:pPr>
            <a:r>
              <a:rPr lang="en-US" sz="2400" b="0" strike="noStrike" spc="-1" dirty="0">
                <a:solidFill>
                  <a:srgbClr val="0D0D0D"/>
                </a:solidFill>
                <a:latin typeface="Calibri" panose="020F0502020204030204" pitchFamily="34" charset="0"/>
                <a:ea typeface="方正姚体"/>
                <a:cs typeface="Calibri" panose="020F0502020204030204" pitchFamily="34" charset="0"/>
              </a:rPr>
              <a:t>Insecurity </a:t>
            </a:r>
            <a:endParaRPr lang="en-US" sz="2400" b="0" strike="noStrike" spc="-1" dirty="0" smtClean="0">
              <a:solidFill>
                <a:srgbClr val="0D0D0D"/>
              </a:solidFill>
              <a:latin typeface="Calibri" panose="020F0502020204030204" pitchFamily="34" charset="0"/>
              <a:ea typeface="方正姚体"/>
              <a:cs typeface="Calibri" panose="020F0502020204030204" pitchFamily="34" charset="0"/>
            </a:endParaRPr>
          </a:p>
          <a:p>
            <a:pPr marL="171360" indent="-171000">
              <a:lnSpc>
                <a:spcPct val="100000"/>
              </a:lnSpc>
              <a:buClr>
                <a:srgbClr val="0D0D0D"/>
              </a:buClr>
              <a:buFont typeface="Wingdings" charset="2"/>
              <a:buChar char=""/>
            </a:pPr>
            <a:r>
              <a:rPr lang="en-US" sz="2400" spc="-1" dirty="0" smtClean="0">
                <a:solidFill>
                  <a:srgbClr val="0D0D0D"/>
                </a:solidFill>
                <a:latin typeface="Calibri" panose="020F0502020204030204" pitchFamily="34" charset="0"/>
                <a:cs typeface="Calibri" panose="020F0502020204030204" pitchFamily="34" charset="0"/>
              </a:rPr>
              <a:t>Inability to meet other SDGs</a:t>
            </a:r>
            <a:endParaRPr lang="en-US" sz="2400" b="0" strike="noStrike" spc="-1" dirty="0">
              <a:latin typeface="Calibri" panose="020F0502020204030204" pitchFamily="34" charset="0"/>
              <a:cs typeface="Calibri" panose="020F0502020204030204" pitchFamily="34" charset="0"/>
            </a:endParaRPr>
          </a:p>
        </p:txBody>
      </p:sp>
      <p:sp>
        <p:nvSpPr>
          <p:cNvPr id="191" name="CustomShape 3"/>
          <p:cNvSpPr/>
          <p:nvPr/>
        </p:nvSpPr>
        <p:spPr>
          <a:xfrm>
            <a:off x="109800" y="348480"/>
            <a:ext cx="3374640" cy="312120"/>
          </a:xfrm>
          <a:prstGeom prst="rect">
            <a:avLst/>
          </a:prstGeom>
          <a:noFill/>
          <a:ln>
            <a:noFill/>
          </a:ln>
        </p:spPr>
        <p:style>
          <a:lnRef idx="0">
            <a:scrgbClr r="0" g="0" b="0"/>
          </a:lnRef>
          <a:fillRef idx="0">
            <a:scrgbClr r="0" g="0" b="0"/>
          </a:fillRef>
          <a:effectRef idx="0">
            <a:scrgbClr r="0" g="0" b="0"/>
          </a:effectRef>
          <a:fontRef idx="minor"/>
        </p:style>
        <p:txBody>
          <a:bodyPr lIns="68760" tIns="34200" rIns="68760" bIns="34200">
            <a:spAutoFit/>
          </a:bodyPr>
          <a:lstStyle/>
          <a:p>
            <a:pPr>
              <a:lnSpc>
                <a:spcPct val="100000"/>
              </a:lnSpc>
            </a:pPr>
            <a:r>
              <a:rPr lang="en-US" sz="1600" b="0" strike="noStrike" spc="-1">
                <a:solidFill>
                  <a:srgbClr val="404040"/>
                </a:solidFill>
                <a:latin typeface="Arial"/>
                <a:ea typeface="Arial"/>
              </a:rPr>
              <a:t>03.</a:t>
            </a:r>
            <a:r>
              <a:rPr lang="en-US" sz="1600" b="1" strike="noStrike" spc="-1">
                <a:solidFill>
                  <a:srgbClr val="404040"/>
                </a:solidFill>
                <a:latin typeface="Arial"/>
                <a:ea typeface="Arial"/>
              </a:rPr>
              <a:t> Impact of IFF </a:t>
            </a:r>
            <a:endParaRPr lang="en-US" sz="1600" b="0" strike="noStrike" spc="-1">
              <a:latin typeface="Arial"/>
            </a:endParaRPr>
          </a:p>
        </p:txBody>
      </p:sp>
      <p:sp>
        <p:nvSpPr>
          <p:cNvPr id="192" name="CustomShape 4"/>
          <p:cNvSpPr/>
          <p:nvPr/>
        </p:nvSpPr>
        <p:spPr>
          <a:xfrm>
            <a:off x="0" y="349920"/>
            <a:ext cx="106920" cy="351000"/>
          </a:xfrm>
          <a:prstGeom prst="rect">
            <a:avLst/>
          </a:prstGeom>
          <a:solidFill>
            <a:schemeClr val="accent1"/>
          </a:solidFill>
          <a:ln>
            <a:noFill/>
          </a:ln>
        </p:spPr>
        <p:style>
          <a:lnRef idx="0">
            <a:scrgbClr r="0" g="0" b="0"/>
          </a:lnRef>
          <a:fillRef idx="0">
            <a:scrgbClr r="0" g="0" b="0"/>
          </a:fillRef>
          <a:effectRef idx="0">
            <a:scrgbClr r="0" g="0" b="0"/>
          </a:effectRef>
          <a:fontRef idx="minor"/>
        </p:style>
      </p:sp>
      <p:pic>
        <p:nvPicPr>
          <p:cNvPr id="193" name="Picture 39_0" descr="cid:image001.png@01D04CEC.C188B860"/>
          <p:cNvPicPr/>
          <p:nvPr/>
        </p:nvPicPr>
        <p:blipFill>
          <a:blip r:embed="rId2"/>
          <a:stretch/>
        </p:blipFill>
        <p:spPr>
          <a:xfrm>
            <a:off x="7728840" y="302760"/>
            <a:ext cx="1057320" cy="639360"/>
          </a:xfrm>
          <a:prstGeom prst="rect">
            <a:avLst/>
          </a:prstGeom>
          <a:ln>
            <a:noFill/>
          </a:ln>
        </p:spPr>
      </p:pic>
      <p:pic>
        <p:nvPicPr>
          <p:cNvPr id="194" name="Picture 193"/>
          <p:cNvPicPr/>
          <p:nvPr/>
        </p:nvPicPr>
        <p:blipFill>
          <a:blip r:embed="rId3"/>
          <a:stretch/>
        </p:blipFill>
        <p:spPr>
          <a:xfrm>
            <a:off x="5135040" y="80280"/>
            <a:ext cx="2593800" cy="1783080"/>
          </a:xfrm>
          <a:prstGeom prst="rect">
            <a:avLst/>
          </a:prstGeom>
          <a:ln>
            <a:noFill/>
          </a:ln>
        </p:spPr>
      </p:pic>
      <p:pic>
        <p:nvPicPr>
          <p:cNvPr id="195" name="Picture 194"/>
          <p:cNvPicPr/>
          <p:nvPr/>
        </p:nvPicPr>
        <p:blipFill>
          <a:blip r:embed="rId4"/>
          <a:stretch/>
        </p:blipFill>
        <p:spPr>
          <a:xfrm>
            <a:off x="5148720" y="1901520"/>
            <a:ext cx="2602080" cy="1684080"/>
          </a:xfrm>
          <a:prstGeom prst="rect">
            <a:avLst/>
          </a:prstGeom>
          <a:ln>
            <a:noFill/>
          </a:ln>
        </p:spPr>
      </p:pic>
      <p:pic>
        <p:nvPicPr>
          <p:cNvPr id="196" name="Picture 195"/>
          <p:cNvPicPr/>
          <p:nvPr/>
        </p:nvPicPr>
        <p:blipFill>
          <a:blip r:embed="rId5"/>
          <a:stretch/>
        </p:blipFill>
        <p:spPr>
          <a:xfrm>
            <a:off x="5148720" y="3621600"/>
            <a:ext cx="2623680" cy="1499040"/>
          </a:xfrm>
          <a:prstGeom prst="rect">
            <a:avLst/>
          </a:prstGeom>
          <a:ln>
            <a:noFill/>
          </a:ln>
        </p:spPr>
      </p:pic>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7360920" y="2623451"/>
            <a:ext cx="2278800" cy="161437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900" b="0" strike="noStrike" spc="-1" dirty="0" smtClean="0">
                <a:solidFill>
                  <a:srgbClr val="0D0D0D"/>
                </a:solidFill>
                <a:latin typeface="方正姚体"/>
                <a:ea typeface="方正姚体"/>
              </a:rPr>
              <a:t>Anyone </a:t>
            </a:r>
            <a:r>
              <a:rPr lang="en-US" sz="900" b="0" strike="noStrike" spc="-1" dirty="0">
                <a:solidFill>
                  <a:srgbClr val="0D0D0D"/>
                </a:solidFill>
                <a:latin typeface="方正姚体"/>
                <a:ea typeface="方正姚体"/>
              </a:rPr>
              <a:t>can fight IFF including:</a:t>
            </a:r>
            <a:endParaRPr lang="en-US" sz="900" b="0" strike="noStrike" spc="-1" dirty="0">
              <a:latin typeface="Arial"/>
            </a:endParaRPr>
          </a:p>
          <a:p>
            <a:pPr marL="171360" indent="-171000">
              <a:lnSpc>
                <a:spcPct val="100000"/>
              </a:lnSpc>
              <a:buClr>
                <a:srgbClr val="0D0D0D"/>
              </a:buClr>
              <a:buFont typeface="Wingdings" charset="2"/>
              <a:buChar char=""/>
            </a:pPr>
            <a:r>
              <a:rPr lang="en-US" sz="900" b="0" strike="noStrike" spc="-1" dirty="0">
                <a:solidFill>
                  <a:srgbClr val="0D0D0D"/>
                </a:solidFill>
                <a:latin typeface="方正姚体"/>
                <a:ea typeface="方正姚体"/>
              </a:rPr>
              <a:t>Captains of Industries</a:t>
            </a:r>
            <a:endParaRPr lang="en-US" sz="900" b="0" strike="noStrike" spc="-1" dirty="0">
              <a:latin typeface="Arial"/>
            </a:endParaRPr>
          </a:p>
          <a:p>
            <a:pPr marL="171360" indent="-171000">
              <a:lnSpc>
                <a:spcPct val="100000"/>
              </a:lnSpc>
              <a:buClr>
                <a:srgbClr val="0D0D0D"/>
              </a:buClr>
              <a:buFont typeface="Wingdings" charset="2"/>
              <a:buChar char=""/>
            </a:pPr>
            <a:r>
              <a:rPr lang="en-US" sz="900" b="0" strike="noStrike" spc="-1" dirty="0">
                <a:solidFill>
                  <a:srgbClr val="0D0D0D"/>
                </a:solidFill>
                <a:latin typeface="方正姚体"/>
                <a:ea typeface="方正姚体"/>
              </a:rPr>
              <a:t>MDAs</a:t>
            </a:r>
            <a:endParaRPr lang="en-US" sz="900" b="0" strike="noStrike" spc="-1" dirty="0">
              <a:latin typeface="Arial"/>
            </a:endParaRPr>
          </a:p>
          <a:p>
            <a:pPr marL="171360" indent="-171000">
              <a:lnSpc>
                <a:spcPct val="100000"/>
              </a:lnSpc>
              <a:buClr>
                <a:srgbClr val="0D0D0D"/>
              </a:buClr>
              <a:buFont typeface="Wingdings" charset="2"/>
              <a:buChar char=""/>
            </a:pPr>
            <a:r>
              <a:rPr lang="en-US" sz="900" b="0" strike="noStrike" spc="-1" dirty="0">
                <a:solidFill>
                  <a:srgbClr val="0D0D0D"/>
                </a:solidFill>
                <a:latin typeface="方正姚体"/>
                <a:ea typeface="方正姚体"/>
              </a:rPr>
              <a:t>Legislators</a:t>
            </a:r>
            <a:endParaRPr lang="en-US" sz="900" b="0" strike="noStrike" spc="-1" dirty="0">
              <a:latin typeface="Arial"/>
            </a:endParaRPr>
          </a:p>
          <a:p>
            <a:pPr marL="171360" indent="-171000">
              <a:lnSpc>
                <a:spcPct val="100000"/>
              </a:lnSpc>
              <a:buClr>
                <a:srgbClr val="0D0D0D"/>
              </a:buClr>
              <a:buFont typeface="Wingdings" charset="2"/>
              <a:buChar char=""/>
            </a:pPr>
            <a:r>
              <a:rPr lang="en-US" sz="900" b="0" strike="noStrike" spc="-1" dirty="0">
                <a:solidFill>
                  <a:srgbClr val="0D0D0D"/>
                </a:solidFill>
                <a:latin typeface="方正姚体"/>
                <a:ea typeface="方正姚体"/>
              </a:rPr>
              <a:t>Prosecutors </a:t>
            </a:r>
            <a:endParaRPr lang="en-US" sz="900" b="0" strike="noStrike" spc="-1" dirty="0">
              <a:latin typeface="Arial"/>
            </a:endParaRPr>
          </a:p>
          <a:p>
            <a:pPr marL="171360" indent="-171000">
              <a:lnSpc>
                <a:spcPct val="100000"/>
              </a:lnSpc>
              <a:buClr>
                <a:srgbClr val="0D0D0D"/>
              </a:buClr>
              <a:buFont typeface="Wingdings" charset="2"/>
              <a:buChar char=""/>
            </a:pPr>
            <a:r>
              <a:rPr lang="en-US" sz="900" b="0" strike="noStrike" spc="-1" dirty="0">
                <a:solidFill>
                  <a:srgbClr val="0D0D0D"/>
                </a:solidFill>
                <a:latin typeface="方正姚体"/>
                <a:ea typeface="方正姚体"/>
              </a:rPr>
              <a:t>Financial gatekeepers</a:t>
            </a:r>
            <a:endParaRPr lang="en-US" sz="900" b="0" strike="noStrike" spc="-1" dirty="0">
              <a:latin typeface="Arial"/>
            </a:endParaRPr>
          </a:p>
          <a:p>
            <a:pPr marL="171360" indent="-171000">
              <a:lnSpc>
                <a:spcPct val="100000"/>
              </a:lnSpc>
              <a:buClr>
                <a:srgbClr val="0D0D0D"/>
              </a:buClr>
              <a:buFont typeface="Wingdings" charset="2"/>
              <a:buChar char=""/>
            </a:pPr>
            <a:r>
              <a:rPr lang="en-US" sz="900" b="0" strike="noStrike" spc="-1" dirty="0">
                <a:solidFill>
                  <a:srgbClr val="0D0D0D"/>
                </a:solidFill>
                <a:latin typeface="方正姚体"/>
                <a:ea typeface="方正姚体"/>
              </a:rPr>
              <a:t>Tax officials</a:t>
            </a:r>
            <a:endParaRPr lang="en-US" sz="900" b="0" strike="noStrike" spc="-1" dirty="0">
              <a:latin typeface="Arial"/>
            </a:endParaRPr>
          </a:p>
          <a:p>
            <a:pPr marL="171360" indent="-171000">
              <a:lnSpc>
                <a:spcPct val="100000"/>
              </a:lnSpc>
              <a:buClr>
                <a:srgbClr val="0D0D0D"/>
              </a:buClr>
              <a:buFont typeface="Wingdings" charset="2"/>
              <a:buChar char=""/>
            </a:pPr>
            <a:r>
              <a:rPr lang="en-US" sz="900" b="0" strike="noStrike" spc="-1" dirty="0">
                <a:solidFill>
                  <a:srgbClr val="0D0D0D"/>
                </a:solidFill>
                <a:latin typeface="方正姚体"/>
                <a:ea typeface="方正姚体"/>
              </a:rPr>
              <a:t>Anti-corruption agencies</a:t>
            </a:r>
            <a:endParaRPr lang="en-US" sz="900" b="0" strike="noStrike" spc="-1" dirty="0">
              <a:latin typeface="Arial"/>
            </a:endParaRPr>
          </a:p>
          <a:p>
            <a:pPr marL="171360" indent="-171000">
              <a:lnSpc>
                <a:spcPct val="100000"/>
              </a:lnSpc>
              <a:buClr>
                <a:srgbClr val="0D0D0D"/>
              </a:buClr>
              <a:buFont typeface="Wingdings" charset="2"/>
              <a:buChar char=""/>
            </a:pPr>
            <a:r>
              <a:rPr lang="en-US" sz="900" b="0" strike="noStrike" spc="-1" dirty="0">
                <a:solidFill>
                  <a:srgbClr val="0D0D0D"/>
                </a:solidFill>
                <a:latin typeface="方正姚体"/>
                <a:ea typeface="方正姚体"/>
              </a:rPr>
              <a:t>Whistle blowers, </a:t>
            </a:r>
            <a:r>
              <a:rPr lang="en-US" sz="900" b="0" strike="noStrike" spc="-1" dirty="0" err="1">
                <a:solidFill>
                  <a:srgbClr val="0D0D0D"/>
                </a:solidFill>
                <a:latin typeface="方正姚体"/>
                <a:ea typeface="方正姚体"/>
              </a:rPr>
              <a:t>etc</a:t>
            </a:r>
            <a:endParaRPr lang="en-US" sz="900" b="0" strike="noStrike" spc="-1" dirty="0">
              <a:latin typeface="Arial"/>
            </a:endParaRPr>
          </a:p>
          <a:p>
            <a:pPr>
              <a:lnSpc>
                <a:spcPct val="100000"/>
              </a:lnSpc>
            </a:pPr>
            <a:endParaRPr lang="en-US" sz="900" b="0" strike="noStrike" spc="-1" dirty="0">
              <a:latin typeface="Arial"/>
            </a:endParaRPr>
          </a:p>
          <a:p>
            <a:pPr>
              <a:lnSpc>
                <a:spcPct val="100000"/>
              </a:lnSpc>
            </a:pPr>
            <a:endParaRPr lang="en-US" sz="900" b="0" strike="noStrike" spc="-1" dirty="0">
              <a:latin typeface="Arial"/>
            </a:endParaRPr>
          </a:p>
        </p:txBody>
      </p:sp>
      <p:sp>
        <p:nvSpPr>
          <p:cNvPr id="198" name="CustomShape 2"/>
          <p:cNvSpPr/>
          <p:nvPr/>
        </p:nvSpPr>
        <p:spPr>
          <a:xfrm>
            <a:off x="106920" y="544860"/>
            <a:ext cx="3374640" cy="346067"/>
          </a:xfrm>
          <a:prstGeom prst="rect">
            <a:avLst/>
          </a:prstGeom>
          <a:noFill/>
          <a:ln>
            <a:noFill/>
          </a:ln>
        </p:spPr>
        <p:style>
          <a:lnRef idx="0">
            <a:scrgbClr r="0" g="0" b="0"/>
          </a:lnRef>
          <a:fillRef idx="0">
            <a:scrgbClr r="0" g="0" b="0"/>
          </a:fillRef>
          <a:effectRef idx="0">
            <a:scrgbClr r="0" g="0" b="0"/>
          </a:effectRef>
          <a:fontRef idx="minor"/>
        </p:style>
        <p:txBody>
          <a:bodyPr lIns="68760" tIns="34200" rIns="68760" bIns="34200">
            <a:spAutoFit/>
          </a:bodyPr>
          <a:lstStyle/>
          <a:p>
            <a:pPr>
              <a:lnSpc>
                <a:spcPct val="100000"/>
              </a:lnSpc>
            </a:pPr>
            <a:r>
              <a:rPr lang="en-US" b="1" i="1" u="sng" strike="noStrike" spc="-1" dirty="0" smtClean="0">
                <a:solidFill>
                  <a:srgbClr val="0D0D0D"/>
                </a:solidFill>
                <a:uFillTx/>
                <a:latin typeface="Calibri" panose="020F0502020204030204" pitchFamily="34" charset="0"/>
                <a:ea typeface="方正姚体"/>
                <a:cs typeface="Calibri" panose="020F0502020204030204" pitchFamily="34" charset="0"/>
              </a:rPr>
              <a:t>who should fight IFF?</a:t>
            </a:r>
            <a:endParaRPr lang="en-US" spc="-1" dirty="0">
              <a:latin typeface="Calibri" panose="020F0502020204030204" pitchFamily="34" charset="0"/>
              <a:cs typeface="Calibri" panose="020F0502020204030204" pitchFamily="34" charset="0"/>
            </a:endParaRPr>
          </a:p>
        </p:txBody>
      </p:sp>
      <p:sp>
        <p:nvSpPr>
          <p:cNvPr id="199" name="CustomShape 3"/>
          <p:cNvSpPr/>
          <p:nvPr/>
        </p:nvSpPr>
        <p:spPr>
          <a:xfrm>
            <a:off x="0" y="349920"/>
            <a:ext cx="106920" cy="351000"/>
          </a:xfrm>
          <a:prstGeom prst="rect">
            <a:avLst/>
          </a:prstGeom>
          <a:solidFill>
            <a:schemeClr val="accent1"/>
          </a:solidFill>
          <a:ln>
            <a:noFill/>
          </a:ln>
        </p:spPr>
        <p:style>
          <a:lnRef idx="0">
            <a:scrgbClr r="0" g="0" b="0"/>
          </a:lnRef>
          <a:fillRef idx="0">
            <a:scrgbClr r="0" g="0" b="0"/>
          </a:fillRef>
          <a:effectRef idx="0">
            <a:scrgbClr r="0" g="0" b="0"/>
          </a:effectRef>
          <a:fontRef idx="minor"/>
        </p:style>
      </p:sp>
      <p:pic>
        <p:nvPicPr>
          <p:cNvPr id="200" name="Picture 39_1" descr="cid:image001.png@01D04CEC.C188B860"/>
          <p:cNvPicPr/>
          <p:nvPr/>
        </p:nvPicPr>
        <p:blipFill>
          <a:blip r:embed="rId2"/>
          <a:stretch/>
        </p:blipFill>
        <p:spPr>
          <a:xfrm>
            <a:off x="7728840" y="302760"/>
            <a:ext cx="1057320" cy="639360"/>
          </a:xfrm>
          <a:prstGeom prst="rect">
            <a:avLst/>
          </a:prstGeom>
          <a:ln>
            <a:noFill/>
          </a:ln>
        </p:spPr>
      </p:pic>
      <p:graphicFrame>
        <p:nvGraphicFramePr>
          <p:cNvPr id="9" name="Diagram 8"/>
          <p:cNvGraphicFramePr/>
          <p:nvPr>
            <p:extLst>
              <p:ext uri="{D42A27DB-BD31-4B8C-83A1-F6EECF244321}">
                <p14:modId xmlns:p14="http://schemas.microsoft.com/office/powerpoint/2010/main" val="2478510246"/>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ustomShape 1"/>
          <p:cNvSpPr/>
          <p:nvPr/>
        </p:nvSpPr>
        <p:spPr>
          <a:xfrm>
            <a:off x="0" y="286122"/>
            <a:ext cx="106920" cy="351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202" name="CustomShape 2"/>
          <p:cNvSpPr/>
          <p:nvPr/>
        </p:nvSpPr>
        <p:spPr>
          <a:xfrm>
            <a:off x="148680" y="312402"/>
            <a:ext cx="6726960" cy="376845"/>
          </a:xfrm>
          <a:prstGeom prst="rect">
            <a:avLst/>
          </a:prstGeom>
          <a:noFill/>
          <a:ln>
            <a:noFill/>
          </a:ln>
        </p:spPr>
        <p:style>
          <a:lnRef idx="0">
            <a:scrgbClr r="0" g="0" b="0"/>
          </a:lnRef>
          <a:fillRef idx="0">
            <a:scrgbClr r="0" g="0" b="0"/>
          </a:fillRef>
          <a:effectRef idx="0">
            <a:scrgbClr r="0" g="0" b="0"/>
          </a:effectRef>
          <a:fontRef idx="minor"/>
        </p:style>
        <p:txBody>
          <a:bodyPr lIns="68760" tIns="34200" rIns="68760" bIns="34200">
            <a:spAutoFit/>
          </a:bodyPr>
          <a:lstStyle/>
          <a:p>
            <a:pPr>
              <a:lnSpc>
                <a:spcPct val="100000"/>
              </a:lnSpc>
            </a:pPr>
            <a:r>
              <a:rPr lang="en-US" sz="2000" b="1" strike="noStrike" spc="-1" dirty="0" smtClean="0">
                <a:solidFill>
                  <a:srgbClr val="404040"/>
                </a:solidFill>
                <a:latin typeface="Calibri" panose="020F0502020204030204" pitchFamily="34" charset="0"/>
                <a:ea typeface="Arial"/>
                <a:cs typeface="Calibri" panose="020F0502020204030204" pitchFamily="34" charset="0"/>
              </a:rPr>
              <a:t>Sources </a:t>
            </a:r>
            <a:r>
              <a:rPr lang="en-US" sz="2000" b="1" strike="noStrike" spc="-1" dirty="0">
                <a:solidFill>
                  <a:srgbClr val="404040"/>
                </a:solidFill>
                <a:latin typeface="Calibri" panose="020F0502020204030204" pitchFamily="34" charset="0"/>
                <a:ea typeface="Arial"/>
                <a:cs typeface="Calibri" panose="020F0502020204030204" pitchFamily="34" charset="0"/>
              </a:rPr>
              <a:t>of IFF </a:t>
            </a:r>
            <a:endParaRPr lang="en-US" sz="2000" b="0" strike="noStrike" spc="-1" dirty="0">
              <a:latin typeface="Calibri" panose="020F0502020204030204" pitchFamily="34" charset="0"/>
              <a:cs typeface="Calibri" panose="020F0502020204030204" pitchFamily="34" charset="0"/>
            </a:endParaRPr>
          </a:p>
        </p:txBody>
      </p:sp>
      <p:sp>
        <p:nvSpPr>
          <p:cNvPr id="203" name="CustomShape 3"/>
          <p:cNvSpPr/>
          <p:nvPr/>
        </p:nvSpPr>
        <p:spPr>
          <a:xfrm>
            <a:off x="3160930" y="3804402"/>
            <a:ext cx="530640" cy="499680"/>
          </a:xfrm>
          <a:custGeom>
            <a:avLst/>
            <a:gdLst/>
            <a:ahLst/>
            <a:cxnLst/>
            <a:rect l="l" t="t" r="r" b="b"/>
            <a:pathLst>
              <a:path w="173" h="163">
                <a:moveTo>
                  <a:pt x="131" y="162"/>
                </a:moveTo>
                <a:cubicBezTo>
                  <a:pt x="131" y="158"/>
                  <a:pt x="131" y="158"/>
                  <a:pt x="131" y="158"/>
                </a:cubicBezTo>
                <a:cubicBezTo>
                  <a:pt x="132" y="158"/>
                  <a:pt x="133" y="157"/>
                  <a:pt x="134" y="157"/>
                </a:cubicBezTo>
                <a:cubicBezTo>
                  <a:pt x="131" y="151"/>
                  <a:pt x="131" y="151"/>
                  <a:pt x="131" y="151"/>
                </a:cubicBezTo>
                <a:cubicBezTo>
                  <a:pt x="131" y="145"/>
                  <a:pt x="131" y="145"/>
                  <a:pt x="131" y="145"/>
                </a:cubicBezTo>
                <a:cubicBezTo>
                  <a:pt x="140" y="150"/>
                  <a:pt x="140" y="150"/>
                  <a:pt x="140" y="150"/>
                </a:cubicBezTo>
                <a:cubicBezTo>
                  <a:pt x="142" y="148"/>
                  <a:pt x="142" y="145"/>
                  <a:pt x="143" y="143"/>
                </a:cubicBezTo>
                <a:cubicBezTo>
                  <a:pt x="143" y="140"/>
                  <a:pt x="143" y="138"/>
                  <a:pt x="142" y="136"/>
                </a:cubicBezTo>
                <a:cubicBezTo>
                  <a:pt x="131" y="138"/>
                  <a:pt x="131" y="138"/>
                  <a:pt x="131" y="138"/>
                </a:cubicBezTo>
                <a:cubicBezTo>
                  <a:pt x="131" y="134"/>
                  <a:pt x="131" y="134"/>
                  <a:pt x="131" y="134"/>
                </a:cubicBezTo>
                <a:cubicBezTo>
                  <a:pt x="137" y="128"/>
                  <a:pt x="137" y="128"/>
                  <a:pt x="137" y="128"/>
                </a:cubicBezTo>
                <a:cubicBezTo>
                  <a:pt x="131" y="125"/>
                  <a:pt x="131" y="125"/>
                  <a:pt x="131" y="125"/>
                </a:cubicBezTo>
                <a:cubicBezTo>
                  <a:pt x="131" y="125"/>
                  <a:pt x="131" y="125"/>
                  <a:pt x="131" y="125"/>
                </a:cubicBezTo>
                <a:cubicBezTo>
                  <a:pt x="131" y="71"/>
                  <a:pt x="131" y="71"/>
                  <a:pt x="131" y="71"/>
                </a:cubicBezTo>
                <a:cubicBezTo>
                  <a:pt x="134" y="64"/>
                  <a:pt x="134" y="64"/>
                  <a:pt x="134" y="64"/>
                </a:cubicBezTo>
                <a:cubicBezTo>
                  <a:pt x="134" y="64"/>
                  <a:pt x="134" y="64"/>
                  <a:pt x="134" y="64"/>
                </a:cubicBezTo>
                <a:cubicBezTo>
                  <a:pt x="135" y="47"/>
                  <a:pt x="135" y="47"/>
                  <a:pt x="135" y="47"/>
                </a:cubicBezTo>
                <a:cubicBezTo>
                  <a:pt x="135" y="47"/>
                  <a:pt x="135" y="47"/>
                  <a:pt x="135" y="47"/>
                </a:cubicBezTo>
                <a:cubicBezTo>
                  <a:pt x="134" y="46"/>
                  <a:pt x="134" y="45"/>
                  <a:pt x="134" y="45"/>
                </a:cubicBezTo>
                <a:cubicBezTo>
                  <a:pt x="135" y="44"/>
                  <a:pt x="135" y="43"/>
                  <a:pt x="136" y="44"/>
                </a:cubicBezTo>
                <a:cubicBezTo>
                  <a:pt x="137" y="44"/>
                  <a:pt x="137" y="44"/>
                  <a:pt x="137" y="44"/>
                </a:cubicBezTo>
                <a:cubicBezTo>
                  <a:pt x="148" y="33"/>
                  <a:pt x="148" y="33"/>
                  <a:pt x="148" y="33"/>
                </a:cubicBezTo>
                <a:cubicBezTo>
                  <a:pt x="148" y="33"/>
                  <a:pt x="148" y="32"/>
                  <a:pt x="148" y="32"/>
                </a:cubicBezTo>
                <a:cubicBezTo>
                  <a:pt x="148" y="31"/>
                  <a:pt x="148" y="31"/>
                  <a:pt x="149" y="31"/>
                </a:cubicBezTo>
                <a:cubicBezTo>
                  <a:pt x="159" y="35"/>
                  <a:pt x="159" y="35"/>
                  <a:pt x="159" y="35"/>
                </a:cubicBezTo>
                <a:cubicBezTo>
                  <a:pt x="159" y="35"/>
                  <a:pt x="159" y="36"/>
                  <a:pt x="159" y="37"/>
                </a:cubicBezTo>
                <a:cubicBezTo>
                  <a:pt x="159" y="37"/>
                  <a:pt x="158" y="37"/>
                  <a:pt x="158" y="37"/>
                </a:cubicBezTo>
                <a:cubicBezTo>
                  <a:pt x="157" y="53"/>
                  <a:pt x="157" y="53"/>
                  <a:pt x="157" y="53"/>
                </a:cubicBezTo>
                <a:cubicBezTo>
                  <a:pt x="158" y="53"/>
                  <a:pt x="158" y="53"/>
                  <a:pt x="158" y="53"/>
                </a:cubicBezTo>
                <a:cubicBezTo>
                  <a:pt x="158" y="54"/>
                  <a:pt x="158" y="55"/>
                  <a:pt x="158" y="55"/>
                </a:cubicBezTo>
                <a:cubicBezTo>
                  <a:pt x="158" y="56"/>
                  <a:pt x="157" y="57"/>
                  <a:pt x="156" y="56"/>
                </a:cubicBezTo>
                <a:cubicBezTo>
                  <a:pt x="156" y="56"/>
                  <a:pt x="156" y="56"/>
                  <a:pt x="156" y="56"/>
                </a:cubicBezTo>
                <a:cubicBezTo>
                  <a:pt x="144" y="68"/>
                  <a:pt x="144" y="68"/>
                  <a:pt x="144" y="68"/>
                </a:cubicBezTo>
                <a:cubicBezTo>
                  <a:pt x="138" y="80"/>
                  <a:pt x="138" y="80"/>
                  <a:pt x="138" y="80"/>
                </a:cubicBezTo>
                <a:cubicBezTo>
                  <a:pt x="147" y="84"/>
                  <a:pt x="147" y="84"/>
                  <a:pt x="147" y="84"/>
                </a:cubicBezTo>
                <a:cubicBezTo>
                  <a:pt x="149" y="85"/>
                  <a:pt x="149" y="85"/>
                  <a:pt x="149" y="85"/>
                </a:cubicBezTo>
                <a:cubicBezTo>
                  <a:pt x="153" y="78"/>
                  <a:pt x="153" y="78"/>
                  <a:pt x="153" y="78"/>
                </a:cubicBezTo>
                <a:cubicBezTo>
                  <a:pt x="154" y="74"/>
                  <a:pt x="158" y="73"/>
                  <a:pt x="162" y="74"/>
                </a:cubicBezTo>
                <a:cubicBezTo>
                  <a:pt x="165" y="76"/>
                  <a:pt x="167" y="80"/>
                  <a:pt x="165" y="83"/>
                </a:cubicBezTo>
                <a:cubicBezTo>
                  <a:pt x="161" y="91"/>
                  <a:pt x="161" y="91"/>
                  <a:pt x="161" y="91"/>
                </a:cubicBezTo>
                <a:cubicBezTo>
                  <a:pt x="167" y="96"/>
                  <a:pt x="170" y="103"/>
                  <a:pt x="169" y="111"/>
                </a:cubicBezTo>
                <a:cubicBezTo>
                  <a:pt x="172" y="112"/>
                  <a:pt x="172" y="112"/>
                  <a:pt x="172" y="112"/>
                </a:cubicBezTo>
                <a:cubicBezTo>
                  <a:pt x="173" y="112"/>
                  <a:pt x="173" y="114"/>
                  <a:pt x="173" y="115"/>
                </a:cubicBezTo>
                <a:cubicBezTo>
                  <a:pt x="169" y="123"/>
                  <a:pt x="169" y="123"/>
                  <a:pt x="169" y="123"/>
                </a:cubicBezTo>
                <a:cubicBezTo>
                  <a:pt x="169" y="124"/>
                  <a:pt x="167" y="125"/>
                  <a:pt x="166" y="124"/>
                </a:cubicBezTo>
                <a:cubicBezTo>
                  <a:pt x="163" y="123"/>
                  <a:pt x="163" y="123"/>
                  <a:pt x="163" y="123"/>
                </a:cubicBezTo>
                <a:cubicBezTo>
                  <a:pt x="158" y="128"/>
                  <a:pt x="151" y="131"/>
                  <a:pt x="143" y="130"/>
                </a:cubicBezTo>
                <a:cubicBezTo>
                  <a:pt x="147" y="136"/>
                  <a:pt x="147" y="143"/>
                  <a:pt x="144" y="150"/>
                </a:cubicBezTo>
                <a:cubicBezTo>
                  <a:pt x="141" y="156"/>
                  <a:pt x="137" y="160"/>
                  <a:pt x="131" y="162"/>
                </a:cubicBezTo>
                <a:close/>
                <a:moveTo>
                  <a:pt x="131" y="143"/>
                </a:moveTo>
                <a:cubicBezTo>
                  <a:pt x="131" y="143"/>
                  <a:pt x="131" y="143"/>
                  <a:pt x="131" y="143"/>
                </a:cubicBezTo>
                <a:cubicBezTo>
                  <a:pt x="131" y="142"/>
                  <a:pt x="131" y="142"/>
                  <a:pt x="131" y="141"/>
                </a:cubicBezTo>
                <a:lnTo>
                  <a:pt x="131" y="143"/>
                </a:lnTo>
                <a:close/>
                <a:moveTo>
                  <a:pt x="131" y="71"/>
                </a:moveTo>
                <a:cubicBezTo>
                  <a:pt x="131" y="125"/>
                  <a:pt x="131" y="125"/>
                  <a:pt x="131" y="125"/>
                </a:cubicBezTo>
                <a:cubicBezTo>
                  <a:pt x="125" y="125"/>
                  <a:pt x="125" y="125"/>
                  <a:pt x="125" y="125"/>
                </a:cubicBezTo>
                <a:cubicBezTo>
                  <a:pt x="125" y="122"/>
                  <a:pt x="125" y="122"/>
                  <a:pt x="125" y="122"/>
                </a:cubicBezTo>
                <a:cubicBezTo>
                  <a:pt x="125" y="122"/>
                  <a:pt x="125" y="122"/>
                  <a:pt x="125" y="122"/>
                </a:cubicBezTo>
                <a:cubicBezTo>
                  <a:pt x="125" y="122"/>
                  <a:pt x="125" y="122"/>
                  <a:pt x="125" y="122"/>
                </a:cubicBezTo>
                <a:cubicBezTo>
                  <a:pt x="125" y="74"/>
                  <a:pt x="125" y="74"/>
                  <a:pt x="125" y="74"/>
                </a:cubicBezTo>
                <a:cubicBezTo>
                  <a:pt x="129" y="76"/>
                  <a:pt x="129" y="76"/>
                  <a:pt x="129" y="76"/>
                </a:cubicBezTo>
                <a:lnTo>
                  <a:pt x="131" y="71"/>
                </a:lnTo>
                <a:close/>
                <a:moveTo>
                  <a:pt x="131" y="134"/>
                </a:moveTo>
                <a:cubicBezTo>
                  <a:pt x="131" y="138"/>
                  <a:pt x="131" y="138"/>
                  <a:pt x="131" y="138"/>
                </a:cubicBezTo>
                <a:cubicBezTo>
                  <a:pt x="128" y="139"/>
                  <a:pt x="128" y="139"/>
                  <a:pt x="128" y="139"/>
                </a:cubicBezTo>
                <a:cubicBezTo>
                  <a:pt x="129" y="140"/>
                  <a:pt x="130" y="141"/>
                  <a:pt x="131" y="141"/>
                </a:cubicBezTo>
                <a:cubicBezTo>
                  <a:pt x="131" y="143"/>
                  <a:pt x="131" y="143"/>
                  <a:pt x="131" y="143"/>
                </a:cubicBezTo>
                <a:cubicBezTo>
                  <a:pt x="130" y="144"/>
                  <a:pt x="130" y="144"/>
                  <a:pt x="130" y="144"/>
                </a:cubicBezTo>
                <a:cubicBezTo>
                  <a:pt x="130" y="144"/>
                  <a:pt x="130" y="144"/>
                  <a:pt x="130" y="144"/>
                </a:cubicBezTo>
                <a:cubicBezTo>
                  <a:pt x="131" y="145"/>
                  <a:pt x="131" y="145"/>
                  <a:pt x="131" y="145"/>
                </a:cubicBezTo>
                <a:cubicBezTo>
                  <a:pt x="131" y="151"/>
                  <a:pt x="131" y="151"/>
                  <a:pt x="131" y="151"/>
                </a:cubicBezTo>
                <a:cubicBezTo>
                  <a:pt x="127" y="144"/>
                  <a:pt x="127" y="144"/>
                  <a:pt x="127" y="144"/>
                </a:cubicBezTo>
                <a:cubicBezTo>
                  <a:pt x="126" y="144"/>
                  <a:pt x="126" y="144"/>
                  <a:pt x="125" y="144"/>
                </a:cubicBezTo>
                <a:cubicBezTo>
                  <a:pt x="125" y="144"/>
                  <a:pt x="125" y="144"/>
                  <a:pt x="125" y="144"/>
                </a:cubicBezTo>
                <a:cubicBezTo>
                  <a:pt x="125" y="137"/>
                  <a:pt x="125" y="137"/>
                  <a:pt x="125" y="137"/>
                </a:cubicBezTo>
                <a:cubicBezTo>
                  <a:pt x="125" y="137"/>
                  <a:pt x="125" y="137"/>
                  <a:pt x="125" y="137"/>
                </a:cubicBezTo>
                <a:cubicBezTo>
                  <a:pt x="125" y="137"/>
                  <a:pt x="126" y="138"/>
                  <a:pt x="126" y="138"/>
                </a:cubicBezTo>
                <a:cubicBezTo>
                  <a:pt x="127" y="138"/>
                  <a:pt x="127" y="138"/>
                  <a:pt x="127" y="138"/>
                </a:cubicBezTo>
                <a:cubicBezTo>
                  <a:pt x="127" y="138"/>
                  <a:pt x="127" y="138"/>
                  <a:pt x="127" y="138"/>
                </a:cubicBezTo>
                <a:lnTo>
                  <a:pt x="131" y="134"/>
                </a:lnTo>
                <a:close/>
                <a:moveTo>
                  <a:pt x="131" y="158"/>
                </a:moveTo>
                <a:cubicBezTo>
                  <a:pt x="131" y="162"/>
                  <a:pt x="131" y="162"/>
                  <a:pt x="131" y="162"/>
                </a:cubicBezTo>
                <a:cubicBezTo>
                  <a:pt x="129" y="162"/>
                  <a:pt x="127" y="163"/>
                  <a:pt x="125" y="163"/>
                </a:cubicBezTo>
                <a:cubicBezTo>
                  <a:pt x="125" y="160"/>
                  <a:pt x="125" y="160"/>
                  <a:pt x="125" y="160"/>
                </a:cubicBezTo>
                <a:cubicBezTo>
                  <a:pt x="126" y="160"/>
                  <a:pt x="126" y="159"/>
                  <a:pt x="127" y="159"/>
                </a:cubicBezTo>
                <a:cubicBezTo>
                  <a:pt x="129" y="159"/>
                  <a:pt x="130" y="159"/>
                  <a:pt x="131" y="158"/>
                </a:cubicBezTo>
                <a:close/>
                <a:moveTo>
                  <a:pt x="125" y="74"/>
                </a:moveTo>
                <a:cubicBezTo>
                  <a:pt x="125" y="122"/>
                  <a:pt x="125" y="122"/>
                  <a:pt x="125" y="122"/>
                </a:cubicBezTo>
                <a:cubicBezTo>
                  <a:pt x="125" y="122"/>
                  <a:pt x="125" y="122"/>
                  <a:pt x="125" y="122"/>
                </a:cubicBezTo>
                <a:cubicBezTo>
                  <a:pt x="125" y="122"/>
                  <a:pt x="125" y="122"/>
                  <a:pt x="125" y="122"/>
                </a:cubicBezTo>
                <a:cubicBezTo>
                  <a:pt x="125" y="122"/>
                  <a:pt x="125" y="122"/>
                  <a:pt x="125" y="122"/>
                </a:cubicBezTo>
                <a:cubicBezTo>
                  <a:pt x="125" y="125"/>
                  <a:pt x="125" y="125"/>
                  <a:pt x="125" y="125"/>
                </a:cubicBezTo>
                <a:cubicBezTo>
                  <a:pt x="124" y="125"/>
                  <a:pt x="124" y="125"/>
                  <a:pt x="124" y="125"/>
                </a:cubicBezTo>
                <a:cubicBezTo>
                  <a:pt x="123" y="137"/>
                  <a:pt x="123" y="137"/>
                  <a:pt x="123" y="137"/>
                </a:cubicBezTo>
                <a:cubicBezTo>
                  <a:pt x="124" y="137"/>
                  <a:pt x="124" y="137"/>
                  <a:pt x="124" y="137"/>
                </a:cubicBezTo>
                <a:cubicBezTo>
                  <a:pt x="124" y="137"/>
                  <a:pt x="124" y="137"/>
                  <a:pt x="125" y="137"/>
                </a:cubicBezTo>
                <a:cubicBezTo>
                  <a:pt x="125" y="144"/>
                  <a:pt x="125" y="144"/>
                  <a:pt x="125" y="144"/>
                </a:cubicBezTo>
                <a:cubicBezTo>
                  <a:pt x="125" y="144"/>
                  <a:pt x="125" y="144"/>
                  <a:pt x="125" y="144"/>
                </a:cubicBezTo>
                <a:cubicBezTo>
                  <a:pt x="124" y="144"/>
                  <a:pt x="123" y="144"/>
                  <a:pt x="122" y="144"/>
                </a:cubicBezTo>
                <a:cubicBezTo>
                  <a:pt x="121" y="153"/>
                  <a:pt x="121" y="153"/>
                  <a:pt x="121" y="153"/>
                </a:cubicBezTo>
                <a:cubicBezTo>
                  <a:pt x="122" y="153"/>
                  <a:pt x="123" y="154"/>
                  <a:pt x="123" y="154"/>
                </a:cubicBezTo>
                <a:cubicBezTo>
                  <a:pt x="122" y="156"/>
                  <a:pt x="122" y="156"/>
                  <a:pt x="122" y="156"/>
                </a:cubicBezTo>
                <a:cubicBezTo>
                  <a:pt x="121" y="156"/>
                  <a:pt x="121" y="156"/>
                  <a:pt x="121" y="156"/>
                </a:cubicBezTo>
                <a:cubicBezTo>
                  <a:pt x="121" y="145"/>
                  <a:pt x="121" y="145"/>
                  <a:pt x="121" y="145"/>
                </a:cubicBezTo>
                <a:cubicBezTo>
                  <a:pt x="122" y="144"/>
                  <a:pt x="122" y="144"/>
                  <a:pt x="122" y="144"/>
                </a:cubicBezTo>
                <a:cubicBezTo>
                  <a:pt x="121" y="143"/>
                  <a:pt x="121" y="143"/>
                  <a:pt x="121" y="143"/>
                </a:cubicBezTo>
                <a:cubicBezTo>
                  <a:pt x="121" y="136"/>
                  <a:pt x="121" y="136"/>
                  <a:pt x="121" y="136"/>
                </a:cubicBezTo>
                <a:cubicBezTo>
                  <a:pt x="122" y="136"/>
                  <a:pt x="122" y="136"/>
                  <a:pt x="122" y="136"/>
                </a:cubicBezTo>
                <a:cubicBezTo>
                  <a:pt x="121" y="134"/>
                  <a:pt x="121" y="134"/>
                  <a:pt x="121" y="134"/>
                </a:cubicBezTo>
                <a:cubicBezTo>
                  <a:pt x="121" y="72"/>
                  <a:pt x="121" y="72"/>
                  <a:pt x="121" y="72"/>
                </a:cubicBezTo>
                <a:lnTo>
                  <a:pt x="125" y="74"/>
                </a:lnTo>
                <a:close/>
                <a:moveTo>
                  <a:pt x="125" y="160"/>
                </a:moveTo>
                <a:cubicBezTo>
                  <a:pt x="125" y="163"/>
                  <a:pt x="125" y="163"/>
                  <a:pt x="125" y="163"/>
                </a:cubicBezTo>
                <a:cubicBezTo>
                  <a:pt x="123" y="163"/>
                  <a:pt x="122" y="163"/>
                  <a:pt x="121" y="163"/>
                </a:cubicBezTo>
                <a:cubicBezTo>
                  <a:pt x="121" y="160"/>
                  <a:pt x="121" y="160"/>
                  <a:pt x="121" y="160"/>
                </a:cubicBezTo>
                <a:cubicBezTo>
                  <a:pt x="122" y="160"/>
                  <a:pt x="123" y="160"/>
                  <a:pt x="125" y="160"/>
                </a:cubicBezTo>
                <a:close/>
                <a:moveTo>
                  <a:pt x="121" y="72"/>
                </a:moveTo>
                <a:cubicBezTo>
                  <a:pt x="121" y="134"/>
                  <a:pt x="121" y="134"/>
                  <a:pt x="121" y="134"/>
                </a:cubicBezTo>
                <a:cubicBezTo>
                  <a:pt x="116" y="126"/>
                  <a:pt x="116" y="126"/>
                  <a:pt x="116" y="126"/>
                </a:cubicBezTo>
                <a:cubicBezTo>
                  <a:pt x="111" y="126"/>
                  <a:pt x="111" y="126"/>
                  <a:pt x="111" y="126"/>
                </a:cubicBezTo>
                <a:cubicBezTo>
                  <a:pt x="111" y="126"/>
                  <a:pt x="111" y="127"/>
                  <a:pt x="110" y="127"/>
                </a:cubicBezTo>
                <a:cubicBezTo>
                  <a:pt x="110" y="123"/>
                  <a:pt x="110" y="123"/>
                  <a:pt x="110" y="123"/>
                </a:cubicBezTo>
                <a:cubicBezTo>
                  <a:pt x="113" y="121"/>
                  <a:pt x="115" y="120"/>
                  <a:pt x="118" y="119"/>
                </a:cubicBezTo>
                <a:cubicBezTo>
                  <a:pt x="110" y="116"/>
                  <a:pt x="110" y="116"/>
                  <a:pt x="110" y="116"/>
                </a:cubicBezTo>
                <a:cubicBezTo>
                  <a:pt x="110" y="67"/>
                  <a:pt x="110" y="67"/>
                  <a:pt x="110" y="67"/>
                </a:cubicBezTo>
                <a:lnTo>
                  <a:pt x="121" y="72"/>
                </a:lnTo>
                <a:close/>
                <a:moveTo>
                  <a:pt x="121" y="136"/>
                </a:moveTo>
                <a:cubicBezTo>
                  <a:pt x="110" y="131"/>
                  <a:pt x="110" y="131"/>
                  <a:pt x="110" y="131"/>
                </a:cubicBezTo>
                <a:cubicBezTo>
                  <a:pt x="110" y="142"/>
                  <a:pt x="110" y="142"/>
                  <a:pt x="110" y="142"/>
                </a:cubicBezTo>
                <a:cubicBezTo>
                  <a:pt x="118" y="141"/>
                  <a:pt x="118" y="141"/>
                  <a:pt x="118" y="141"/>
                </a:cubicBezTo>
                <a:cubicBezTo>
                  <a:pt x="120" y="142"/>
                  <a:pt x="120" y="142"/>
                  <a:pt x="120" y="142"/>
                </a:cubicBezTo>
                <a:cubicBezTo>
                  <a:pt x="120" y="143"/>
                  <a:pt x="120" y="143"/>
                  <a:pt x="120" y="143"/>
                </a:cubicBezTo>
                <a:cubicBezTo>
                  <a:pt x="121" y="143"/>
                  <a:pt x="121" y="143"/>
                  <a:pt x="121" y="143"/>
                </a:cubicBezTo>
                <a:lnTo>
                  <a:pt x="121" y="136"/>
                </a:lnTo>
                <a:close/>
                <a:moveTo>
                  <a:pt x="121" y="145"/>
                </a:moveTo>
                <a:cubicBezTo>
                  <a:pt x="121" y="156"/>
                  <a:pt x="121" y="156"/>
                  <a:pt x="121" y="156"/>
                </a:cubicBezTo>
                <a:cubicBezTo>
                  <a:pt x="121" y="156"/>
                  <a:pt x="121" y="156"/>
                  <a:pt x="121" y="156"/>
                </a:cubicBezTo>
                <a:cubicBezTo>
                  <a:pt x="120" y="159"/>
                  <a:pt x="120" y="159"/>
                  <a:pt x="120" y="159"/>
                </a:cubicBezTo>
                <a:cubicBezTo>
                  <a:pt x="121" y="160"/>
                  <a:pt x="121" y="160"/>
                  <a:pt x="121" y="160"/>
                </a:cubicBezTo>
                <a:cubicBezTo>
                  <a:pt x="121" y="163"/>
                  <a:pt x="121" y="163"/>
                  <a:pt x="121" y="163"/>
                </a:cubicBezTo>
                <a:cubicBezTo>
                  <a:pt x="119" y="163"/>
                  <a:pt x="117" y="162"/>
                  <a:pt x="114" y="161"/>
                </a:cubicBezTo>
                <a:cubicBezTo>
                  <a:pt x="113" y="160"/>
                  <a:pt x="112" y="159"/>
                  <a:pt x="110" y="159"/>
                </a:cubicBezTo>
                <a:cubicBezTo>
                  <a:pt x="110" y="154"/>
                  <a:pt x="110" y="154"/>
                  <a:pt x="110" y="154"/>
                </a:cubicBezTo>
                <a:cubicBezTo>
                  <a:pt x="111" y="155"/>
                  <a:pt x="111" y="155"/>
                  <a:pt x="112" y="155"/>
                </a:cubicBezTo>
                <a:cubicBezTo>
                  <a:pt x="113" y="153"/>
                  <a:pt x="113" y="153"/>
                  <a:pt x="113" y="153"/>
                </a:cubicBezTo>
                <a:cubicBezTo>
                  <a:pt x="110" y="152"/>
                  <a:pt x="110" y="152"/>
                  <a:pt x="110" y="152"/>
                </a:cubicBezTo>
                <a:cubicBezTo>
                  <a:pt x="110" y="148"/>
                  <a:pt x="110" y="148"/>
                  <a:pt x="110" y="148"/>
                </a:cubicBezTo>
                <a:cubicBezTo>
                  <a:pt x="116" y="151"/>
                  <a:pt x="116" y="151"/>
                  <a:pt x="116" y="151"/>
                </a:cubicBezTo>
                <a:lnTo>
                  <a:pt x="121" y="145"/>
                </a:lnTo>
                <a:close/>
                <a:moveTo>
                  <a:pt x="110" y="67"/>
                </a:moveTo>
                <a:cubicBezTo>
                  <a:pt x="110" y="116"/>
                  <a:pt x="110" y="116"/>
                  <a:pt x="110" y="116"/>
                </a:cubicBezTo>
                <a:cubicBezTo>
                  <a:pt x="104" y="113"/>
                  <a:pt x="104" y="113"/>
                  <a:pt x="104" y="113"/>
                </a:cubicBezTo>
                <a:cubicBezTo>
                  <a:pt x="104" y="64"/>
                  <a:pt x="104" y="64"/>
                  <a:pt x="104" y="64"/>
                </a:cubicBezTo>
                <a:lnTo>
                  <a:pt x="110" y="67"/>
                </a:lnTo>
                <a:close/>
                <a:moveTo>
                  <a:pt x="110" y="123"/>
                </a:moveTo>
                <a:cubicBezTo>
                  <a:pt x="110" y="127"/>
                  <a:pt x="110" y="127"/>
                  <a:pt x="110" y="127"/>
                </a:cubicBezTo>
                <a:cubicBezTo>
                  <a:pt x="110" y="128"/>
                  <a:pt x="110" y="128"/>
                  <a:pt x="110" y="128"/>
                </a:cubicBezTo>
                <a:cubicBezTo>
                  <a:pt x="109" y="128"/>
                  <a:pt x="109" y="129"/>
                  <a:pt x="108" y="130"/>
                </a:cubicBezTo>
                <a:cubicBezTo>
                  <a:pt x="110" y="131"/>
                  <a:pt x="110" y="131"/>
                  <a:pt x="110" y="131"/>
                </a:cubicBezTo>
                <a:cubicBezTo>
                  <a:pt x="110" y="142"/>
                  <a:pt x="110" y="142"/>
                  <a:pt x="110" y="142"/>
                </a:cubicBezTo>
                <a:cubicBezTo>
                  <a:pt x="105" y="143"/>
                  <a:pt x="105" y="143"/>
                  <a:pt x="105" y="143"/>
                </a:cubicBezTo>
                <a:cubicBezTo>
                  <a:pt x="105" y="144"/>
                  <a:pt x="105" y="145"/>
                  <a:pt x="105" y="146"/>
                </a:cubicBezTo>
                <a:cubicBezTo>
                  <a:pt x="110" y="148"/>
                  <a:pt x="110" y="148"/>
                  <a:pt x="110" y="148"/>
                </a:cubicBezTo>
                <a:cubicBezTo>
                  <a:pt x="110" y="152"/>
                  <a:pt x="110" y="152"/>
                  <a:pt x="110" y="152"/>
                </a:cubicBezTo>
                <a:cubicBezTo>
                  <a:pt x="107" y="150"/>
                  <a:pt x="107" y="150"/>
                  <a:pt x="107" y="150"/>
                </a:cubicBezTo>
                <a:cubicBezTo>
                  <a:pt x="108" y="152"/>
                  <a:pt x="109" y="153"/>
                  <a:pt x="110" y="154"/>
                </a:cubicBezTo>
                <a:cubicBezTo>
                  <a:pt x="110" y="159"/>
                  <a:pt x="110" y="159"/>
                  <a:pt x="110" y="159"/>
                </a:cubicBezTo>
                <a:cubicBezTo>
                  <a:pt x="107" y="156"/>
                  <a:pt x="105" y="154"/>
                  <a:pt x="104" y="151"/>
                </a:cubicBezTo>
                <a:cubicBezTo>
                  <a:pt x="104" y="128"/>
                  <a:pt x="104" y="128"/>
                  <a:pt x="104" y="128"/>
                </a:cubicBezTo>
                <a:cubicBezTo>
                  <a:pt x="105" y="128"/>
                  <a:pt x="105" y="128"/>
                  <a:pt x="105" y="128"/>
                </a:cubicBezTo>
                <a:cubicBezTo>
                  <a:pt x="106" y="128"/>
                  <a:pt x="106" y="127"/>
                  <a:pt x="107" y="126"/>
                </a:cubicBezTo>
                <a:cubicBezTo>
                  <a:pt x="104" y="126"/>
                  <a:pt x="104" y="126"/>
                  <a:pt x="104" y="126"/>
                </a:cubicBezTo>
                <a:cubicBezTo>
                  <a:pt x="104" y="123"/>
                  <a:pt x="104" y="123"/>
                  <a:pt x="104" y="123"/>
                </a:cubicBezTo>
                <a:cubicBezTo>
                  <a:pt x="110" y="123"/>
                  <a:pt x="110" y="123"/>
                  <a:pt x="110" y="123"/>
                </a:cubicBezTo>
                <a:close/>
                <a:moveTo>
                  <a:pt x="104" y="64"/>
                </a:moveTo>
                <a:cubicBezTo>
                  <a:pt x="104" y="113"/>
                  <a:pt x="104" y="113"/>
                  <a:pt x="104" y="113"/>
                </a:cubicBezTo>
                <a:cubicBezTo>
                  <a:pt x="94" y="108"/>
                  <a:pt x="94" y="108"/>
                  <a:pt x="94" y="108"/>
                </a:cubicBezTo>
                <a:cubicBezTo>
                  <a:pt x="94" y="60"/>
                  <a:pt x="94" y="60"/>
                  <a:pt x="94" y="60"/>
                </a:cubicBezTo>
                <a:lnTo>
                  <a:pt x="104" y="64"/>
                </a:lnTo>
                <a:close/>
                <a:moveTo>
                  <a:pt x="104" y="123"/>
                </a:moveTo>
                <a:cubicBezTo>
                  <a:pt x="95" y="124"/>
                  <a:pt x="95" y="124"/>
                  <a:pt x="95" y="124"/>
                </a:cubicBezTo>
                <a:cubicBezTo>
                  <a:pt x="96" y="119"/>
                  <a:pt x="96" y="114"/>
                  <a:pt x="94" y="109"/>
                </a:cubicBezTo>
                <a:cubicBezTo>
                  <a:pt x="94" y="130"/>
                  <a:pt x="94" y="130"/>
                  <a:pt x="94" y="130"/>
                </a:cubicBezTo>
                <a:cubicBezTo>
                  <a:pt x="102" y="134"/>
                  <a:pt x="102" y="134"/>
                  <a:pt x="102" y="134"/>
                </a:cubicBezTo>
                <a:cubicBezTo>
                  <a:pt x="101" y="137"/>
                  <a:pt x="101" y="141"/>
                  <a:pt x="102" y="144"/>
                </a:cubicBezTo>
                <a:cubicBezTo>
                  <a:pt x="94" y="141"/>
                  <a:pt x="94" y="141"/>
                  <a:pt x="94" y="141"/>
                </a:cubicBezTo>
                <a:cubicBezTo>
                  <a:pt x="94" y="144"/>
                  <a:pt x="94" y="144"/>
                  <a:pt x="94" y="144"/>
                </a:cubicBezTo>
                <a:cubicBezTo>
                  <a:pt x="103" y="148"/>
                  <a:pt x="103" y="148"/>
                  <a:pt x="103" y="148"/>
                </a:cubicBezTo>
                <a:cubicBezTo>
                  <a:pt x="103" y="149"/>
                  <a:pt x="103" y="150"/>
                  <a:pt x="104" y="151"/>
                </a:cubicBezTo>
                <a:cubicBezTo>
                  <a:pt x="104" y="128"/>
                  <a:pt x="104" y="128"/>
                  <a:pt x="104" y="128"/>
                </a:cubicBezTo>
                <a:cubicBezTo>
                  <a:pt x="101" y="126"/>
                  <a:pt x="101" y="126"/>
                  <a:pt x="101" y="126"/>
                </a:cubicBezTo>
                <a:cubicBezTo>
                  <a:pt x="104" y="126"/>
                  <a:pt x="104" y="126"/>
                  <a:pt x="104" y="126"/>
                </a:cubicBezTo>
                <a:lnTo>
                  <a:pt x="104" y="123"/>
                </a:lnTo>
                <a:close/>
                <a:moveTo>
                  <a:pt x="94" y="34"/>
                </a:moveTo>
                <a:cubicBezTo>
                  <a:pt x="94" y="17"/>
                  <a:pt x="94" y="17"/>
                  <a:pt x="94" y="17"/>
                </a:cubicBezTo>
                <a:cubicBezTo>
                  <a:pt x="101" y="20"/>
                  <a:pt x="101" y="20"/>
                  <a:pt x="101" y="20"/>
                </a:cubicBezTo>
                <a:cubicBezTo>
                  <a:pt x="102" y="20"/>
                  <a:pt x="102" y="21"/>
                  <a:pt x="102" y="23"/>
                </a:cubicBezTo>
                <a:cubicBezTo>
                  <a:pt x="101" y="25"/>
                  <a:pt x="101" y="25"/>
                  <a:pt x="101" y="25"/>
                </a:cubicBezTo>
                <a:cubicBezTo>
                  <a:pt x="100" y="26"/>
                  <a:pt x="99" y="27"/>
                  <a:pt x="98" y="26"/>
                </a:cubicBezTo>
                <a:cubicBezTo>
                  <a:pt x="97" y="26"/>
                  <a:pt x="97" y="26"/>
                  <a:pt x="97" y="26"/>
                </a:cubicBezTo>
                <a:lnTo>
                  <a:pt x="94" y="34"/>
                </a:lnTo>
                <a:close/>
                <a:moveTo>
                  <a:pt x="94" y="17"/>
                </a:moveTo>
                <a:cubicBezTo>
                  <a:pt x="94" y="34"/>
                  <a:pt x="94" y="34"/>
                  <a:pt x="94" y="34"/>
                </a:cubicBezTo>
                <a:cubicBezTo>
                  <a:pt x="84" y="55"/>
                  <a:pt x="84" y="55"/>
                  <a:pt x="84" y="55"/>
                </a:cubicBezTo>
                <a:cubicBezTo>
                  <a:pt x="94" y="60"/>
                  <a:pt x="94" y="60"/>
                  <a:pt x="94" y="60"/>
                </a:cubicBezTo>
                <a:cubicBezTo>
                  <a:pt x="94" y="108"/>
                  <a:pt x="94" y="108"/>
                  <a:pt x="94" y="108"/>
                </a:cubicBezTo>
                <a:cubicBezTo>
                  <a:pt x="93" y="108"/>
                  <a:pt x="93" y="108"/>
                  <a:pt x="93" y="108"/>
                </a:cubicBezTo>
                <a:cubicBezTo>
                  <a:pt x="94" y="109"/>
                  <a:pt x="94" y="109"/>
                  <a:pt x="94" y="109"/>
                </a:cubicBezTo>
                <a:cubicBezTo>
                  <a:pt x="94" y="130"/>
                  <a:pt x="94" y="130"/>
                  <a:pt x="94" y="130"/>
                </a:cubicBezTo>
                <a:cubicBezTo>
                  <a:pt x="92" y="129"/>
                  <a:pt x="92" y="129"/>
                  <a:pt x="92" y="129"/>
                </a:cubicBezTo>
                <a:cubicBezTo>
                  <a:pt x="91" y="132"/>
                  <a:pt x="88" y="135"/>
                  <a:pt x="85" y="137"/>
                </a:cubicBezTo>
                <a:cubicBezTo>
                  <a:pt x="94" y="141"/>
                  <a:pt x="94" y="141"/>
                  <a:pt x="94" y="141"/>
                </a:cubicBezTo>
                <a:cubicBezTo>
                  <a:pt x="94" y="144"/>
                  <a:pt x="94" y="144"/>
                  <a:pt x="94" y="144"/>
                </a:cubicBezTo>
                <a:cubicBezTo>
                  <a:pt x="81" y="139"/>
                  <a:pt x="81" y="139"/>
                  <a:pt x="81" y="139"/>
                </a:cubicBezTo>
                <a:cubicBezTo>
                  <a:pt x="80" y="139"/>
                  <a:pt x="79" y="139"/>
                  <a:pt x="78" y="140"/>
                </a:cubicBezTo>
                <a:cubicBezTo>
                  <a:pt x="78" y="133"/>
                  <a:pt x="78" y="133"/>
                  <a:pt x="78" y="133"/>
                </a:cubicBezTo>
                <a:cubicBezTo>
                  <a:pt x="81" y="135"/>
                  <a:pt x="81" y="135"/>
                  <a:pt x="81" y="135"/>
                </a:cubicBezTo>
                <a:cubicBezTo>
                  <a:pt x="82" y="135"/>
                  <a:pt x="83" y="134"/>
                  <a:pt x="83" y="134"/>
                </a:cubicBezTo>
                <a:cubicBezTo>
                  <a:pt x="80" y="127"/>
                  <a:pt x="80" y="127"/>
                  <a:pt x="80" y="127"/>
                </a:cubicBezTo>
                <a:cubicBezTo>
                  <a:pt x="78" y="127"/>
                  <a:pt x="78" y="127"/>
                  <a:pt x="78" y="127"/>
                </a:cubicBezTo>
                <a:cubicBezTo>
                  <a:pt x="78" y="124"/>
                  <a:pt x="78" y="124"/>
                  <a:pt x="78" y="124"/>
                </a:cubicBezTo>
                <a:cubicBezTo>
                  <a:pt x="78" y="124"/>
                  <a:pt x="78" y="124"/>
                  <a:pt x="78" y="124"/>
                </a:cubicBezTo>
                <a:cubicBezTo>
                  <a:pt x="78" y="124"/>
                  <a:pt x="78" y="124"/>
                  <a:pt x="78" y="124"/>
                </a:cubicBezTo>
                <a:cubicBezTo>
                  <a:pt x="78" y="116"/>
                  <a:pt x="78" y="116"/>
                  <a:pt x="78" y="116"/>
                </a:cubicBezTo>
                <a:cubicBezTo>
                  <a:pt x="92" y="122"/>
                  <a:pt x="92" y="122"/>
                  <a:pt x="92" y="122"/>
                </a:cubicBezTo>
                <a:cubicBezTo>
                  <a:pt x="92" y="122"/>
                  <a:pt x="92" y="121"/>
                  <a:pt x="92" y="120"/>
                </a:cubicBezTo>
                <a:cubicBezTo>
                  <a:pt x="92" y="118"/>
                  <a:pt x="92" y="115"/>
                  <a:pt x="91" y="113"/>
                </a:cubicBezTo>
                <a:cubicBezTo>
                  <a:pt x="78" y="116"/>
                  <a:pt x="78" y="116"/>
                  <a:pt x="78" y="116"/>
                </a:cubicBezTo>
                <a:cubicBezTo>
                  <a:pt x="78" y="114"/>
                  <a:pt x="78" y="114"/>
                  <a:pt x="78" y="114"/>
                </a:cubicBezTo>
                <a:cubicBezTo>
                  <a:pt x="86" y="105"/>
                  <a:pt x="86" y="105"/>
                  <a:pt x="86" y="105"/>
                </a:cubicBezTo>
                <a:cubicBezTo>
                  <a:pt x="78" y="101"/>
                  <a:pt x="78" y="101"/>
                  <a:pt x="78" y="101"/>
                </a:cubicBezTo>
                <a:cubicBezTo>
                  <a:pt x="78" y="52"/>
                  <a:pt x="78" y="52"/>
                  <a:pt x="78" y="52"/>
                </a:cubicBezTo>
                <a:cubicBezTo>
                  <a:pt x="79" y="52"/>
                  <a:pt x="80" y="52"/>
                  <a:pt x="80" y="51"/>
                </a:cubicBezTo>
                <a:cubicBezTo>
                  <a:pt x="91" y="27"/>
                  <a:pt x="91" y="27"/>
                  <a:pt x="91" y="27"/>
                </a:cubicBezTo>
                <a:cubicBezTo>
                  <a:pt x="92" y="26"/>
                  <a:pt x="91" y="24"/>
                  <a:pt x="90" y="24"/>
                </a:cubicBezTo>
                <a:cubicBezTo>
                  <a:pt x="78" y="18"/>
                  <a:pt x="78" y="18"/>
                  <a:pt x="78" y="18"/>
                </a:cubicBezTo>
                <a:cubicBezTo>
                  <a:pt x="78" y="9"/>
                  <a:pt x="78" y="9"/>
                  <a:pt x="78" y="9"/>
                </a:cubicBezTo>
                <a:lnTo>
                  <a:pt x="94" y="17"/>
                </a:lnTo>
                <a:close/>
                <a:moveTo>
                  <a:pt x="78" y="9"/>
                </a:moveTo>
                <a:cubicBezTo>
                  <a:pt x="78" y="18"/>
                  <a:pt x="78" y="18"/>
                  <a:pt x="78" y="18"/>
                </a:cubicBezTo>
                <a:cubicBezTo>
                  <a:pt x="74" y="16"/>
                  <a:pt x="74" y="16"/>
                  <a:pt x="74" y="16"/>
                </a:cubicBezTo>
                <a:cubicBezTo>
                  <a:pt x="74" y="7"/>
                  <a:pt x="74" y="7"/>
                  <a:pt x="74" y="7"/>
                </a:cubicBezTo>
                <a:lnTo>
                  <a:pt x="78" y="9"/>
                </a:lnTo>
                <a:close/>
                <a:moveTo>
                  <a:pt x="78" y="52"/>
                </a:moveTo>
                <a:cubicBezTo>
                  <a:pt x="78" y="101"/>
                  <a:pt x="78" y="101"/>
                  <a:pt x="78" y="101"/>
                </a:cubicBezTo>
                <a:cubicBezTo>
                  <a:pt x="74" y="99"/>
                  <a:pt x="74" y="99"/>
                  <a:pt x="74" y="99"/>
                </a:cubicBezTo>
                <a:cubicBezTo>
                  <a:pt x="74" y="105"/>
                  <a:pt x="74" y="105"/>
                  <a:pt x="74" y="105"/>
                </a:cubicBezTo>
                <a:cubicBezTo>
                  <a:pt x="74" y="50"/>
                  <a:pt x="74" y="50"/>
                  <a:pt x="74" y="50"/>
                </a:cubicBezTo>
                <a:cubicBezTo>
                  <a:pt x="77" y="52"/>
                  <a:pt x="77" y="52"/>
                  <a:pt x="77" y="52"/>
                </a:cubicBezTo>
                <a:lnTo>
                  <a:pt x="78" y="52"/>
                </a:lnTo>
                <a:close/>
                <a:moveTo>
                  <a:pt x="78" y="114"/>
                </a:moveTo>
                <a:cubicBezTo>
                  <a:pt x="78" y="116"/>
                  <a:pt x="78" y="116"/>
                  <a:pt x="78" y="116"/>
                </a:cubicBezTo>
                <a:cubicBezTo>
                  <a:pt x="77" y="116"/>
                  <a:pt x="77" y="116"/>
                  <a:pt x="77" y="116"/>
                </a:cubicBezTo>
                <a:cubicBezTo>
                  <a:pt x="78" y="116"/>
                  <a:pt x="78" y="116"/>
                  <a:pt x="78" y="116"/>
                </a:cubicBezTo>
                <a:cubicBezTo>
                  <a:pt x="78" y="124"/>
                  <a:pt x="78" y="124"/>
                  <a:pt x="78" y="124"/>
                </a:cubicBezTo>
                <a:cubicBezTo>
                  <a:pt x="77" y="122"/>
                  <a:pt x="77" y="122"/>
                  <a:pt x="77" y="122"/>
                </a:cubicBezTo>
                <a:cubicBezTo>
                  <a:pt x="75" y="121"/>
                  <a:pt x="75" y="121"/>
                  <a:pt x="75" y="121"/>
                </a:cubicBezTo>
                <a:cubicBezTo>
                  <a:pt x="74" y="121"/>
                  <a:pt x="74" y="121"/>
                  <a:pt x="74" y="121"/>
                </a:cubicBezTo>
                <a:cubicBezTo>
                  <a:pt x="74" y="121"/>
                  <a:pt x="74" y="121"/>
                  <a:pt x="74" y="121"/>
                </a:cubicBezTo>
                <a:cubicBezTo>
                  <a:pt x="74" y="114"/>
                  <a:pt x="74" y="114"/>
                  <a:pt x="74" y="114"/>
                </a:cubicBezTo>
                <a:cubicBezTo>
                  <a:pt x="74" y="114"/>
                  <a:pt x="74" y="114"/>
                  <a:pt x="74" y="114"/>
                </a:cubicBezTo>
                <a:cubicBezTo>
                  <a:pt x="75" y="114"/>
                  <a:pt x="75" y="115"/>
                  <a:pt x="76" y="115"/>
                </a:cubicBezTo>
                <a:cubicBezTo>
                  <a:pt x="76" y="115"/>
                  <a:pt x="76" y="115"/>
                  <a:pt x="76" y="115"/>
                </a:cubicBezTo>
                <a:lnTo>
                  <a:pt x="78" y="114"/>
                </a:lnTo>
                <a:close/>
                <a:moveTo>
                  <a:pt x="78" y="124"/>
                </a:moveTo>
                <a:cubicBezTo>
                  <a:pt x="78" y="127"/>
                  <a:pt x="78" y="127"/>
                  <a:pt x="78" y="127"/>
                </a:cubicBezTo>
                <a:cubicBezTo>
                  <a:pt x="74" y="127"/>
                  <a:pt x="74" y="127"/>
                  <a:pt x="74" y="127"/>
                </a:cubicBezTo>
                <a:cubicBezTo>
                  <a:pt x="74" y="124"/>
                  <a:pt x="74" y="124"/>
                  <a:pt x="74" y="124"/>
                </a:cubicBezTo>
                <a:lnTo>
                  <a:pt x="78" y="124"/>
                </a:lnTo>
                <a:close/>
                <a:moveTo>
                  <a:pt x="78" y="133"/>
                </a:moveTo>
                <a:cubicBezTo>
                  <a:pt x="78" y="140"/>
                  <a:pt x="78" y="140"/>
                  <a:pt x="78" y="140"/>
                </a:cubicBezTo>
                <a:cubicBezTo>
                  <a:pt x="76" y="140"/>
                  <a:pt x="75" y="140"/>
                  <a:pt x="74" y="140"/>
                </a:cubicBezTo>
                <a:cubicBezTo>
                  <a:pt x="74" y="137"/>
                  <a:pt x="74" y="137"/>
                  <a:pt x="74" y="137"/>
                </a:cubicBezTo>
                <a:cubicBezTo>
                  <a:pt x="74" y="137"/>
                  <a:pt x="75" y="137"/>
                  <a:pt x="76" y="136"/>
                </a:cubicBezTo>
                <a:cubicBezTo>
                  <a:pt x="74" y="135"/>
                  <a:pt x="74" y="135"/>
                  <a:pt x="74" y="135"/>
                </a:cubicBezTo>
                <a:cubicBezTo>
                  <a:pt x="74" y="131"/>
                  <a:pt x="74" y="131"/>
                  <a:pt x="74" y="131"/>
                </a:cubicBezTo>
                <a:lnTo>
                  <a:pt x="78" y="133"/>
                </a:lnTo>
                <a:close/>
                <a:moveTo>
                  <a:pt x="74" y="7"/>
                </a:moveTo>
                <a:cubicBezTo>
                  <a:pt x="74" y="16"/>
                  <a:pt x="74" y="16"/>
                  <a:pt x="74" y="16"/>
                </a:cubicBezTo>
                <a:cubicBezTo>
                  <a:pt x="63" y="11"/>
                  <a:pt x="63" y="11"/>
                  <a:pt x="63" y="11"/>
                </a:cubicBezTo>
                <a:cubicBezTo>
                  <a:pt x="62" y="11"/>
                  <a:pt x="62" y="11"/>
                  <a:pt x="62" y="11"/>
                </a:cubicBezTo>
                <a:cubicBezTo>
                  <a:pt x="62" y="2"/>
                  <a:pt x="62" y="2"/>
                  <a:pt x="62" y="2"/>
                </a:cubicBezTo>
                <a:lnTo>
                  <a:pt x="74" y="7"/>
                </a:lnTo>
                <a:close/>
                <a:moveTo>
                  <a:pt x="74" y="50"/>
                </a:moveTo>
                <a:cubicBezTo>
                  <a:pt x="74" y="105"/>
                  <a:pt x="74" y="105"/>
                  <a:pt x="74" y="105"/>
                </a:cubicBezTo>
                <a:cubicBezTo>
                  <a:pt x="73" y="114"/>
                  <a:pt x="73" y="114"/>
                  <a:pt x="73" y="114"/>
                </a:cubicBezTo>
                <a:cubicBezTo>
                  <a:pt x="73" y="114"/>
                  <a:pt x="73" y="114"/>
                  <a:pt x="73" y="114"/>
                </a:cubicBezTo>
                <a:cubicBezTo>
                  <a:pt x="74" y="114"/>
                  <a:pt x="74" y="114"/>
                  <a:pt x="74" y="114"/>
                </a:cubicBezTo>
                <a:cubicBezTo>
                  <a:pt x="74" y="121"/>
                  <a:pt x="74" y="121"/>
                  <a:pt x="74" y="121"/>
                </a:cubicBezTo>
                <a:cubicBezTo>
                  <a:pt x="73" y="121"/>
                  <a:pt x="72" y="121"/>
                  <a:pt x="72" y="121"/>
                </a:cubicBezTo>
                <a:cubicBezTo>
                  <a:pt x="71" y="124"/>
                  <a:pt x="71" y="124"/>
                  <a:pt x="71" y="124"/>
                </a:cubicBezTo>
                <a:cubicBezTo>
                  <a:pt x="74" y="124"/>
                  <a:pt x="74" y="124"/>
                  <a:pt x="74" y="124"/>
                </a:cubicBezTo>
                <a:cubicBezTo>
                  <a:pt x="74" y="127"/>
                  <a:pt x="74" y="127"/>
                  <a:pt x="74" y="127"/>
                </a:cubicBezTo>
                <a:cubicBezTo>
                  <a:pt x="71" y="127"/>
                  <a:pt x="71" y="127"/>
                  <a:pt x="71" y="127"/>
                </a:cubicBezTo>
                <a:cubicBezTo>
                  <a:pt x="71" y="130"/>
                  <a:pt x="71" y="130"/>
                  <a:pt x="71" y="130"/>
                </a:cubicBezTo>
                <a:cubicBezTo>
                  <a:pt x="74" y="131"/>
                  <a:pt x="74" y="131"/>
                  <a:pt x="74" y="131"/>
                </a:cubicBezTo>
                <a:cubicBezTo>
                  <a:pt x="74" y="135"/>
                  <a:pt x="74" y="135"/>
                  <a:pt x="74" y="135"/>
                </a:cubicBezTo>
                <a:cubicBezTo>
                  <a:pt x="70" y="134"/>
                  <a:pt x="70" y="134"/>
                  <a:pt x="70" y="134"/>
                </a:cubicBezTo>
                <a:cubicBezTo>
                  <a:pt x="70" y="137"/>
                  <a:pt x="70" y="137"/>
                  <a:pt x="70" y="137"/>
                </a:cubicBezTo>
                <a:cubicBezTo>
                  <a:pt x="71" y="137"/>
                  <a:pt x="72" y="137"/>
                  <a:pt x="74" y="137"/>
                </a:cubicBezTo>
                <a:cubicBezTo>
                  <a:pt x="74" y="140"/>
                  <a:pt x="74" y="140"/>
                  <a:pt x="74" y="140"/>
                </a:cubicBezTo>
                <a:cubicBezTo>
                  <a:pt x="70" y="140"/>
                  <a:pt x="67" y="139"/>
                  <a:pt x="64" y="138"/>
                </a:cubicBezTo>
                <a:cubicBezTo>
                  <a:pt x="63" y="138"/>
                  <a:pt x="63" y="138"/>
                  <a:pt x="62" y="137"/>
                </a:cubicBezTo>
                <a:cubicBezTo>
                  <a:pt x="62" y="131"/>
                  <a:pt x="62" y="131"/>
                  <a:pt x="62" y="131"/>
                </a:cubicBezTo>
                <a:cubicBezTo>
                  <a:pt x="63" y="130"/>
                  <a:pt x="63" y="130"/>
                  <a:pt x="63" y="130"/>
                </a:cubicBezTo>
                <a:cubicBezTo>
                  <a:pt x="62" y="130"/>
                  <a:pt x="62" y="130"/>
                  <a:pt x="62" y="130"/>
                </a:cubicBezTo>
                <a:cubicBezTo>
                  <a:pt x="62" y="125"/>
                  <a:pt x="62" y="125"/>
                  <a:pt x="62" y="125"/>
                </a:cubicBezTo>
                <a:cubicBezTo>
                  <a:pt x="68" y="125"/>
                  <a:pt x="68" y="125"/>
                  <a:pt x="68" y="125"/>
                </a:cubicBezTo>
                <a:cubicBezTo>
                  <a:pt x="71" y="121"/>
                  <a:pt x="71" y="121"/>
                  <a:pt x="71" y="121"/>
                </a:cubicBezTo>
                <a:cubicBezTo>
                  <a:pt x="71" y="121"/>
                  <a:pt x="70" y="120"/>
                  <a:pt x="70" y="120"/>
                </a:cubicBezTo>
                <a:cubicBezTo>
                  <a:pt x="70" y="119"/>
                  <a:pt x="70" y="119"/>
                  <a:pt x="70" y="119"/>
                </a:cubicBezTo>
                <a:cubicBezTo>
                  <a:pt x="68" y="118"/>
                  <a:pt x="68" y="118"/>
                  <a:pt x="68" y="118"/>
                </a:cubicBezTo>
                <a:cubicBezTo>
                  <a:pt x="62" y="119"/>
                  <a:pt x="62" y="119"/>
                  <a:pt x="62" y="119"/>
                </a:cubicBezTo>
                <a:cubicBezTo>
                  <a:pt x="62" y="109"/>
                  <a:pt x="62" y="109"/>
                  <a:pt x="62" y="109"/>
                </a:cubicBezTo>
                <a:cubicBezTo>
                  <a:pt x="71" y="113"/>
                  <a:pt x="71" y="113"/>
                  <a:pt x="71" y="113"/>
                </a:cubicBezTo>
                <a:cubicBezTo>
                  <a:pt x="65" y="101"/>
                  <a:pt x="65" y="101"/>
                  <a:pt x="65" y="101"/>
                </a:cubicBezTo>
                <a:cubicBezTo>
                  <a:pt x="64" y="101"/>
                  <a:pt x="63" y="101"/>
                  <a:pt x="62" y="102"/>
                </a:cubicBezTo>
                <a:cubicBezTo>
                  <a:pt x="62" y="98"/>
                  <a:pt x="62" y="98"/>
                  <a:pt x="62" y="98"/>
                </a:cubicBezTo>
                <a:cubicBezTo>
                  <a:pt x="64" y="97"/>
                  <a:pt x="65" y="97"/>
                  <a:pt x="67" y="96"/>
                </a:cubicBezTo>
                <a:cubicBezTo>
                  <a:pt x="62" y="94"/>
                  <a:pt x="62" y="94"/>
                  <a:pt x="62" y="94"/>
                </a:cubicBezTo>
                <a:cubicBezTo>
                  <a:pt x="62" y="45"/>
                  <a:pt x="62" y="45"/>
                  <a:pt x="62" y="45"/>
                </a:cubicBezTo>
                <a:lnTo>
                  <a:pt x="74" y="50"/>
                </a:lnTo>
                <a:close/>
                <a:moveTo>
                  <a:pt x="62" y="2"/>
                </a:moveTo>
                <a:cubicBezTo>
                  <a:pt x="62" y="11"/>
                  <a:pt x="62" y="11"/>
                  <a:pt x="62" y="11"/>
                </a:cubicBezTo>
                <a:cubicBezTo>
                  <a:pt x="61" y="11"/>
                  <a:pt x="60" y="12"/>
                  <a:pt x="60" y="13"/>
                </a:cubicBezTo>
                <a:cubicBezTo>
                  <a:pt x="49" y="37"/>
                  <a:pt x="49" y="37"/>
                  <a:pt x="49" y="37"/>
                </a:cubicBezTo>
                <a:cubicBezTo>
                  <a:pt x="48" y="38"/>
                  <a:pt x="49" y="39"/>
                  <a:pt x="50" y="40"/>
                </a:cubicBezTo>
                <a:cubicBezTo>
                  <a:pt x="62" y="45"/>
                  <a:pt x="62" y="45"/>
                  <a:pt x="62" y="45"/>
                </a:cubicBezTo>
                <a:cubicBezTo>
                  <a:pt x="62" y="94"/>
                  <a:pt x="62" y="94"/>
                  <a:pt x="62" y="94"/>
                </a:cubicBezTo>
                <a:cubicBezTo>
                  <a:pt x="45" y="86"/>
                  <a:pt x="45" y="86"/>
                  <a:pt x="45" y="86"/>
                </a:cubicBezTo>
                <a:cubicBezTo>
                  <a:pt x="47" y="91"/>
                  <a:pt x="48" y="97"/>
                  <a:pt x="47" y="102"/>
                </a:cubicBezTo>
                <a:cubicBezTo>
                  <a:pt x="54" y="105"/>
                  <a:pt x="54" y="105"/>
                  <a:pt x="54" y="105"/>
                </a:cubicBezTo>
                <a:cubicBezTo>
                  <a:pt x="56" y="102"/>
                  <a:pt x="59" y="100"/>
                  <a:pt x="62" y="98"/>
                </a:cubicBezTo>
                <a:cubicBezTo>
                  <a:pt x="62" y="102"/>
                  <a:pt x="62" y="102"/>
                  <a:pt x="62" y="102"/>
                </a:cubicBezTo>
                <a:cubicBezTo>
                  <a:pt x="61" y="103"/>
                  <a:pt x="60" y="104"/>
                  <a:pt x="59" y="105"/>
                </a:cubicBezTo>
                <a:cubicBezTo>
                  <a:pt x="59" y="105"/>
                  <a:pt x="58" y="106"/>
                  <a:pt x="57" y="107"/>
                </a:cubicBezTo>
                <a:cubicBezTo>
                  <a:pt x="62" y="109"/>
                  <a:pt x="62" y="109"/>
                  <a:pt x="62" y="109"/>
                </a:cubicBezTo>
                <a:cubicBezTo>
                  <a:pt x="62" y="119"/>
                  <a:pt x="62" y="119"/>
                  <a:pt x="62" y="119"/>
                </a:cubicBezTo>
                <a:cubicBezTo>
                  <a:pt x="54" y="120"/>
                  <a:pt x="54" y="120"/>
                  <a:pt x="54" y="120"/>
                </a:cubicBezTo>
                <a:cubicBezTo>
                  <a:pt x="54" y="121"/>
                  <a:pt x="54" y="122"/>
                  <a:pt x="55" y="123"/>
                </a:cubicBezTo>
                <a:cubicBezTo>
                  <a:pt x="59" y="125"/>
                  <a:pt x="59" y="125"/>
                  <a:pt x="59" y="125"/>
                </a:cubicBezTo>
                <a:cubicBezTo>
                  <a:pt x="59" y="125"/>
                  <a:pt x="59" y="125"/>
                  <a:pt x="59" y="125"/>
                </a:cubicBezTo>
                <a:cubicBezTo>
                  <a:pt x="62" y="125"/>
                  <a:pt x="62" y="125"/>
                  <a:pt x="62" y="125"/>
                </a:cubicBezTo>
                <a:cubicBezTo>
                  <a:pt x="62" y="130"/>
                  <a:pt x="62" y="130"/>
                  <a:pt x="62" y="130"/>
                </a:cubicBezTo>
                <a:cubicBezTo>
                  <a:pt x="57" y="128"/>
                  <a:pt x="57" y="128"/>
                  <a:pt x="57" y="128"/>
                </a:cubicBezTo>
                <a:cubicBezTo>
                  <a:pt x="58" y="129"/>
                  <a:pt x="59" y="131"/>
                  <a:pt x="61" y="132"/>
                </a:cubicBezTo>
                <a:cubicBezTo>
                  <a:pt x="62" y="131"/>
                  <a:pt x="62" y="131"/>
                  <a:pt x="62" y="131"/>
                </a:cubicBezTo>
                <a:cubicBezTo>
                  <a:pt x="62" y="137"/>
                  <a:pt x="62" y="137"/>
                  <a:pt x="62" y="137"/>
                </a:cubicBezTo>
                <a:cubicBezTo>
                  <a:pt x="57" y="135"/>
                  <a:pt x="54" y="130"/>
                  <a:pt x="52" y="126"/>
                </a:cubicBezTo>
                <a:cubicBezTo>
                  <a:pt x="44" y="122"/>
                  <a:pt x="44" y="122"/>
                  <a:pt x="44" y="122"/>
                </a:cubicBezTo>
                <a:cubicBezTo>
                  <a:pt x="44" y="118"/>
                  <a:pt x="44" y="118"/>
                  <a:pt x="44" y="118"/>
                </a:cubicBezTo>
                <a:cubicBezTo>
                  <a:pt x="51" y="121"/>
                  <a:pt x="51" y="121"/>
                  <a:pt x="51" y="121"/>
                </a:cubicBezTo>
                <a:cubicBezTo>
                  <a:pt x="51" y="118"/>
                  <a:pt x="51" y="114"/>
                  <a:pt x="52" y="111"/>
                </a:cubicBezTo>
                <a:cubicBezTo>
                  <a:pt x="44" y="107"/>
                  <a:pt x="44" y="107"/>
                  <a:pt x="44" y="107"/>
                </a:cubicBezTo>
                <a:cubicBezTo>
                  <a:pt x="44" y="31"/>
                  <a:pt x="44" y="31"/>
                  <a:pt x="44" y="31"/>
                </a:cubicBezTo>
                <a:cubicBezTo>
                  <a:pt x="55" y="7"/>
                  <a:pt x="55" y="7"/>
                  <a:pt x="55" y="7"/>
                </a:cubicBezTo>
                <a:cubicBezTo>
                  <a:pt x="55" y="7"/>
                  <a:pt x="55" y="7"/>
                  <a:pt x="55" y="7"/>
                </a:cubicBezTo>
                <a:cubicBezTo>
                  <a:pt x="53" y="6"/>
                  <a:pt x="53" y="5"/>
                  <a:pt x="54" y="4"/>
                </a:cubicBezTo>
                <a:cubicBezTo>
                  <a:pt x="55" y="1"/>
                  <a:pt x="55" y="1"/>
                  <a:pt x="55" y="1"/>
                </a:cubicBezTo>
                <a:cubicBezTo>
                  <a:pt x="55" y="0"/>
                  <a:pt x="56" y="0"/>
                  <a:pt x="58" y="0"/>
                </a:cubicBezTo>
                <a:lnTo>
                  <a:pt x="62" y="2"/>
                </a:lnTo>
                <a:close/>
                <a:moveTo>
                  <a:pt x="44" y="31"/>
                </a:moveTo>
                <a:cubicBezTo>
                  <a:pt x="44" y="107"/>
                  <a:pt x="44" y="107"/>
                  <a:pt x="44" y="107"/>
                </a:cubicBezTo>
                <a:cubicBezTo>
                  <a:pt x="44" y="107"/>
                  <a:pt x="44" y="107"/>
                  <a:pt x="44" y="107"/>
                </a:cubicBezTo>
                <a:cubicBezTo>
                  <a:pt x="42" y="110"/>
                  <a:pt x="40" y="113"/>
                  <a:pt x="37" y="115"/>
                </a:cubicBezTo>
                <a:cubicBezTo>
                  <a:pt x="44" y="118"/>
                  <a:pt x="44" y="118"/>
                  <a:pt x="44" y="118"/>
                </a:cubicBezTo>
                <a:cubicBezTo>
                  <a:pt x="44" y="122"/>
                  <a:pt x="44" y="122"/>
                  <a:pt x="44" y="122"/>
                </a:cubicBezTo>
                <a:cubicBezTo>
                  <a:pt x="34" y="117"/>
                  <a:pt x="34" y="117"/>
                  <a:pt x="34" y="117"/>
                </a:cubicBezTo>
                <a:cubicBezTo>
                  <a:pt x="34" y="113"/>
                  <a:pt x="34" y="113"/>
                  <a:pt x="34" y="113"/>
                </a:cubicBezTo>
                <a:cubicBezTo>
                  <a:pt x="34" y="112"/>
                  <a:pt x="35" y="112"/>
                  <a:pt x="35" y="112"/>
                </a:cubicBezTo>
                <a:cubicBezTo>
                  <a:pt x="34" y="110"/>
                  <a:pt x="34" y="110"/>
                  <a:pt x="34" y="110"/>
                </a:cubicBezTo>
                <a:cubicBezTo>
                  <a:pt x="34" y="96"/>
                  <a:pt x="34" y="96"/>
                  <a:pt x="34" y="96"/>
                </a:cubicBezTo>
                <a:cubicBezTo>
                  <a:pt x="44" y="100"/>
                  <a:pt x="44" y="100"/>
                  <a:pt x="44" y="100"/>
                </a:cubicBezTo>
                <a:cubicBezTo>
                  <a:pt x="44" y="100"/>
                  <a:pt x="44" y="99"/>
                  <a:pt x="44" y="98"/>
                </a:cubicBezTo>
                <a:cubicBezTo>
                  <a:pt x="44" y="96"/>
                  <a:pt x="44" y="93"/>
                  <a:pt x="43" y="91"/>
                </a:cubicBezTo>
                <a:cubicBezTo>
                  <a:pt x="34" y="93"/>
                  <a:pt x="34" y="93"/>
                  <a:pt x="34" y="93"/>
                </a:cubicBezTo>
                <a:cubicBezTo>
                  <a:pt x="34" y="88"/>
                  <a:pt x="34" y="88"/>
                  <a:pt x="34" y="88"/>
                </a:cubicBezTo>
                <a:cubicBezTo>
                  <a:pt x="38" y="83"/>
                  <a:pt x="38" y="83"/>
                  <a:pt x="38" y="83"/>
                </a:cubicBezTo>
                <a:cubicBezTo>
                  <a:pt x="34" y="81"/>
                  <a:pt x="34" y="81"/>
                  <a:pt x="34" y="81"/>
                </a:cubicBezTo>
                <a:cubicBezTo>
                  <a:pt x="34" y="48"/>
                  <a:pt x="34" y="48"/>
                  <a:pt x="34" y="48"/>
                </a:cubicBezTo>
                <a:cubicBezTo>
                  <a:pt x="39" y="37"/>
                  <a:pt x="39" y="37"/>
                  <a:pt x="39" y="37"/>
                </a:cubicBezTo>
                <a:cubicBezTo>
                  <a:pt x="39" y="36"/>
                  <a:pt x="41" y="36"/>
                  <a:pt x="42" y="36"/>
                </a:cubicBezTo>
                <a:cubicBezTo>
                  <a:pt x="42" y="36"/>
                  <a:pt x="42" y="36"/>
                  <a:pt x="42" y="36"/>
                </a:cubicBezTo>
                <a:lnTo>
                  <a:pt x="44" y="31"/>
                </a:lnTo>
                <a:close/>
                <a:moveTo>
                  <a:pt x="23" y="91"/>
                </a:moveTo>
                <a:cubicBezTo>
                  <a:pt x="23" y="91"/>
                  <a:pt x="23" y="91"/>
                  <a:pt x="23" y="91"/>
                </a:cubicBezTo>
                <a:cubicBezTo>
                  <a:pt x="23" y="90"/>
                  <a:pt x="23" y="90"/>
                  <a:pt x="23" y="90"/>
                </a:cubicBezTo>
                <a:cubicBezTo>
                  <a:pt x="23" y="73"/>
                  <a:pt x="23" y="73"/>
                  <a:pt x="23" y="73"/>
                </a:cubicBezTo>
                <a:cubicBezTo>
                  <a:pt x="27" y="63"/>
                  <a:pt x="27" y="63"/>
                  <a:pt x="27" y="63"/>
                </a:cubicBezTo>
                <a:cubicBezTo>
                  <a:pt x="23" y="61"/>
                  <a:pt x="23" y="61"/>
                  <a:pt x="23" y="61"/>
                </a:cubicBezTo>
                <a:cubicBezTo>
                  <a:pt x="23" y="42"/>
                  <a:pt x="23" y="42"/>
                  <a:pt x="23" y="42"/>
                </a:cubicBezTo>
                <a:cubicBezTo>
                  <a:pt x="24" y="43"/>
                  <a:pt x="24" y="43"/>
                  <a:pt x="24" y="43"/>
                </a:cubicBezTo>
                <a:cubicBezTo>
                  <a:pt x="25" y="43"/>
                  <a:pt x="25" y="44"/>
                  <a:pt x="24" y="45"/>
                </a:cubicBezTo>
                <a:cubicBezTo>
                  <a:pt x="23" y="49"/>
                  <a:pt x="23" y="49"/>
                  <a:pt x="23" y="49"/>
                </a:cubicBezTo>
                <a:cubicBezTo>
                  <a:pt x="32" y="53"/>
                  <a:pt x="32" y="53"/>
                  <a:pt x="32" y="53"/>
                </a:cubicBezTo>
                <a:cubicBezTo>
                  <a:pt x="34" y="48"/>
                  <a:pt x="34" y="48"/>
                  <a:pt x="34" y="48"/>
                </a:cubicBezTo>
                <a:cubicBezTo>
                  <a:pt x="34" y="81"/>
                  <a:pt x="34" y="81"/>
                  <a:pt x="34" y="81"/>
                </a:cubicBezTo>
                <a:cubicBezTo>
                  <a:pt x="26" y="78"/>
                  <a:pt x="26" y="78"/>
                  <a:pt x="26" y="78"/>
                </a:cubicBezTo>
                <a:cubicBezTo>
                  <a:pt x="25" y="92"/>
                  <a:pt x="25" y="92"/>
                  <a:pt x="25" y="92"/>
                </a:cubicBezTo>
                <a:cubicBezTo>
                  <a:pt x="25" y="92"/>
                  <a:pt x="25" y="92"/>
                  <a:pt x="25" y="92"/>
                </a:cubicBezTo>
                <a:cubicBezTo>
                  <a:pt x="25" y="92"/>
                  <a:pt x="26" y="92"/>
                  <a:pt x="26" y="92"/>
                </a:cubicBezTo>
                <a:cubicBezTo>
                  <a:pt x="27" y="93"/>
                  <a:pt x="27" y="93"/>
                  <a:pt x="28" y="93"/>
                </a:cubicBezTo>
                <a:cubicBezTo>
                  <a:pt x="28" y="94"/>
                  <a:pt x="28" y="94"/>
                  <a:pt x="28" y="94"/>
                </a:cubicBezTo>
                <a:cubicBezTo>
                  <a:pt x="34" y="88"/>
                  <a:pt x="34" y="88"/>
                  <a:pt x="34" y="88"/>
                </a:cubicBezTo>
                <a:cubicBezTo>
                  <a:pt x="34" y="93"/>
                  <a:pt x="34" y="93"/>
                  <a:pt x="34" y="93"/>
                </a:cubicBezTo>
                <a:cubicBezTo>
                  <a:pt x="29" y="94"/>
                  <a:pt x="29" y="94"/>
                  <a:pt x="29" y="94"/>
                </a:cubicBezTo>
                <a:cubicBezTo>
                  <a:pt x="34" y="96"/>
                  <a:pt x="34" y="96"/>
                  <a:pt x="34" y="96"/>
                </a:cubicBezTo>
                <a:cubicBezTo>
                  <a:pt x="34" y="110"/>
                  <a:pt x="34" y="110"/>
                  <a:pt x="34" y="110"/>
                </a:cubicBezTo>
                <a:cubicBezTo>
                  <a:pt x="28" y="100"/>
                  <a:pt x="28" y="100"/>
                  <a:pt x="28" y="100"/>
                </a:cubicBezTo>
                <a:cubicBezTo>
                  <a:pt x="27" y="99"/>
                  <a:pt x="27" y="99"/>
                  <a:pt x="27" y="99"/>
                </a:cubicBezTo>
                <a:cubicBezTo>
                  <a:pt x="26" y="100"/>
                  <a:pt x="26" y="100"/>
                  <a:pt x="26" y="100"/>
                </a:cubicBezTo>
                <a:cubicBezTo>
                  <a:pt x="25" y="100"/>
                  <a:pt x="24" y="100"/>
                  <a:pt x="24" y="100"/>
                </a:cubicBezTo>
                <a:cubicBezTo>
                  <a:pt x="23" y="107"/>
                  <a:pt x="23" y="107"/>
                  <a:pt x="23" y="107"/>
                </a:cubicBezTo>
                <a:cubicBezTo>
                  <a:pt x="23" y="100"/>
                  <a:pt x="23" y="100"/>
                  <a:pt x="23" y="100"/>
                </a:cubicBezTo>
                <a:cubicBezTo>
                  <a:pt x="23" y="99"/>
                  <a:pt x="23" y="99"/>
                  <a:pt x="23" y="99"/>
                </a:cubicBezTo>
                <a:cubicBezTo>
                  <a:pt x="23" y="99"/>
                  <a:pt x="23" y="99"/>
                  <a:pt x="23" y="99"/>
                </a:cubicBezTo>
                <a:lnTo>
                  <a:pt x="23" y="91"/>
                </a:lnTo>
                <a:close/>
                <a:moveTo>
                  <a:pt x="34" y="113"/>
                </a:moveTo>
                <a:cubicBezTo>
                  <a:pt x="33" y="113"/>
                  <a:pt x="33" y="113"/>
                  <a:pt x="33" y="113"/>
                </a:cubicBezTo>
                <a:cubicBezTo>
                  <a:pt x="23" y="108"/>
                  <a:pt x="23" y="108"/>
                  <a:pt x="23" y="108"/>
                </a:cubicBezTo>
                <a:cubicBezTo>
                  <a:pt x="23" y="112"/>
                  <a:pt x="23" y="112"/>
                  <a:pt x="23" y="112"/>
                </a:cubicBezTo>
                <a:cubicBezTo>
                  <a:pt x="28" y="115"/>
                  <a:pt x="28" y="115"/>
                  <a:pt x="28" y="115"/>
                </a:cubicBezTo>
                <a:cubicBezTo>
                  <a:pt x="26" y="115"/>
                  <a:pt x="25" y="115"/>
                  <a:pt x="23" y="115"/>
                </a:cubicBezTo>
                <a:cubicBezTo>
                  <a:pt x="23" y="118"/>
                  <a:pt x="23" y="118"/>
                  <a:pt x="23" y="118"/>
                </a:cubicBezTo>
                <a:cubicBezTo>
                  <a:pt x="26" y="119"/>
                  <a:pt x="30" y="118"/>
                  <a:pt x="33" y="117"/>
                </a:cubicBezTo>
                <a:cubicBezTo>
                  <a:pt x="34" y="117"/>
                  <a:pt x="34" y="117"/>
                  <a:pt x="34" y="117"/>
                </a:cubicBezTo>
                <a:lnTo>
                  <a:pt x="34" y="113"/>
                </a:lnTo>
                <a:close/>
                <a:moveTo>
                  <a:pt x="11" y="83"/>
                </a:moveTo>
                <a:cubicBezTo>
                  <a:pt x="9" y="85"/>
                  <a:pt x="8" y="87"/>
                  <a:pt x="7" y="89"/>
                </a:cubicBezTo>
                <a:cubicBezTo>
                  <a:pt x="14" y="92"/>
                  <a:pt x="14" y="92"/>
                  <a:pt x="14" y="92"/>
                </a:cubicBezTo>
                <a:cubicBezTo>
                  <a:pt x="14" y="91"/>
                  <a:pt x="14" y="91"/>
                  <a:pt x="14" y="91"/>
                </a:cubicBezTo>
                <a:cubicBezTo>
                  <a:pt x="15" y="90"/>
                  <a:pt x="15" y="90"/>
                  <a:pt x="15" y="90"/>
                </a:cubicBezTo>
                <a:cubicBezTo>
                  <a:pt x="15" y="89"/>
                  <a:pt x="18" y="89"/>
                  <a:pt x="21" y="90"/>
                </a:cubicBezTo>
                <a:cubicBezTo>
                  <a:pt x="23" y="91"/>
                  <a:pt x="23" y="91"/>
                  <a:pt x="23" y="91"/>
                </a:cubicBezTo>
                <a:cubicBezTo>
                  <a:pt x="23" y="99"/>
                  <a:pt x="23" y="99"/>
                  <a:pt x="23" y="99"/>
                </a:cubicBezTo>
                <a:cubicBezTo>
                  <a:pt x="22" y="99"/>
                  <a:pt x="22" y="98"/>
                  <a:pt x="22" y="98"/>
                </a:cubicBezTo>
                <a:cubicBezTo>
                  <a:pt x="21" y="97"/>
                  <a:pt x="21" y="97"/>
                  <a:pt x="21" y="97"/>
                </a:cubicBezTo>
                <a:cubicBezTo>
                  <a:pt x="20" y="96"/>
                  <a:pt x="20" y="96"/>
                  <a:pt x="20" y="96"/>
                </a:cubicBezTo>
                <a:cubicBezTo>
                  <a:pt x="6" y="99"/>
                  <a:pt x="6" y="99"/>
                  <a:pt x="6" y="99"/>
                </a:cubicBezTo>
                <a:cubicBezTo>
                  <a:pt x="6" y="101"/>
                  <a:pt x="7" y="103"/>
                  <a:pt x="8" y="105"/>
                </a:cubicBezTo>
                <a:cubicBezTo>
                  <a:pt x="10" y="107"/>
                  <a:pt x="11" y="109"/>
                  <a:pt x="13" y="111"/>
                </a:cubicBezTo>
                <a:cubicBezTo>
                  <a:pt x="15" y="109"/>
                  <a:pt x="15" y="109"/>
                  <a:pt x="15" y="109"/>
                </a:cubicBezTo>
                <a:cubicBezTo>
                  <a:pt x="14" y="108"/>
                  <a:pt x="14" y="108"/>
                  <a:pt x="14" y="107"/>
                </a:cubicBezTo>
                <a:cubicBezTo>
                  <a:pt x="15" y="105"/>
                  <a:pt x="15" y="105"/>
                  <a:pt x="15" y="105"/>
                </a:cubicBezTo>
                <a:cubicBezTo>
                  <a:pt x="15" y="105"/>
                  <a:pt x="16" y="105"/>
                  <a:pt x="17" y="106"/>
                </a:cubicBezTo>
                <a:cubicBezTo>
                  <a:pt x="17" y="106"/>
                  <a:pt x="17" y="106"/>
                  <a:pt x="17" y="106"/>
                </a:cubicBezTo>
                <a:cubicBezTo>
                  <a:pt x="23" y="100"/>
                  <a:pt x="23" y="100"/>
                  <a:pt x="23" y="100"/>
                </a:cubicBezTo>
                <a:cubicBezTo>
                  <a:pt x="23" y="107"/>
                  <a:pt x="23" y="107"/>
                  <a:pt x="23" y="107"/>
                </a:cubicBezTo>
                <a:cubicBezTo>
                  <a:pt x="23" y="108"/>
                  <a:pt x="23" y="108"/>
                  <a:pt x="23" y="108"/>
                </a:cubicBezTo>
                <a:cubicBezTo>
                  <a:pt x="23" y="108"/>
                  <a:pt x="23" y="108"/>
                  <a:pt x="23" y="108"/>
                </a:cubicBezTo>
                <a:cubicBezTo>
                  <a:pt x="23" y="112"/>
                  <a:pt x="23" y="112"/>
                  <a:pt x="23" y="112"/>
                </a:cubicBezTo>
                <a:cubicBezTo>
                  <a:pt x="22" y="112"/>
                  <a:pt x="22" y="112"/>
                  <a:pt x="22" y="112"/>
                </a:cubicBezTo>
                <a:cubicBezTo>
                  <a:pt x="22" y="115"/>
                  <a:pt x="22" y="115"/>
                  <a:pt x="22" y="115"/>
                </a:cubicBezTo>
                <a:cubicBezTo>
                  <a:pt x="22" y="115"/>
                  <a:pt x="22" y="115"/>
                  <a:pt x="23" y="115"/>
                </a:cubicBezTo>
                <a:cubicBezTo>
                  <a:pt x="23" y="118"/>
                  <a:pt x="23" y="118"/>
                  <a:pt x="23" y="118"/>
                </a:cubicBezTo>
                <a:cubicBezTo>
                  <a:pt x="20" y="118"/>
                  <a:pt x="18" y="117"/>
                  <a:pt x="16" y="116"/>
                </a:cubicBezTo>
                <a:cubicBezTo>
                  <a:pt x="5" y="111"/>
                  <a:pt x="0" y="98"/>
                  <a:pt x="5" y="87"/>
                </a:cubicBezTo>
                <a:cubicBezTo>
                  <a:pt x="8" y="79"/>
                  <a:pt x="15" y="75"/>
                  <a:pt x="22" y="74"/>
                </a:cubicBezTo>
                <a:cubicBezTo>
                  <a:pt x="22" y="73"/>
                  <a:pt x="22" y="73"/>
                  <a:pt x="22" y="73"/>
                </a:cubicBezTo>
                <a:cubicBezTo>
                  <a:pt x="23" y="73"/>
                  <a:pt x="23" y="73"/>
                  <a:pt x="23" y="73"/>
                </a:cubicBezTo>
                <a:cubicBezTo>
                  <a:pt x="23" y="90"/>
                  <a:pt x="23" y="90"/>
                  <a:pt x="23" y="90"/>
                </a:cubicBezTo>
                <a:cubicBezTo>
                  <a:pt x="17" y="79"/>
                  <a:pt x="17" y="79"/>
                  <a:pt x="17" y="79"/>
                </a:cubicBezTo>
                <a:cubicBezTo>
                  <a:pt x="15" y="80"/>
                  <a:pt x="13" y="81"/>
                  <a:pt x="11" y="83"/>
                </a:cubicBezTo>
                <a:close/>
                <a:moveTo>
                  <a:pt x="23" y="42"/>
                </a:moveTo>
                <a:cubicBezTo>
                  <a:pt x="23" y="61"/>
                  <a:pt x="23" y="61"/>
                  <a:pt x="23" y="61"/>
                </a:cubicBezTo>
                <a:cubicBezTo>
                  <a:pt x="18" y="59"/>
                  <a:pt x="18" y="59"/>
                  <a:pt x="18" y="59"/>
                </a:cubicBezTo>
                <a:cubicBezTo>
                  <a:pt x="17" y="63"/>
                  <a:pt x="17" y="63"/>
                  <a:pt x="17" y="63"/>
                </a:cubicBezTo>
                <a:cubicBezTo>
                  <a:pt x="16" y="63"/>
                  <a:pt x="15" y="64"/>
                  <a:pt x="14" y="63"/>
                </a:cubicBezTo>
                <a:cubicBezTo>
                  <a:pt x="10" y="62"/>
                  <a:pt x="10" y="62"/>
                  <a:pt x="10" y="62"/>
                </a:cubicBezTo>
                <a:cubicBezTo>
                  <a:pt x="9" y="61"/>
                  <a:pt x="9" y="60"/>
                  <a:pt x="10" y="59"/>
                </a:cubicBezTo>
                <a:cubicBezTo>
                  <a:pt x="17" y="42"/>
                  <a:pt x="17" y="42"/>
                  <a:pt x="17" y="42"/>
                </a:cubicBezTo>
                <a:cubicBezTo>
                  <a:pt x="18" y="41"/>
                  <a:pt x="19" y="41"/>
                  <a:pt x="20" y="41"/>
                </a:cubicBezTo>
                <a:lnTo>
                  <a:pt x="23" y="42"/>
                </a:lnTo>
              </a:path>
            </a:pathLst>
          </a:custGeom>
          <a:solidFill>
            <a:srgbClr val="7F7F7F"/>
          </a:solidFill>
          <a:ln>
            <a:noFill/>
          </a:ln>
        </p:spPr>
        <p:style>
          <a:lnRef idx="0">
            <a:scrgbClr r="0" g="0" b="0"/>
          </a:lnRef>
          <a:fillRef idx="0">
            <a:scrgbClr r="0" g="0" b="0"/>
          </a:fillRef>
          <a:effectRef idx="0">
            <a:scrgbClr r="0" g="0" b="0"/>
          </a:effectRef>
          <a:fontRef idx="minor"/>
        </p:style>
      </p:sp>
      <p:sp>
        <p:nvSpPr>
          <p:cNvPr id="204" name="CustomShape 4"/>
          <p:cNvSpPr/>
          <p:nvPr/>
        </p:nvSpPr>
        <p:spPr>
          <a:xfrm>
            <a:off x="3322570" y="3139122"/>
            <a:ext cx="569880" cy="553320"/>
          </a:xfrm>
          <a:custGeom>
            <a:avLst/>
            <a:gdLst/>
            <a:ahLst/>
            <a:cxnLst/>
            <a:rect l="l" t="t" r="r" b="b"/>
            <a:pathLst>
              <a:path w="186" h="180">
                <a:moveTo>
                  <a:pt x="165" y="164"/>
                </a:moveTo>
                <a:cubicBezTo>
                  <a:pt x="175" y="162"/>
                  <a:pt x="184" y="159"/>
                  <a:pt x="184" y="159"/>
                </a:cubicBezTo>
                <a:cubicBezTo>
                  <a:pt x="184" y="159"/>
                  <a:pt x="184" y="159"/>
                  <a:pt x="184" y="159"/>
                </a:cubicBezTo>
                <a:cubicBezTo>
                  <a:pt x="184" y="159"/>
                  <a:pt x="184" y="159"/>
                  <a:pt x="184" y="159"/>
                </a:cubicBezTo>
                <a:cubicBezTo>
                  <a:pt x="186" y="159"/>
                  <a:pt x="186" y="159"/>
                  <a:pt x="186" y="159"/>
                </a:cubicBezTo>
                <a:cubicBezTo>
                  <a:pt x="184" y="159"/>
                  <a:pt x="184" y="159"/>
                  <a:pt x="184" y="159"/>
                </a:cubicBezTo>
                <a:cubicBezTo>
                  <a:pt x="165" y="120"/>
                  <a:pt x="165" y="120"/>
                  <a:pt x="165" y="120"/>
                </a:cubicBezTo>
                <a:cubicBezTo>
                  <a:pt x="165" y="122"/>
                  <a:pt x="165" y="122"/>
                  <a:pt x="165" y="122"/>
                </a:cubicBezTo>
                <a:cubicBezTo>
                  <a:pt x="184" y="159"/>
                  <a:pt x="184" y="159"/>
                  <a:pt x="184" y="159"/>
                </a:cubicBezTo>
                <a:cubicBezTo>
                  <a:pt x="183" y="159"/>
                  <a:pt x="183" y="159"/>
                  <a:pt x="183" y="159"/>
                </a:cubicBezTo>
                <a:cubicBezTo>
                  <a:pt x="165" y="158"/>
                  <a:pt x="165" y="158"/>
                  <a:pt x="165" y="158"/>
                </a:cubicBezTo>
                <a:cubicBezTo>
                  <a:pt x="165" y="159"/>
                  <a:pt x="165" y="159"/>
                  <a:pt x="165" y="159"/>
                </a:cubicBezTo>
                <a:cubicBezTo>
                  <a:pt x="183" y="159"/>
                  <a:pt x="183" y="159"/>
                  <a:pt x="183" y="159"/>
                </a:cubicBezTo>
                <a:cubicBezTo>
                  <a:pt x="180" y="160"/>
                  <a:pt x="173" y="162"/>
                  <a:pt x="165" y="164"/>
                </a:cubicBezTo>
                <a:close/>
                <a:moveTo>
                  <a:pt x="165" y="151"/>
                </a:moveTo>
                <a:cubicBezTo>
                  <a:pt x="165" y="130"/>
                  <a:pt x="165" y="130"/>
                  <a:pt x="165" y="130"/>
                </a:cubicBezTo>
                <a:cubicBezTo>
                  <a:pt x="183" y="158"/>
                  <a:pt x="183" y="158"/>
                  <a:pt x="183" y="158"/>
                </a:cubicBezTo>
                <a:cubicBezTo>
                  <a:pt x="183" y="158"/>
                  <a:pt x="176" y="154"/>
                  <a:pt x="165" y="151"/>
                </a:cubicBezTo>
                <a:close/>
                <a:moveTo>
                  <a:pt x="139" y="168"/>
                </a:moveTo>
                <a:cubicBezTo>
                  <a:pt x="147" y="170"/>
                  <a:pt x="147" y="170"/>
                  <a:pt x="147" y="170"/>
                </a:cubicBezTo>
                <a:cubicBezTo>
                  <a:pt x="147" y="170"/>
                  <a:pt x="147" y="170"/>
                  <a:pt x="147" y="170"/>
                </a:cubicBezTo>
                <a:cubicBezTo>
                  <a:pt x="147" y="171"/>
                  <a:pt x="147" y="171"/>
                  <a:pt x="147" y="171"/>
                </a:cubicBezTo>
                <a:cubicBezTo>
                  <a:pt x="147" y="170"/>
                  <a:pt x="147" y="170"/>
                  <a:pt x="147" y="170"/>
                </a:cubicBezTo>
                <a:cubicBezTo>
                  <a:pt x="152" y="168"/>
                  <a:pt x="159" y="166"/>
                  <a:pt x="165" y="164"/>
                </a:cubicBezTo>
                <a:cubicBezTo>
                  <a:pt x="165" y="164"/>
                  <a:pt x="165" y="164"/>
                  <a:pt x="165" y="164"/>
                </a:cubicBezTo>
                <a:cubicBezTo>
                  <a:pt x="159" y="166"/>
                  <a:pt x="152" y="168"/>
                  <a:pt x="147" y="170"/>
                </a:cubicBezTo>
                <a:cubicBezTo>
                  <a:pt x="148" y="161"/>
                  <a:pt x="148" y="161"/>
                  <a:pt x="148" y="161"/>
                </a:cubicBezTo>
                <a:cubicBezTo>
                  <a:pt x="148" y="161"/>
                  <a:pt x="148" y="161"/>
                  <a:pt x="148" y="161"/>
                </a:cubicBezTo>
                <a:cubicBezTo>
                  <a:pt x="148" y="159"/>
                  <a:pt x="148" y="159"/>
                  <a:pt x="148" y="159"/>
                </a:cubicBezTo>
                <a:cubicBezTo>
                  <a:pt x="165" y="159"/>
                  <a:pt x="165" y="159"/>
                  <a:pt x="165" y="159"/>
                </a:cubicBezTo>
                <a:cubicBezTo>
                  <a:pt x="165" y="158"/>
                  <a:pt x="165" y="158"/>
                  <a:pt x="165" y="158"/>
                </a:cubicBezTo>
                <a:cubicBezTo>
                  <a:pt x="146" y="158"/>
                  <a:pt x="146" y="158"/>
                  <a:pt x="146" y="158"/>
                </a:cubicBezTo>
                <a:cubicBezTo>
                  <a:pt x="143" y="146"/>
                  <a:pt x="143" y="146"/>
                  <a:pt x="143" y="146"/>
                </a:cubicBezTo>
                <a:cubicBezTo>
                  <a:pt x="151" y="147"/>
                  <a:pt x="159" y="149"/>
                  <a:pt x="165" y="151"/>
                </a:cubicBezTo>
                <a:cubicBezTo>
                  <a:pt x="165" y="130"/>
                  <a:pt x="165" y="130"/>
                  <a:pt x="165" y="130"/>
                </a:cubicBezTo>
                <a:cubicBezTo>
                  <a:pt x="139" y="91"/>
                  <a:pt x="139" y="91"/>
                  <a:pt x="139" y="91"/>
                </a:cubicBezTo>
                <a:cubicBezTo>
                  <a:pt x="139" y="154"/>
                  <a:pt x="139" y="154"/>
                  <a:pt x="139" y="154"/>
                </a:cubicBezTo>
                <a:cubicBezTo>
                  <a:pt x="141" y="155"/>
                  <a:pt x="144" y="156"/>
                  <a:pt x="146" y="158"/>
                </a:cubicBezTo>
                <a:cubicBezTo>
                  <a:pt x="139" y="158"/>
                  <a:pt x="139" y="158"/>
                  <a:pt x="139" y="158"/>
                </a:cubicBezTo>
                <a:cubicBezTo>
                  <a:pt x="139" y="161"/>
                  <a:pt x="139" y="161"/>
                  <a:pt x="139" y="161"/>
                </a:cubicBezTo>
                <a:cubicBezTo>
                  <a:pt x="147" y="161"/>
                  <a:pt x="147" y="161"/>
                  <a:pt x="147" y="161"/>
                </a:cubicBezTo>
                <a:cubicBezTo>
                  <a:pt x="147" y="170"/>
                  <a:pt x="147" y="170"/>
                  <a:pt x="147" y="170"/>
                </a:cubicBezTo>
                <a:cubicBezTo>
                  <a:pt x="147" y="170"/>
                  <a:pt x="147" y="170"/>
                  <a:pt x="147" y="170"/>
                </a:cubicBezTo>
                <a:cubicBezTo>
                  <a:pt x="139" y="168"/>
                  <a:pt x="139" y="168"/>
                  <a:pt x="139" y="168"/>
                </a:cubicBezTo>
                <a:close/>
                <a:moveTo>
                  <a:pt x="165" y="120"/>
                </a:moveTo>
                <a:cubicBezTo>
                  <a:pt x="165" y="122"/>
                  <a:pt x="165" y="122"/>
                  <a:pt x="165" y="122"/>
                </a:cubicBezTo>
                <a:cubicBezTo>
                  <a:pt x="139" y="69"/>
                  <a:pt x="139" y="69"/>
                  <a:pt x="139" y="69"/>
                </a:cubicBezTo>
                <a:cubicBezTo>
                  <a:pt x="139" y="68"/>
                  <a:pt x="139" y="68"/>
                  <a:pt x="139" y="68"/>
                </a:cubicBezTo>
                <a:lnTo>
                  <a:pt x="165" y="120"/>
                </a:lnTo>
                <a:close/>
                <a:moveTo>
                  <a:pt x="130" y="166"/>
                </a:moveTo>
                <a:cubicBezTo>
                  <a:pt x="139" y="168"/>
                  <a:pt x="139" y="168"/>
                  <a:pt x="139" y="168"/>
                </a:cubicBezTo>
                <a:cubicBezTo>
                  <a:pt x="139" y="168"/>
                  <a:pt x="139" y="168"/>
                  <a:pt x="139" y="168"/>
                </a:cubicBezTo>
                <a:cubicBezTo>
                  <a:pt x="131" y="165"/>
                  <a:pt x="131" y="165"/>
                  <a:pt x="131" y="165"/>
                </a:cubicBezTo>
                <a:cubicBezTo>
                  <a:pt x="132" y="164"/>
                  <a:pt x="133" y="162"/>
                  <a:pt x="133" y="161"/>
                </a:cubicBezTo>
                <a:cubicBezTo>
                  <a:pt x="139" y="161"/>
                  <a:pt x="139" y="161"/>
                  <a:pt x="139" y="161"/>
                </a:cubicBezTo>
                <a:cubicBezTo>
                  <a:pt x="139" y="158"/>
                  <a:pt x="139" y="158"/>
                  <a:pt x="139" y="158"/>
                </a:cubicBezTo>
                <a:cubicBezTo>
                  <a:pt x="130" y="157"/>
                  <a:pt x="130" y="157"/>
                  <a:pt x="130" y="157"/>
                </a:cubicBezTo>
                <a:lnTo>
                  <a:pt x="130" y="166"/>
                </a:lnTo>
                <a:close/>
                <a:moveTo>
                  <a:pt x="139" y="68"/>
                </a:moveTo>
                <a:cubicBezTo>
                  <a:pt x="131" y="52"/>
                  <a:pt x="131" y="52"/>
                  <a:pt x="131" y="52"/>
                </a:cubicBezTo>
                <a:cubicBezTo>
                  <a:pt x="131" y="47"/>
                  <a:pt x="131" y="44"/>
                  <a:pt x="131" y="43"/>
                </a:cubicBezTo>
                <a:cubicBezTo>
                  <a:pt x="133" y="44"/>
                  <a:pt x="133" y="44"/>
                  <a:pt x="133" y="44"/>
                </a:cubicBezTo>
                <a:cubicBezTo>
                  <a:pt x="133" y="43"/>
                  <a:pt x="133" y="43"/>
                  <a:pt x="133" y="43"/>
                </a:cubicBezTo>
                <a:cubicBezTo>
                  <a:pt x="130" y="42"/>
                  <a:pt x="130" y="42"/>
                  <a:pt x="130" y="42"/>
                </a:cubicBezTo>
                <a:cubicBezTo>
                  <a:pt x="130" y="56"/>
                  <a:pt x="130" y="56"/>
                  <a:pt x="130" y="56"/>
                </a:cubicBezTo>
                <a:cubicBezTo>
                  <a:pt x="131" y="55"/>
                  <a:pt x="131" y="54"/>
                  <a:pt x="131" y="53"/>
                </a:cubicBezTo>
                <a:cubicBezTo>
                  <a:pt x="139" y="69"/>
                  <a:pt x="139" y="69"/>
                  <a:pt x="139" y="69"/>
                </a:cubicBezTo>
                <a:lnTo>
                  <a:pt x="139" y="68"/>
                </a:lnTo>
                <a:close/>
                <a:moveTo>
                  <a:pt x="139" y="91"/>
                </a:moveTo>
                <a:cubicBezTo>
                  <a:pt x="139" y="154"/>
                  <a:pt x="139" y="154"/>
                  <a:pt x="139" y="154"/>
                </a:cubicBezTo>
                <a:cubicBezTo>
                  <a:pt x="136" y="152"/>
                  <a:pt x="133" y="151"/>
                  <a:pt x="130" y="151"/>
                </a:cubicBezTo>
                <a:cubicBezTo>
                  <a:pt x="130" y="103"/>
                  <a:pt x="130" y="103"/>
                  <a:pt x="130" y="103"/>
                </a:cubicBezTo>
                <a:cubicBezTo>
                  <a:pt x="133" y="112"/>
                  <a:pt x="133" y="112"/>
                  <a:pt x="133" y="112"/>
                </a:cubicBezTo>
                <a:cubicBezTo>
                  <a:pt x="133" y="106"/>
                  <a:pt x="132" y="99"/>
                  <a:pt x="130" y="92"/>
                </a:cubicBezTo>
                <a:cubicBezTo>
                  <a:pt x="130" y="78"/>
                  <a:pt x="130" y="78"/>
                  <a:pt x="130" y="78"/>
                </a:cubicBezTo>
                <a:lnTo>
                  <a:pt x="139" y="91"/>
                </a:lnTo>
                <a:close/>
                <a:moveTo>
                  <a:pt x="130" y="70"/>
                </a:moveTo>
                <a:cubicBezTo>
                  <a:pt x="130" y="69"/>
                  <a:pt x="130" y="69"/>
                  <a:pt x="130" y="69"/>
                </a:cubicBezTo>
                <a:cubicBezTo>
                  <a:pt x="132" y="70"/>
                  <a:pt x="132" y="70"/>
                  <a:pt x="132" y="70"/>
                </a:cubicBezTo>
                <a:cubicBezTo>
                  <a:pt x="132" y="71"/>
                  <a:pt x="132" y="71"/>
                  <a:pt x="132" y="71"/>
                </a:cubicBezTo>
                <a:lnTo>
                  <a:pt x="130" y="70"/>
                </a:lnTo>
                <a:close/>
                <a:moveTo>
                  <a:pt x="126" y="167"/>
                </a:moveTo>
                <a:cubicBezTo>
                  <a:pt x="128" y="167"/>
                  <a:pt x="129" y="166"/>
                  <a:pt x="130" y="166"/>
                </a:cubicBezTo>
                <a:cubicBezTo>
                  <a:pt x="130" y="166"/>
                  <a:pt x="130" y="166"/>
                  <a:pt x="130" y="166"/>
                </a:cubicBezTo>
                <a:cubicBezTo>
                  <a:pt x="130" y="157"/>
                  <a:pt x="130" y="157"/>
                  <a:pt x="130" y="157"/>
                </a:cubicBezTo>
                <a:cubicBezTo>
                  <a:pt x="126" y="157"/>
                  <a:pt x="126" y="157"/>
                  <a:pt x="126" y="157"/>
                </a:cubicBezTo>
                <a:cubicBezTo>
                  <a:pt x="126" y="161"/>
                  <a:pt x="126" y="161"/>
                  <a:pt x="126" y="161"/>
                </a:cubicBezTo>
                <a:cubicBezTo>
                  <a:pt x="130" y="161"/>
                  <a:pt x="130" y="161"/>
                  <a:pt x="130" y="161"/>
                </a:cubicBezTo>
                <a:cubicBezTo>
                  <a:pt x="129" y="163"/>
                  <a:pt x="128" y="163"/>
                  <a:pt x="126" y="163"/>
                </a:cubicBezTo>
                <a:lnTo>
                  <a:pt x="126" y="167"/>
                </a:lnTo>
                <a:close/>
                <a:moveTo>
                  <a:pt x="130" y="42"/>
                </a:moveTo>
                <a:cubicBezTo>
                  <a:pt x="126" y="40"/>
                  <a:pt x="126" y="40"/>
                  <a:pt x="126" y="40"/>
                </a:cubicBezTo>
                <a:cubicBezTo>
                  <a:pt x="126" y="66"/>
                  <a:pt x="126" y="66"/>
                  <a:pt x="126" y="66"/>
                </a:cubicBezTo>
                <a:cubicBezTo>
                  <a:pt x="127" y="66"/>
                  <a:pt x="127" y="67"/>
                  <a:pt x="127" y="67"/>
                </a:cubicBezTo>
                <a:cubicBezTo>
                  <a:pt x="129" y="63"/>
                  <a:pt x="130" y="59"/>
                  <a:pt x="130" y="56"/>
                </a:cubicBezTo>
                <a:lnTo>
                  <a:pt x="130" y="42"/>
                </a:lnTo>
                <a:close/>
                <a:moveTo>
                  <a:pt x="130" y="69"/>
                </a:moveTo>
                <a:cubicBezTo>
                  <a:pt x="130" y="70"/>
                  <a:pt x="130" y="70"/>
                  <a:pt x="130" y="70"/>
                </a:cubicBezTo>
                <a:cubicBezTo>
                  <a:pt x="129" y="69"/>
                  <a:pt x="129" y="69"/>
                  <a:pt x="129" y="69"/>
                </a:cubicBezTo>
                <a:cubicBezTo>
                  <a:pt x="129" y="70"/>
                  <a:pt x="130" y="73"/>
                  <a:pt x="130" y="77"/>
                </a:cubicBezTo>
                <a:cubicBezTo>
                  <a:pt x="130" y="78"/>
                  <a:pt x="130" y="78"/>
                  <a:pt x="130" y="78"/>
                </a:cubicBezTo>
                <a:cubicBezTo>
                  <a:pt x="130" y="92"/>
                  <a:pt x="130" y="92"/>
                  <a:pt x="130" y="92"/>
                </a:cubicBezTo>
                <a:cubicBezTo>
                  <a:pt x="130" y="90"/>
                  <a:pt x="130" y="88"/>
                  <a:pt x="129" y="86"/>
                </a:cubicBezTo>
                <a:cubicBezTo>
                  <a:pt x="129" y="89"/>
                  <a:pt x="128" y="91"/>
                  <a:pt x="128" y="94"/>
                </a:cubicBezTo>
                <a:cubicBezTo>
                  <a:pt x="130" y="103"/>
                  <a:pt x="130" y="103"/>
                  <a:pt x="130" y="103"/>
                </a:cubicBezTo>
                <a:cubicBezTo>
                  <a:pt x="130" y="151"/>
                  <a:pt x="130" y="151"/>
                  <a:pt x="130" y="151"/>
                </a:cubicBezTo>
                <a:cubicBezTo>
                  <a:pt x="129" y="150"/>
                  <a:pt x="128" y="150"/>
                  <a:pt x="126" y="150"/>
                </a:cubicBezTo>
                <a:cubicBezTo>
                  <a:pt x="126" y="67"/>
                  <a:pt x="126" y="67"/>
                  <a:pt x="126" y="67"/>
                </a:cubicBezTo>
                <a:lnTo>
                  <a:pt x="130" y="69"/>
                </a:lnTo>
                <a:close/>
                <a:moveTo>
                  <a:pt x="123" y="167"/>
                </a:moveTo>
                <a:cubicBezTo>
                  <a:pt x="123" y="167"/>
                  <a:pt x="123" y="167"/>
                  <a:pt x="123" y="167"/>
                </a:cubicBezTo>
                <a:cubicBezTo>
                  <a:pt x="124" y="167"/>
                  <a:pt x="126" y="167"/>
                  <a:pt x="126" y="167"/>
                </a:cubicBezTo>
                <a:cubicBezTo>
                  <a:pt x="126" y="163"/>
                  <a:pt x="126" y="163"/>
                  <a:pt x="126" y="163"/>
                </a:cubicBezTo>
                <a:cubicBezTo>
                  <a:pt x="125" y="163"/>
                  <a:pt x="124" y="162"/>
                  <a:pt x="123" y="161"/>
                </a:cubicBezTo>
                <a:lnTo>
                  <a:pt x="123" y="167"/>
                </a:lnTo>
                <a:close/>
                <a:moveTo>
                  <a:pt x="126" y="40"/>
                </a:moveTo>
                <a:cubicBezTo>
                  <a:pt x="125" y="39"/>
                  <a:pt x="125" y="39"/>
                  <a:pt x="125" y="39"/>
                </a:cubicBezTo>
                <a:cubicBezTo>
                  <a:pt x="123" y="36"/>
                  <a:pt x="123" y="36"/>
                  <a:pt x="123" y="36"/>
                </a:cubicBezTo>
                <a:cubicBezTo>
                  <a:pt x="123" y="37"/>
                  <a:pt x="123" y="37"/>
                  <a:pt x="123" y="37"/>
                </a:cubicBezTo>
                <a:cubicBezTo>
                  <a:pt x="124" y="39"/>
                  <a:pt x="124" y="39"/>
                  <a:pt x="124" y="39"/>
                </a:cubicBezTo>
                <a:cubicBezTo>
                  <a:pt x="123" y="38"/>
                  <a:pt x="123" y="38"/>
                  <a:pt x="123" y="38"/>
                </a:cubicBezTo>
                <a:cubicBezTo>
                  <a:pt x="123" y="63"/>
                  <a:pt x="123" y="63"/>
                  <a:pt x="123" y="63"/>
                </a:cubicBezTo>
                <a:cubicBezTo>
                  <a:pt x="124" y="64"/>
                  <a:pt x="126" y="65"/>
                  <a:pt x="126" y="66"/>
                </a:cubicBezTo>
                <a:lnTo>
                  <a:pt x="126" y="40"/>
                </a:lnTo>
                <a:close/>
                <a:moveTo>
                  <a:pt x="123" y="33"/>
                </a:moveTo>
                <a:cubicBezTo>
                  <a:pt x="124" y="28"/>
                  <a:pt x="124" y="28"/>
                  <a:pt x="124" y="28"/>
                </a:cubicBezTo>
                <a:cubicBezTo>
                  <a:pt x="124" y="28"/>
                  <a:pt x="123" y="29"/>
                  <a:pt x="123" y="31"/>
                </a:cubicBezTo>
                <a:lnTo>
                  <a:pt x="123" y="33"/>
                </a:lnTo>
                <a:close/>
                <a:moveTo>
                  <a:pt x="126" y="67"/>
                </a:moveTo>
                <a:cubicBezTo>
                  <a:pt x="126" y="150"/>
                  <a:pt x="126" y="150"/>
                  <a:pt x="126" y="150"/>
                </a:cubicBezTo>
                <a:cubicBezTo>
                  <a:pt x="126" y="150"/>
                  <a:pt x="125" y="150"/>
                  <a:pt x="124" y="150"/>
                </a:cubicBezTo>
                <a:cubicBezTo>
                  <a:pt x="124" y="153"/>
                  <a:pt x="123" y="155"/>
                  <a:pt x="123" y="156"/>
                </a:cubicBezTo>
                <a:cubicBezTo>
                  <a:pt x="123" y="65"/>
                  <a:pt x="123" y="65"/>
                  <a:pt x="123" y="65"/>
                </a:cubicBezTo>
                <a:lnTo>
                  <a:pt x="126" y="67"/>
                </a:lnTo>
                <a:close/>
                <a:moveTo>
                  <a:pt x="126" y="157"/>
                </a:moveTo>
                <a:cubicBezTo>
                  <a:pt x="126" y="161"/>
                  <a:pt x="126" y="161"/>
                  <a:pt x="126" y="161"/>
                </a:cubicBezTo>
                <a:cubicBezTo>
                  <a:pt x="123" y="161"/>
                  <a:pt x="123" y="161"/>
                  <a:pt x="123" y="161"/>
                </a:cubicBezTo>
                <a:cubicBezTo>
                  <a:pt x="123" y="157"/>
                  <a:pt x="123" y="157"/>
                  <a:pt x="123" y="157"/>
                </a:cubicBezTo>
                <a:lnTo>
                  <a:pt x="126" y="157"/>
                </a:lnTo>
                <a:close/>
                <a:moveTo>
                  <a:pt x="119" y="167"/>
                </a:moveTo>
                <a:cubicBezTo>
                  <a:pt x="120" y="167"/>
                  <a:pt x="121" y="167"/>
                  <a:pt x="123" y="167"/>
                </a:cubicBezTo>
                <a:cubicBezTo>
                  <a:pt x="123" y="161"/>
                  <a:pt x="123" y="161"/>
                  <a:pt x="123" y="161"/>
                </a:cubicBezTo>
                <a:cubicBezTo>
                  <a:pt x="123" y="161"/>
                  <a:pt x="123" y="161"/>
                  <a:pt x="123" y="161"/>
                </a:cubicBezTo>
                <a:cubicBezTo>
                  <a:pt x="123" y="161"/>
                  <a:pt x="123" y="161"/>
                  <a:pt x="123" y="161"/>
                </a:cubicBezTo>
                <a:cubicBezTo>
                  <a:pt x="123" y="157"/>
                  <a:pt x="123" y="157"/>
                  <a:pt x="123" y="157"/>
                </a:cubicBezTo>
                <a:cubicBezTo>
                  <a:pt x="121" y="157"/>
                  <a:pt x="121" y="157"/>
                  <a:pt x="121" y="157"/>
                </a:cubicBezTo>
                <a:cubicBezTo>
                  <a:pt x="119" y="157"/>
                  <a:pt x="119" y="157"/>
                  <a:pt x="119" y="157"/>
                </a:cubicBezTo>
                <a:lnTo>
                  <a:pt x="119" y="167"/>
                </a:lnTo>
                <a:close/>
                <a:moveTo>
                  <a:pt x="123" y="36"/>
                </a:moveTo>
                <a:cubicBezTo>
                  <a:pt x="122" y="35"/>
                  <a:pt x="122" y="35"/>
                  <a:pt x="122" y="35"/>
                </a:cubicBezTo>
                <a:cubicBezTo>
                  <a:pt x="123" y="33"/>
                  <a:pt x="123" y="33"/>
                  <a:pt x="123" y="33"/>
                </a:cubicBezTo>
                <a:cubicBezTo>
                  <a:pt x="123" y="31"/>
                  <a:pt x="123" y="31"/>
                  <a:pt x="123" y="31"/>
                </a:cubicBezTo>
                <a:cubicBezTo>
                  <a:pt x="123" y="32"/>
                  <a:pt x="122" y="33"/>
                  <a:pt x="122" y="34"/>
                </a:cubicBezTo>
                <a:cubicBezTo>
                  <a:pt x="122" y="34"/>
                  <a:pt x="122" y="34"/>
                  <a:pt x="122" y="34"/>
                </a:cubicBezTo>
                <a:cubicBezTo>
                  <a:pt x="122" y="35"/>
                  <a:pt x="122" y="35"/>
                  <a:pt x="122" y="35"/>
                </a:cubicBezTo>
                <a:cubicBezTo>
                  <a:pt x="122" y="36"/>
                  <a:pt x="121" y="36"/>
                  <a:pt x="121" y="37"/>
                </a:cubicBezTo>
                <a:cubicBezTo>
                  <a:pt x="119" y="36"/>
                  <a:pt x="119" y="36"/>
                  <a:pt x="119" y="36"/>
                </a:cubicBezTo>
                <a:cubicBezTo>
                  <a:pt x="119" y="60"/>
                  <a:pt x="119" y="60"/>
                  <a:pt x="119" y="60"/>
                </a:cubicBezTo>
                <a:cubicBezTo>
                  <a:pt x="121" y="61"/>
                  <a:pt x="122" y="62"/>
                  <a:pt x="123" y="63"/>
                </a:cubicBezTo>
                <a:cubicBezTo>
                  <a:pt x="123" y="38"/>
                  <a:pt x="123" y="38"/>
                  <a:pt x="123" y="38"/>
                </a:cubicBezTo>
                <a:cubicBezTo>
                  <a:pt x="122" y="38"/>
                  <a:pt x="122" y="38"/>
                  <a:pt x="122" y="38"/>
                </a:cubicBezTo>
                <a:cubicBezTo>
                  <a:pt x="122" y="36"/>
                  <a:pt x="122" y="36"/>
                  <a:pt x="122" y="36"/>
                </a:cubicBezTo>
                <a:cubicBezTo>
                  <a:pt x="123" y="37"/>
                  <a:pt x="123" y="37"/>
                  <a:pt x="123" y="37"/>
                </a:cubicBezTo>
                <a:lnTo>
                  <a:pt x="123" y="36"/>
                </a:lnTo>
                <a:close/>
                <a:moveTo>
                  <a:pt x="123" y="65"/>
                </a:moveTo>
                <a:cubicBezTo>
                  <a:pt x="123" y="156"/>
                  <a:pt x="123" y="156"/>
                  <a:pt x="123" y="156"/>
                </a:cubicBezTo>
                <a:cubicBezTo>
                  <a:pt x="123" y="157"/>
                  <a:pt x="123" y="157"/>
                  <a:pt x="123" y="157"/>
                </a:cubicBezTo>
                <a:cubicBezTo>
                  <a:pt x="122" y="156"/>
                  <a:pt x="121" y="155"/>
                  <a:pt x="119" y="155"/>
                </a:cubicBezTo>
                <a:cubicBezTo>
                  <a:pt x="119" y="101"/>
                  <a:pt x="119" y="101"/>
                  <a:pt x="119" y="101"/>
                </a:cubicBezTo>
                <a:cubicBezTo>
                  <a:pt x="120" y="101"/>
                  <a:pt x="120" y="101"/>
                  <a:pt x="120" y="101"/>
                </a:cubicBezTo>
                <a:cubicBezTo>
                  <a:pt x="120" y="99"/>
                  <a:pt x="120" y="97"/>
                  <a:pt x="120" y="95"/>
                </a:cubicBezTo>
                <a:cubicBezTo>
                  <a:pt x="119" y="94"/>
                  <a:pt x="119" y="94"/>
                  <a:pt x="119" y="94"/>
                </a:cubicBezTo>
                <a:cubicBezTo>
                  <a:pt x="119" y="63"/>
                  <a:pt x="119" y="63"/>
                  <a:pt x="119" y="63"/>
                </a:cubicBezTo>
                <a:cubicBezTo>
                  <a:pt x="121" y="64"/>
                  <a:pt x="121" y="64"/>
                  <a:pt x="121" y="64"/>
                </a:cubicBezTo>
                <a:cubicBezTo>
                  <a:pt x="120" y="63"/>
                  <a:pt x="120" y="62"/>
                  <a:pt x="119" y="61"/>
                </a:cubicBezTo>
                <a:cubicBezTo>
                  <a:pt x="119" y="61"/>
                  <a:pt x="119" y="61"/>
                  <a:pt x="119" y="61"/>
                </a:cubicBezTo>
                <a:cubicBezTo>
                  <a:pt x="122" y="64"/>
                  <a:pt x="122" y="64"/>
                  <a:pt x="122" y="64"/>
                </a:cubicBezTo>
                <a:lnTo>
                  <a:pt x="123" y="65"/>
                </a:lnTo>
                <a:close/>
                <a:moveTo>
                  <a:pt x="118" y="167"/>
                </a:moveTo>
                <a:cubicBezTo>
                  <a:pt x="119" y="167"/>
                  <a:pt x="119" y="167"/>
                  <a:pt x="119" y="167"/>
                </a:cubicBezTo>
                <a:cubicBezTo>
                  <a:pt x="119" y="157"/>
                  <a:pt x="119" y="157"/>
                  <a:pt x="119" y="157"/>
                </a:cubicBezTo>
                <a:cubicBezTo>
                  <a:pt x="118" y="157"/>
                  <a:pt x="118" y="157"/>
                  <a:pt x="118" y="157"/>
                </a:cubicBezTo>
                <a:lnTo>
                  <a:pt x="118" y="167"/>
                </a:lnTo>
                <a:close/>
                <a:moveTo>
                  <a:pt x="119" y="36"/>
                </a:moveTo>
                <a:cubicBezTo>
                  <a:pt x="118" y="36"/>
                  <a:pt x="118" y="36"/>
                  <a:pt x="118" y="36"/>
                </a:cubicBezTo>
                <a:cubicBezTo>
                  <a:pt x="118" y="60"/>
                  <a:pt x="118" y="60"/>
                  <a:pt x="118" y="60"/>
                </a:cubicBezTo>
                <a:cubicBezTo>
                  <a:pt x="119" y="60"/>
                  <a:pt x="119" y="60"/>
                  <a:pt x="119" y="60"/>
                </a:cubicBezTo>
                <a:lnTo>
                  <a:pt x="119" y="36"/>
                </a:lnTo>
                <a:close/>
                <a:moveTo>
                  <a:pt x="119" y="61"/>
                </a:moveTo>
                <a:cubicBezTo>
                  <a:pt x="119" y="61"/>
                  <a:pt x="119" y="61"/>
                  <a:pt x="119" y="61"/>
                </a:cubicBezTo>
                <a:cubicBezTo>
                  <a:pt x="119" y="61"/>
                  <a:pt x="119" y="60"/>
                  <a:pt x="118" y="60"/>
                </a:cubicBezTo>
                <a:cubicBezTo>
                  <a:pt x="118" y="60"/>
                  <a:pt x="118" y="60"/>
                  <a:pt x="118" y="60"/>
                </a:cubicBezTo>
                <a:lnTo>
                  <a:pt x="119" y="61"/>
                </a:lnTo>
                <a:close/>
                <a:moveTo>
                  <a:pt x="119" y="63"/>
                </a:moveTo>
                <a:cubicBezTo>
                  <a:pt x="119" y="63"/>
                  <a:pt x="119" y="63"/>
                  <a:pt x="119" y="63"/>
                </a:cubicBezTo>
                <a:cubicBezTo>
                  <a:pt x="118" y="61"/>
                  <a:pt x="118" y="61"/>
                  <a:pt x="118" y="61"/>
                </a:cubicBezTo>
                <a:cubicBezTo>
                  <a:pt x="118" y="62"/>
                  <a:pt x="118" y="62"/>
                  <a:pt x="118" y="62"/>
                </a:cubicBezTo>
                <a:cubicBezTo>
                  <a:pt x="119" y="63"/>
                  <a:pt x="119" y="63"/>
                  <a:pt x="119" y="63"/>
                </a:cubicBezTo>
                <a:cubicBezTo>
                  <a:pt x="118" y="63"/>
                  <a:pt x="118" y="63"/>
                  <a:pt x="118" y="63"/>
                </a:cubicBezTo>
                <a:cubicBezTo>
                  <a:pt x="118" y="93"/>
                  <a:pt x="118" y="93"/>
                  <a:pt x="118" y="93"/>
                </a:cubicBezTo>
                <a:cubicBezTo>
                  <a:pt x="119" y="94"/>
                  <a:pt x="119" y="94"/>
                  <a:pt x="119" y="94"/>
                </a:cubicBezTo>
                <a:lnTo>
                  <a:pt x="119" y="63"/>
                </a:lnTo>
                <a:close/>
                <a:moveTo>
                  <a:pt x="119" y="101"/>
                </a:moveTo>
                <a:cubicBezTo>
                  <a:pt x="119" y="155"/>
                  <a:pt x="119" y="155"/>
                  <a:pt x="119" y="155"/>
                </a:cubicBezTo>
                <a:cubicBezTo>
                  <a:pt x="118" y="154"/>
                  <a:pt x="118" y="154"/>
                  <a:pt x="118" y="154"/>
                </a:cubicBezTo>
                <a:cubicBezTo>
                  <a:pt x="118" y="101"/>
                  <a:pt x="118" y="101"/>
                  <a:pt x="118" y="101"/>
                </a:cubicBezTo>
                <a:lnTo>
                  <a:pt x="119" y="101"/>
                </a:lnTo>
                <a:close/>
                <a:moveTo>
                  <a:pt x="118" y="168"/>
                </a:moveTo>
                <a:cubicBezTo>
                  <a:pt x="118" y="167"/>
                  <a:pt x="118" y="167"/>
                  <a:pt x="118" y="167"/>
                </a:cubicBezTo>
                <a:cubicBezTo>
                  <a:pt x="118" y="157"/>
                  <a:pt x="118" y="157"/>
                  <a:pt x="118" y="157"/>
                </a:cubicBezTo>
                <a:cubicBezTo>
                  <a:pt x="118" y="157"/>
                  <a:pt x="118" y="157"/>
                  <a:pt x="118" y="157"/>
                </a:cubicBezTo>
                <a:lnTo>
                  <a:pt x="118" y="168"/>
                </a:lnTo>
                <a:close/>
                <a:moveTo>
                  <a:pt x="118" y="36"/>
                </a:moveTo>
                <a:cubicBezTo>
                  <a:pt x="118" y="36"/>
                  <a:pt x="118" y="36"/>
                  <a:pt x="118" y="36"/>
                </a:cubicBezTo>
                <a:cubicBezTo>
                  <a:pt x="118" y="59"/>
                  <a:pt x="118" y="59"/>
                  <a:pt x="118" y="59"/>
                </a:cubicBezTo>
                <a:cubicBezTo>
                  <a:pt x="118" y="59"/>
                  <a:pt x="118" y="59"/>
                  <a:pt x="118" y="59"/>
                </a:cubicBezTo>
                <a:cubicBezTo>
                  <a:pt x="118" y="60"/>
                  <a:pt x="118" y="61"/>
                  <a:pt x="118" y="62"/>
                </a:cubicBezTo>
                <a:cubicBezTo>
                  <a:pt x="118" y="61"/>
                  <a:pt x="118" y="61"/>
                  <a:pt x="118" y="61"/>
                </a:cubicBezTo>
                <a:cubicBezTo>
                  <a:pt x="118" y="59"/>
                  <a:pt x="118" y="59"/>
                  <a:pt x="118" y="59"/>
                </a:cubicBezTo>
                <a:cubicBezTo>
                  <a:pt x="118" y="59"/>
                  <a:pt x="118" y="59"/>
                  <a:pt x="118" y="59"/>
                </a:cubicBezTo>
                <a:cubicBezTo>
                  <a:pt x="118" y="60"/>
                  <a:pt x="118" y="60"/>
                  <a:pt x="118" y="60"/>
                </a:cubicBezTo>
                <a:cubicBezTo>
                  <a:pt x="118" y="60"/>
                  <a:pt x="118" y="60"/>
                  <a:pt x="118" y="60"/>
                </a:cubicBezTo>
                <a:cubicBezTo>
                  <a:pt x="118" y="59"/>
                  <a:pt x="118" y="59"/>
                  <a:pt x="118" y="59"/>
                </a:cubicBezTo>
                <a:cubicBezTo>
                  <a:pt x="118" y="60"/>
                  <a:pt x="118" y="60"/>
                  <a:pt x="118" y="60"/>
                </a:cubicBezTo>
                <a:lnTo>
                  <a:pt x="118" y="36"/>
                </a:lnTo>
                <a:close/>
                <a:moveTo>
                  <a:pt x="118" y="63"/>
                </a:moveTo>
                <a:cubicBezTo>
                  <a:pt x="118" y="93"/>
                  <a:pt x="118" y="93"/>
                  <a:pt x="118" y="93"/>
                </a:cubicBezTo>
                <a:cubicBezTo>
                  <a:pt x="118" y="93"/>
                  <a:pt x="118" y="93"/>
                  <a:pt x="118" y="93"/>
                </a:cubicBezTo>
                <a:cubicBezTo>
                  <a:pt x="118" y="62"/>
                  <a:pt x="118" y="62"/>
                  <a:pt x="118" y="62"/>
                </a:cubicBezTo>
                <a:lnTo>
                  <a:pt x="118" y="63"/>
                </a:lnTo>
                <a:close/>
                <a:moveTo>
                  <a:pt x="118" y="101"/>
                </a:moveTo>
                <a:cubicBezTo>
                  <a:pt x="118" y="154"/>
                  <a:pt x="118" y="154"/>
                  <a:pt x="118" y="154"/>
                </a:cubicBezTo>
                <a:cubicBezTo>
                  <a:pt x="118" y="154"/>
                  <a:pt x="118" y="154"/>
                  <a:pt x="118" y="154"/>
                </a:cubicBezTo>
                <a:cubicBezTo>
                  <a:pt x="118" y="101"/>
                  <a:pt x="118" y="101"/>
                  <a:pt x="118" y="101"/>
                </a:cubicBezTo>
                <a:close/>
                <a:moveTo>
                  <a:pt x="111" y="178"/>
                </a:moveTo>
                <a:cubicBezTo>
                  <a:pt x="112" y="177"/>
                  <a:pt x="112" y="177"/>
                  <a:pt x="113" y="176"/>
                </a:cubicBezTo>
                <a:cubicBezTo>
                  <a:pt x="115" y="175"/>
                  <a:pt x="115" y="170"/>
                  <a:pt x="118" y="168"/>
                </a:cubicBezTo>
                <a:cubicBezTo>
                  <a:pt x="118" y="157"/>
                  <a:pt x="118" y="157"/>
                  <a:pt x="118" y="157"/>
                </a:cubicBezTo>
                <a:cubicBezTo>
                  <a:pt x="115" y="156"/>
                  <a:pt x="113" y="156"/>
                  <a:pt x="111" y="155"/>
                </a:cubicBezTo>
                <a:lnTo>
                  <a:pt x="111" y="178"/>
                </a:lnTo>
                <a:close/>
                <a:moveTo>
                  <a:pt x="118" y="36"/>
                </a:moveTo>
                <a:cubicBezTo>
                  <a:pt x="111" y="32"/>
                  <a:pt x="111" y="32"/>
                  <a:pt x="111" y="32"/>
                </a:cubicBezTo>
                <a:cubicBezTo>
                  <a:pt x="111" y="33"/>
                  <a:pt x="111" y="33"/>
                  <a:pt x="111" y="33"/>
                </a:cubicBezTo>
                <a:cubicBezTo>
                  <a:pt x="111" y="33"/>
                  <a:pt x="111" y="33"/>
                  <a:pt x="111" y="33"/>
                </a:cubicBezTo>
                <a:cubicBezTo>
                  <a:pt x="113" y="35"/>
                  <a:pt x="113" y="35"/>
                  <a:pt x="113" y="35"/>
                </a:cubicBezTo>
                <a:cubicBezTo>
                  <a:pt x="113" y="35"/>
                  <a:pt x="113" y="35"/>
                  <a:pt x="113" y="35"/>
                </a:cubicBezTo>
                <a:cubicBezTo>
                  <a:pt x="113" y="38"/>
                  <a:pt x="112" y="42"/>
                  <a:pt x="111" y="44"/>
                </a:cubicBezTo>
                <a:cubicBezTo>
                  <a:pt x="111" y="56"/>
                  <a:pt x="111" y="56"/>
                  <a:pt x="111" y="56"/>
                </a:cubicBezTo>
                <a:cubicBezTo>
                  <a:pt x="113" y="57"/>
                  <a:pt x="114" y="57"/>
                  <a:pt x="116" y="58"/>
                </a:cubicBezTo>
                <a:cubicBezTo>
                  <a:pt x="116" y="59"/>
                  <a:pt x="116" y="60"/>
                  <a:pt x="115" y="61"/>
                </a:cubicBezTo>
                <a:cubicBezTo>
                  <a:pt x="111" y="59"/>
                  <a:pt x="111" y="59"/>
                  <a:pt x="111" y="59"/>
                </a:cubicBezTo>
                <a:cubicBezTo>
                  <a:pt x="111" y="90"/>
                  <a:pt x="111" y="90"/>
                  <a:pt x="111" y="90"/>
                </a:cubicBezTo>
                <a:cubicBezTo>
                  <a:pt x="111" y="90"/>
                  <a:pt x="111" y="90"/>
                  <a:pt x="111" y="90"/>
                </a:cubicBezTo>
                <a:cubicBezTo>
                  <a:pt x="114" y="91"/>
                  <a:pt x="116" y="92"/>
                  <a:pt x="118" y="93"/>
                </a:cubicBezTo>
                <a:cubicBezTo>
                  <a:pt x="118" y="62"/>
                  <a:pt x="118" y="62"/>
                  <a:pt x="118" y="62"/>
                </a:cubicBezTo>
                <a:cubicBezTo>
                  <a:pt x="117" y="62"/>
                  <a:pt x="117" y="62"/>
                  <a:pt x="117" y="62"/>
                </a:cubicBezTo>
                <a:cubicBezTo>
                  <a:pt x="117" y="59"/>
                  <a:pt x="117" y="59"/>
                  <a:pt x="117" y="59"/>
                </a:cubicBezTo>
                <a:cubicBezTo>
                  <a:pt x="118" y="59"/>
                  <a:pt x="118" y="59"/>
                  <a:pt x="118" y="59"/>
                </a:cubicBezTo>
                <a:lnTo>
                  <a:pt x="118" y="36"/>
                </a:lnTo>
                <a:close/>
                <a:moveTo>
                  <a:pt x="118" y="101"/>
                </a:moveTo>
                <a:cubicBezTo>
                  <a:pt x="118" y="154"/>
                  <a:pt x="118" y="154"/>
                  <a:pt x="118" y="154"/>
                </a:cubicBezTo>
                <a:cubicBezTo>
                  <a:pt x="117" y="153"/>
                  <a:pt x="115" y="152"/>
                  <a:pt x="114" y="152"/>
                </a:cubicBezTo>
                <a:cubicBezTo>
                  <a:pt x="113" y="153"/>
                  <a:pt x="111" y="154"/>
                  <a:pt x="111" y="154"/>
                </a:cubicBezTo>
                <a:cubicBezTo>
                  <a:pt x="111" y="152"/>
                  <a:pt x="111" y="152"/>
                  <a:pt x="111" y="152"/>
                </a:cubicBezTo>
                <a:cubicBezTo>
                  <a:pt x="111" y="150"/>
                  <a:pt x="111" y="150"/>
                  <a:pt x="111" y="150"/>
                </a:cubicBezTo>
                <a:cubicBezTo>
                  <a:pt x="111" y="150"/>
                  <a:pt x="111" y="150"/>
                  <a:pt x="111" y="150"/>
                </a:cubicBezTo>
                <a:cubicBezTo>
                  <a:pt x="111" y="98"/>
                  <a:pt x="111" y="98"/>
                  <a:pt x="111" y="98"/>
                </a:cubicBezTo>
                <a:lnTo>
                  <a:pt x="118" y="101"/>
                </a:lnTo>
                <a:close/>
                <a:moveTo>
                  <a:pt x="109" y="178"/>
                </a:moveTo>
                <a:cubicBezTo>
                  <a:pt x="110" y="178"/>
                  <a:pt x="110" y="178"/>
                  <a:pt x="111" y="178"/>
                </a:cubicBezTo>
                <a:cubicBezTo>
                  <a:pt x="111" y="155"/>
                  <a:pt x="111" y="155"/>
                  <a:pt x="111" y="155"/>
                </a:cubicBezTo>
                <a:cubicBezTo>
                  <a:pt x="110" y="155"/>
                  <a:pt x="110" y="155"/>
                  <a:pt x="110" y="155"/>
                </a:cubicBezTo>
                <a:cubicBezTo>
                  <a:pt x="110" y="155"/>
                  <a:pt x="110" y="155"/>
                  <a:pt x="110" y="155"/>
                </a:cubicBezTo>
                <a:cubicBezTo>
                  <a:pt x="111" y="154"/>
                  <a:pt x="111" y="154"/>
                  <a:pt x="111" y="154"/>
                </a:cubicBezTo>
                <a:cubicBezTo>
                  <a:pt x="111" y="152"/>
                  <a:pt x="111" y="152"/>
                  <a:pt x="111" y="152"/>
                </a:cubicBezTo>
                <a:cubicBezTo>
                  <a:pt x="110" y="155"/>
                  <a:pt x="110" y="155"/>
                  <a:pt x="110" y="155"/>
                </a:cubicBezTo>
                <a:cubicBezTo>
                  <a:pt x="110" y="149"/>
                  <a:pt x="110" y="149"/>
                  <a:pt x="110" y="149"/>
                </a:cubicBezTo>
                <a:cubicBezTo>
                  <a:pt x="111" y="150"/>
                  <a:pt x="111" y="150"/>
                  <a:pt x="111" y="150"/>
                </a:cubicBezTo>
                <a:cubicBezTo>
                  <a:pt x="111" y="98"/>
                  <a:pt x="111" y="98"/>
                  <a:pt x="111" y="98"/>
                </a:cubicBezTo>
                <a:cubicBezTo>
                  <a:pt x="110" y="98"/>
                  <a:pt x="110" y="98"/>
                  <a:pt x="110" y="98"/>
                </a:cubicBezTo>
                <a:cubicBezTo>
                  <a:pt x="110" y="94"/>
                  <a:pt x="110" y="94"/>
                  <a:pt x="110" y="94"/>
                </a:cubicBezTo>
                <a:cubicBezTo>
                  <a:pt x="111" y="90"/>
                  <a:pt x="111" y="90"/>
                  <a:pt x="111" y="90"/>
                </a:cubicBezTo>
                <a:cubicBezTo>
                  <a:pt x="111" y="59"/>
                  <a:pt x="111" y="59"/>
                  <a:pt x="111" y="59"/>
                </a:cubicBezTo>
                <a:cubicBezTo>
                  <a:pt x="109" y="58"/>
                  <a:pt x="109" y="58"/>
                  <a:pt x="109" y="58"/>
                </a:cubicBezTo>
                <a:cubicBezTo>
                  <a:pt x="109" y="97"/>
                  <a:pt x="109" y="97"/>
                  <a:pt x="109" y="97"/>
                </a:cubicBezTo>
                <a:cubicBezTo>
                  <a:pt x="109" y="96"/>
                  <a:pt x="109" y="96"/>
                  <a:pt x="109" y="96"/>
                </a:cubicBezTo>
                <a:cubicBezTo>
                  <a:pt x="109" y="97"/>
                  <a:pt x="109" y="97"/>
                  <a:pt x="109" y="97"/>
                </a:cubicBezTo>
                <a:cubicBezTo>
                  <a:pt x="109" y="149"/>
                  <a:pt x="109" y="149"/>
                  <a:pt x="109" y="149"/>
                </a:cubicBezTo>
                <a:cubicBezTo>
                  <a:pt x="110" y="149"/>
                  <a:pt x="110" y="149"/>
                  <a:pt x="110" y="149"/>
                </a:cubicBezTo>
                <a:cubicBezTo>
                  <a:pt x="110" y="155"/>
                  <a:pt x="110" y="155"/>
                  <a:pt x="110" y="155"/>
                </a:cubicBezTo>
                <a:cubicBezTo>
                  <a:pt x="109" y="155"/>
                  <a:pt x="109" y="155"/>
                  <a:pt x="109" y="155"/>
                </a:cubicBezTo>
                <a:lnTo>
                  <a:pt x="109" y="178"/>
                </a:lnTo>
                <a:close/>
                <a:moveTo>
                  <a:pt x="111" y="33"/>
                </a:moveTo>
                <a:cubicBezTo>
                  <a:pt x="111" y="33"/>
                  <a:pt x="111" y="33"/>
                  <a:pt x="111" y="33"/>
                </a:cubicBezTo>
                <a:cubicBezTo>
                  <a:pt x="111" y="33"/>
                  <a:pt x="111" y="33"/>
                  <a:pt x="111" y="33"/>
                </a:cubicBezTo>
                <a:close/>
                <a:moveTo>
                  <a:pt x="111" y="44"/>
                </a:moveTo>
                <a:cubicBezTo>
                  <a:pt x="110" y="45"/>
                  <a:pt x="110" y="46"/>
                  <a:pt x="109" y="47"/>
                </a:cubicBezTo>
                <a:cubicBezTo>
                  <a:pt x="109" y="56"/>
                  <a:pt x="109" y="56"/>
                  <a:pt x="109" y="56"/>
                </a:cubicBezTo>
                <a:cubicBezTo>
                  <a:pt x="110" y="56"/>
                  <a:pt x="110" y="56"/>
                  <a:pt x="111" y="56"/>
                </a:cubicBezTo>
                <a:lnTo>
                  <a:pt x="111" y="44"/>
                </a:lnTo>
                <a:close/>
                <a:moveTo>
                  <a:pt x="109" y="178"/>
                </a:moveTo>
                <a:cubicBezTo>
                  <a:pt x="109" y="178"/>
                  <a:pt x="109" y="178"/>
                  <a:pt x="109" y="178"/>
                </a:cubicBezTo>
                <a:cubicBezTo>
                  <a:pt x="109" y="155"/>
                  <a:pt x="109" y="155"/>
                  <a:pt x="109" y="155"/>
                </a:cubicBezTo>
                <a:cubicBezTo>
                  <a:pt x="109" y="155"/>
                  <a:pt x="109" y="155"/>
                  <a:pt x="109" y="155"/>
                </a:cubicBezTo>
                <a:lnTo>
                  <a:pt x="109" y="178"/>
                </a:lnTo>
                <a:close/>
                <a:moveTo>
                  <a:pt x="109" y="47"/>
                </a:moveTo>
                <a:cubicBezTo>
                  <a:pt x="109" y="48"/>
                  <a:pt x="109" y="48"/>
                  <a:pt x="109" y="48"/>
                </a:cubicBezTo>
                <a:cubicBezTo>
                  <a:pt x="109" y="56"/>
                  <a:pt x="109" y="56"/>
                  <a:pt x="109" y="56"/>
                </a:cubicBezTo>
                <a:cubicBezTo>
                  <a:pt x="109" y="56"/>
                  <a:pt x="109" y="56"/>
                  <a:pt x="109" y="56"/>
                </a:cubicBezTo>
                <a:lnTo>
                  <a:pt x="109" y="47"/>
                </a:lnTo>
                <a:close/>
                <a:moveTo>
                  <a:pt x="109" y="58"/>
                </a:moveTo>
                <a:cubicBezTo>
                  <a:pt x="109" y="58"/>
                  <a:pt x="109" y="58"/>
                  <a:pt x="109" y="58"/>
                </a:cubicBezTo>
                <a:cubicBezTo>
                  <a:pt x="109" y="89"/>
                  <a:pt x="109" y="89"/>
                  <a:pt x="109" y="89"/>
                </a:cubicBezTo>
                <a:cubicBezTo>
                  <a:pt x="109" y="89"/>
                  <a:pt x="109" y="89"/>
                  <a:pt x="109" y="89"/>
                </a:cubicBezTo>
                <a:cubicBezTo>
                  <a:pt x="109" y="89"/>
                  <a:pt x="109" y="89"/>
                  <a:pt x="109" y="89"/>
                </a:cubicBezTo>
                <a:cubicBezTo>
                  <a:pt x="109" y="149"/>
                  <a:pt x="109" y="149"/>
                  <a:pt x="109" y="149"/>
                </a:cubicBezTo>
                <a:cubicBezTo>
                  <a:pt x="109" y="149"/>
                  <a:pt x="109" y="149"/>
                  <a:pt x="109" y="149"/>
                </a:cubicBezTo>
                <a:cubicBezTo>
                  <a:pt x="109" y="97"/>
                  <a:pt x="109" y="97"/>
                  <a:pt x="109" y="97"/>
                </a:cubicBezTo>
                <a:cubicBezTo>
                  <a:pt x="109" y="97"/>
                  <a:pt x="109" y="97"/>
                  <a:pt x="109" y="97"/>
                </a:cubicBezTo>
                <a:cubicBezTo>
                  <a:pt x="109" y="97"/>
                  <a:pt x="109" y="97"/>
                  <a:pt x="109" y="97"/>
                </a:cubicBezTo>
                <a:cubicBezTo>
                  <a:pt x="109" y="97"/>
                  <a:pt x="109" y="97"/>
                  <a:pt x="109" y="97"/>
                </a:cubicBezTo>
                <a:lnTo>
                  <a:pt x="109" y="58"/>
                </a:lnTo>
                <a:close/>
                <a:moveTo>
                  <a:pt x="108" y="178"/>
                </a:moveTo>
                <a:cubicBezTo>
                  <a:pt x="109" y="178"/>
                  <a:pt x="109" y="178"/>
                  <a:pt x="109" y="178"/>
                </a:cubicBezTo>
                <a:cubicBezTo>
                  <a:pt x="109" y="155"/>
                  <a:pt x="109" y="155"/>
                  <a:pt x="109" y="155"/>
                </a:cubicBezTo>
                <a:cubicBezTo>
                  <a:pt x="108" y="155"/>
                  <a:pt x="108" y="155"/>
                  <a:pt x="108" y="155"/>
                </a:cubicBezTo>
                <a:lnTo>
                  <a:pt x="108" y="178"/>
                </a:lnTo>
                <a:close/>
                <a:moveTo>
                  <a:pt x="109" y="48"/>
                </a:moveTo>
                <a:cubicBezTo>
                  <a:pt x="108" y="49"/>
                  <a:pt x="108" y="49"/>
                  <a:pt x="108" y="49"/>
                </a:cubicBezTo>
                <a:cubicBezTo>
                  <a:pt x="108" y="55"/>
                  <a:pt x="108" y="55"/>
                  <a:pt x="108" y="55"/>
                </a:cubicBezTo>
                <a:cubicBezTo>
                  <a:pt x="109" y="56"/>
                  <a:pt x="109" y="56"/>
                  <a:pt x="109" y="56"/>
                </a:cubicBezTo>
                <a:lnTo>
                  <a:pt x="109" y="48"/>
                </a:lnTo>
                <a:close/>
                <a:moveTo>
                  <a:pt x="109" y="58"/>
                </a:moveTo>
                <a:cubicBezTo>
                  <a:pt x="108" y="58"/>
                  <a:pt x="108" y="58"/>
                  <a:pt x="108" y="58"/>
                </a:cubicBezTo>
                <a:cubicBezTo>
                  <a:pt x="108" y="89"/>
                  <a:pt x="108" y="89"/>
                  <a:pt x="108" y="89"/>
                </a:cubicBezTo>
                <a:cubicBezTo>
                  <a:pt x="109" y="89"/>
                  <a:pt x="109" y="89"/>
                  <a:pt x="109" y="89"/>
                </a:cubicBezTo>
                <a:lnTo>
                  <a:pt x="109" y="58"/>
                </a:lnTo>
                <a:close/>
                <a:moveTo>
                  <a:pt x="109" y="89"/>
                </a:moveTo>
                <a:cubicBezTo>
                  <a:pt x="109" y="90"/>
                  <a:pt x="109" y="90"/>
                  <a:pt x="109" y="90"/>
                </a:cubicBezTo>
                <a:cubicBezTo>
                  <a:pt x="108" y="91"/>
                  <a:pt x="108" y="91"/>
                  <a:pt x="108" y="91"/>
                </a:cubicBezTo>
                <a:cubicBezTo>
                  <a:pt x="108" y="92"/>
                  <a:pt x="108" y="92"/>
                  <a:pt x="108" y="92"/>
                </a:cubicBezTo>
                <a:cubicBezTo>
                  <a:pt x="108" y="92"/>
                  <a:pt x="108" y="92"/>
                  <a:pt x="108" y="92"/>
                </a:cubicBezTo>
                <a:cubicBezTo>
                  <a:pt x="108" y="92"/>
                  <a:pt x="108" y="92"/>
                  <a:pt x="108" y="92"/>
                </a:cubicBezTo>
                <a:cubicBezTo>
                  <a:pt x="108" y="92"/>
                  <a:pt x="108" y="92"/>
                  <a:pt x="108" y="92"/>
                </a:cubicBezTo>
                <a:cubicBezTo>
                  <a:pt x="108" y="149"/>
                  <a:pt x="108" y="149"/>
                  <a:pt x="108" y="149"/>
                </a:cubicBezTo>
                <a:cubicBezTo>
                  <a:pt x="109" y="149"/>
                  <a:pt x="109" y="149"/>
                  <a:pt x="109" y="149"/>
                </a:cubicBezTo>
                <a:lnTo>
                  <a:pt x="109" y="89"/>
                </a:lnTo>
                <a:close/>
                <a:moveTo>
                  <a:pt x="106" y="179"/>
                </a:moveTo>
                <a:cubicBezTo>
                  <a:pt x="107" y="179"/>
                  <a:pt x="107" y="179"/>
                  <a:pt x="108" y="178"/>
                </a:cubicBezTo>
                <a:cubicBezTo>
                  <a:pt x="108" y="155"/>
                  <a:pt x="108" y="155"/>
                  <a:pt x="108" y="155"/>
                </a:cubicBezTo>
                <a:cubicBezTo>
                  <a:pt x="108" y="155"/>
                  <a:pt x="108" y="155"/>
                  <a:pt x="108" y="155"/>
                </a:cubicBezTo>
                <a:cubicBezTo>
                  <a:pt x="108" y="148"/>
                  <a:pt x="108" y="148"/>
                  <a:pt x="108" y="148"/>
                </a:cubicBezTo>
                <a:cubicBezTo>
                  <a:pt x="108" y="149"/>
                  <a:pt x="108" y="149"/>
                  <a:pt x="108" y="149"/>
                </a:cubicBezTo>
                <a:cubicBezTo>
                  <a:pt x="108" y="92"/>
                  <a:pt x="108" y="92"/>
                  <a:pt x="108" y="92"/>
                </a:cubicBezTo>
                <a:cubicBezTo>
                  <a:pt x="108" y="92"/>
                  <a:pt x="108" y="92"/>
                  <a:pt x="108" y="92"/>
                </a:cubicBezTo>
                <a:cubicBezTo>
                  <a:pt x="108" y="92"/>
                  <a:pt x="108" y="92"/>
                  <a:pt x="108" y="92"/>
                </a:cubicBezTo>
                <a:cubicBezTo>
                  <a:pt x="108" y="91"/>
                  <a:pt x="108" y="91"/>
                  <a:pt x="108" y="91"/>
                </a:cubicBezTo>
                <a:cubicBezTo>
                  <a:pt x="106" y="95"/>
                  <a:pt x="106" y="95"/>
                  <a:pt x="106" y="95"/>
                </a:cubicBezTo>
                <a:cubicBezTo>
                  <a:pt x="106" y="96"/>
                  <a:pt x="106" y="96"/>
                  <a:pt x="106" y="96"/>
                </a:cubicBezTo>
                <a:cubicBezTo>
                  <a:pt x="107" y="93"/>
                  <a:pt x="107" y="93"/>
                  <a:pt x="107" y="93"/>
                </a:cubicBezTo>
                <a:cubicBezTo>
                  <a:pt x="106" y="96"/>
                  <a:pt x="106" y="96"/>
                  <a:pt x="106" y="96"/>
                </a:cubicBezTo>
                <a:cubicBezTo>
                  <a:pt x="106" y="148"/>
                  <a:pt x="106" y="148"/>
                  <a:pt x="106" y="148"/>
                </a:cubicBezTo>
                <a:cubicBezTo>
                  <a:pt x="107" y="148"/>
                  <a:pt x="107" y="148"/>
                  <a:pt x="108" y="148"/>
                </a:cubicBezTo>
                <a:cubicBezTo>
                  <a:pt x="108" y="150"/>
                  <a:pt x="108" y="150"/>
                  <a:pt x="108" y="150"/>
                </a:cubicBezTo>
                <a:cubicBezTo>
                  <a:pt x="106" y="150"/>
                  <a:pt x="106" y="150"/>
                  <a:pt x="106" y="150"/>
                </a:cubicBezTo>
                <a:cubicBezTo>
                  <a:pt x="106" y="150"/>
                  <a:pt x="106" y="150"/>
                  <a:pt x="106" y="150"/>
                </a:cubicBezTo>
                <a:cubicBezTo>
                  <a:pt x="108" y="151"/>
                  <a:pt x="108" y="151"/>
                  <a:pt x="108" y="151"/>
                </a:cubicBezTo>
                <a:cubicBezTo>
                  <a:pt x="107" y="152"/>
                  <a:pt x="107" y="152"/>
                  <a:pt x="107" y="152"/>
                </a:cubicBezTo>
                <a:cubicBezTo>
                  <a:pt x="106" y="152"/>
                  <a:pt x="106" y="152"/>
                  <a:pt x="106" y="152"/>
                </a:cubicBezTo>
                <a:cubicBezTo>
                  <a:pt x="106" y="152"/>
                  <a:pt x="106" y="152"/>
                  <a:pt x="106" y="152"/>
                </a:cubicBezTo>
                <a:cubicBezTo>
                  <a:pt x="107" y="153"/>
                  <a:pt x="107" y="153"/>
                  <a:pt x="107" y="153"/>
                </a:cubicBezTo>
                <a:cubicBezTo>
                  <a:pt x="107" y="155"/>
                  <a:pt x="107" y="155"/>
                  <a:pt x="107" y="155"/>
                </a:cubicBezTo>
                <a:cubicBezTo>
                  <a:pt x="106" y="155"/>
                  <a:pt x="106" y="155"/>
                  <a:pt x="106" y="155"/>
                </a:cubicBezTo>
                <a:lnTo>
                  <a:pt x="106" y="179"/>
                </a:lnTo>
                <a:close/>
                <a:moveTo>
                  <a:pt x="108" y="49"/>
                </a:moveTo>
                <a:cubicBezTo>
                  <a:pt x="107" y="50"/>
                  <a:pt x="107" y="51"/>
                  <a:pt x="106" y="52"/>
                </a:cubicBezTo>
                <a:cubicBezTo>
                  <a:pt x="106" y="55"/>
                  <a:pt x="106" y="55"/>
                  <a:pt x="106" y="55"/>
                </a:cubicBezTo>
                <a:cubicBezTo>
                  <a:pt x="107" y="55"/>
                  <a:pt x="107" y="55"/>
                  <a:pt x="108" y="55"/>
                </a:cubicBezTo>
                <a:lnTo>
                  <a:pt x="108" y="49"/>
                </a:lnTo>
                <a:close/>
                <a:moveTo>
                  <a:pt x="108" y="58"/>
                </a:moveTo>
                <a:cubicBezTo>
                  <a:pt x="106" y="57"/>
                  <a:pt x="106" y="57"/>
                  <a:pt x="106" y="57"/>
                </a:cubicBezTo>
                <a:cubicBezTo>
                  <a:pt x="106" y="89"/>
                  <a:pt x="106" y="89"/>
                  <a:pt x="106" y="89"/>
                </a:cubicBezTo>
                <a:cubicBezTo>
                  <a:pt x="107" y="89"/>
                  <a:pt x="107" y="89"/>
                  <a:pt x="108" y="89"/>
                </a:cubicBezTo>
                <a:lnTo>
                  <a:pt x="108" y="58"/>
                </a:lnTo>
                <a:close/>
                <a:moveTo>
                  <a:pt x="103" y="7"/>
                </a:moveTo>
                <a:cubicBezTo>
                  <a:pt x="103" y="7"/>
                  <a:pt x="104" y="7"/>
                  <a:pt x="104" y="7"/>
                </a:cubicBezTo>
                <a:cubicBezTo>
                  <a:pt x="104" y="7"/>
                  <a:pt x="104" y="7"/>
                  <a:pt x="103" y="6"/>
                </a:cubicBezTo>
                <a:lnTo>
                  <a:pt x="103" y="7"/>
                </a:lnTo>
                <a:close/>
                <a:moveTo>
                  <a:pt x="103" y="179"/>
                </a:moveTo>
                <a:cubicBezTo>
                  <a:pt x="104" y="179"/>
                  <a:pt x="105" y="179"/>
                  <a:pt x="106" y="179"/>
                </a:cubicBezTo>
                <a:cubicBezTo>
                  <a:pt x="106" y="155"/>
                  <a:pt x="106" y="155"/>
                  <a:pt x="106" y="155"/>
                </a:cubicBezTo>
                <a:cubicBezTo>
                  <a:pt x="104" y="154"/>
                  <a:pt x="104" y="154"/>
                  <a:pt x="104" y="154"/>
                </a:cubicBezTo>
                <a:cubicBezTo>
                  <a:pt x="105" y="152"/>
                  <a:pt x="105" y="152"/>
                  <a:pt x="105" y="152"/>
                </a:cubicBezTo>
                <a:cubicBezTo>
                  <a:pt x="106" y="152"/>
                  <a:pt x="106" y="152"/>
                  <a:pt x="106" y="152"/>
                </a:cubicBezTo>
                <a:cubicBezTo>
                  <a:pt x="106" y="152"/>
                  <a:pt x="106" y="152"/>
                  <a:pt x="106" y="152"/>
                </a:cubicBezTo>
                <a:cubicBezTo>
                  <a:pt x="105" y="152"/>
                  <a:pt x="105" y="152"/>
                  <a:pt x="105" y="152"/>
                </a:cubicBezTo>
                <a:cubicBezTo>
                  <a:pt x="105" y="150"/>
                  <a:pt x="105" y="150"/>
                  <a:pt x="105" y="150"/>
                </a:cubicBezTo>
                <a:cubicBezTo>
                  <a:pt x="106" y="150"/>
                  <a:pt x="106" y="150"/>
                  <a:pt x="106" y="150"/>
                </a:cubicBezTo>
                <a:cubicBezTo>
                  <a:pt x="106" y="150"/>
                  <a:pt x="106" y="150"/>
                  <a:pt x="106" y="150"/>
                </a:cubicBezTo>
                <a:cubicBezTo>
                  <a:pt x="105" y="149"/>
                  <a:pt x="105" y="149"/>
                  <a:pt x="105" y="149"/>
                </a:cubicBezTo>
                <a:cubicBezTo>
                  <a:pt x="105" y="147"/>
                  <a:pt x="105" y="147"/>
                  <a:pt x="105" y="147"/>
                </a:cubicBezTo>
                <a:cubicBezTo>
                  <a:pt x="106" y="148"/>
                  <a:pt x="106" y="148"/>
                  <a:pt x="106" y="148"/>
                </a:cubicBezTo>
                <a:cubicBezTo>
                  <a:pt x="106" y="96"/>
                  <a:pt x="106" y="96"/>
                  <a:pt x="106" y="96"/>
                </a:cubicBezTo>
                <a:cubicBezTo>
                  <a:pt x="106" y="96"/>
                  <a:pt x="106" y="96"/>
                  <a:pt x="106" y="96"/>
                </a:cubicBezTo>
                <a:cubicBezTo>
                  <a:pt x="106" y="96"/>
                  <a:pt x="106" y="96"/>
                  <a:pt x="106" y="96"/>
                </a:cubicBezTo>
                <a:cubicBezTo>
                  <a:pt x="106" y="96"/>
                  <a:pt x="106" y="96"/>
                  <a:pt x="106" y="96"/>
                </a:cubicBezTo>
                <a:cubicBezTo>
                  <a:pt x="106" y="95"/>
                  <a:pt x="106" y="95"/>
                  <a:pt x="106" y="95"/>
                </a:cubicBezTo>
                <a:cubicBezTo>
                  <a:pt x="105" y="96"/>
                  <a:pt x="105" y="96"/>
                  <a:pt x="105" y="96"/>
                </a:cubicBezTo>
                <a:cubicBezTo>
                  <a:pt x="103" y="95"/>
                  <a:pt x="103" y="95"/>
                  <a:pt x="103" y="95"/>
                </a:cubicBezTo>
                <a:cubicBezTo>
                  <a:pt x="103" y="146"/>
                  <a:pt x="103" y="146"/>
                  <a:pt x="103" y="146"/>
                </a:cubicBezTo>
                <a:cubicBezTo>
                  <a:pt x="103" y="146"/>
                  <a:pt x="104" y="147"/>
                  <a:pt x="105" y="147"/>
                </a:cubicBezTo>
                <a:cubicBezTo>
                  <a:pt x="104" y="149"/>
                  <a:pt x="104" y="149"/>
                  <a:pt x="104" y="149"/>
                </a:cubicBezTo>
                <a:cubicBezTo>
                  <a:pt x="103" y="149"/>
                  <a:pt x="103" y="149"/>
                  <a:pt x="103" y="149"/>
                </a:cubicBezTo>
                <a:cubicBezTo>
                  <a:pt x="103" y="150"/>
                  <a:pt x="103" y="150"/>
                  <a:pt x="103" y="150"/>
                </a:cubicBezTo>
                <a:cubicBezTo>
                  <a:pt x="104" y="150"/>
                  <a:pt x="104" y="150"/>
                  <a:pt x="104" y="150"/>
                </a:cubicBezTo>
                <a:cubicBezTo>
                  <a:pt x="104" y="151"/>
                  <a:pt x="104" y="151"/>
                  <a:pt x="104" y="151"/>
                </a:cubicBezTo>
                <a:cubicBezTo>
                  <a:pt x="103" y="151"/>
                  <a:pt x="103" y="151"/>
                  <a:pt x="103" y="151"/>
                </a:cubicBezTo>
                <a:cubicBezTo>
                  <a:pt x="103" y="152"/>
                  <a:pt x="103" y="152"/>
                  <a:pt x="103" y="152"/>
                </a:cubicBezTo>
                <a:cubicBezTo>
                  <a:pt x="104" y="152"/>
                  <a:pt x="104" y="152"/>
                  <a:pt x="104" y="152"/>
                </a:cubicBezTo>
                <a:cubicBezTo>
                  <a:pt x="104" y="154"/>
                  <a:pt x="104" y="154"/>
                  <a:pt x="104" y="154"/>
                </a:cubicBezTo>
                <a:cubicBezTo>
                  <a:pt x="103" y="154"/>
                  <a:pt x="103" y="154"/>
                  <a:pt x="103" y="154"/>
                </a:cubicBezTo>
                <a:lnTo>
                  <a:pt x="103" y="179"/>
                </a:lnTo>
                <a:close/>
                <a:moveTo>
                  <a:pt x="106" y="52"/>
                </a:moveTo>
                <a:cubicBezTo>
                  <a:pt x="104" y="54"/>
                  <a:pt x="103" y="55"/>
                  <a:pt x="103" y="55"/>
                </a:cubicBezTo>
                <a:cubicBezTo>
                  <a:pt x="104" y="55"/>
                  <a:pt x="105" y="55"/>
                  <a:pt x="106" y="55"/>
                </a:cubicBezTo>
                <a:lnTo>
                  <a:pt x="106" y="52"/>
                </a:lnTo>
                <a:close/>
                <a:moveTo>
                  <a:pt x="106" y="57"/>
                </a:moveTo>
                <a:cubicBezTo>
                  <a:pt x="106" y="89"/>
                  <a:pt x="106" y="89"/>
                  <a:pt x="106" y="89"/>
                </a:cubicBezTo>
                <a:cubicBezTo>
                  <a:pt x="105" y="88"/>
                  <a:pt x="104" y="88"/>
                  <a:pt x="103" y="88"/>
                </a:cubicBezTo>
                <a:cubicBezTo>
                  <a:pt x="103" y="55"/>
                  <a:pt x="103" y="55"/>
                  <a:pt x="103" y="55"/>
                </a:cubicBezTo>
                <a:lnTo>
                  <a:pt x="106" y="57"/>
                </a:lnTo>
                <a:close/>
                <a:moveTo>
                  <a:pt x="102" y="6"/>
                </a:moveTo>
                <a:cubicBezTo>
                  <a:pt x="103" y="7"/>
                  <a:pt x="103" y="7"/>
                  <a:pt x="103" y="7"/>
                </a:cubicBezTo>
                <a:cubicBezTo>
                  <a:pt x="103" y="6"/>
                  <a:pt x="103" y="6"/>
                  <a:pt x="103" y="6"/>
                </a:cubicBezTo>
                <a:cubicBezTo>
                  <a:pt x="102" y="5"/>
                  <a:pt x="102" y="5"/>
                  <a:pt x="102" y="5"/>
                </a:cubicBezTo>
                <a:lnTo>
                  <a:pt x="102" y="6"/>
                </a:lnTo>
                <a:close/>
                <a:moveTo>
                  <a:pt x="102" y="179"/>
                </a:moveTo>
                <a:cubicBezTo>
                  <a:pt x="103" y="179"/>
                  <a:pt x="103" y="179"/>
                  <a:pt x="103" y="179"/>
                </a:cubicBezTo>
                <a:cubicBezTo>
                  <a:pt x="103" y="154"/>
                  <a:pt x="103" y="154"/>
                  <a:pt x="103" y="154"/>
                </a:cubicBezTo>
                <a:cubicBezTo>
                  <a:pt x="102" y="154"/>
                  <a:pt x="102" y="154"/>
                  <a:pt x="102" y="154"/>
                </a:cubicBezTo>
                <a:lnTo>
                  <a:pt x="102" y="179"/>
                </a:lnTo>
                <a:close/>
                <a:moveTo>
                  <a:pt x="103" y="55"/>
                </a:moveTo>
                <a:cubicBezTo>
                  <a:pt x="102" y="55"/>
                  <a:pt x="102" y="55"/>
                  <a:pt x="102" y="55"/>
                </a:cubicBezTo>
                <a:cubicBezTo>
                  <a:pt x="102" y="56"/>
                  <a:pt x="102" y="56"/>
                  <a:pt x="102" y="56"/>
                </a:cubicBezTo>
                <a:cubicBezTo>
                  <a:pt x="102" y="56"/>
                  <a:pt x="102" y="56"/>
                  <a:pt x="102" y="56"/>
                </a:cubicBezTo>
                <a:cubicBezTo>
                  <a:pt x="102" y="57"/>
                  <a:pt x="102" y="57"/>
                  <a:pt x="102" y="58"/>
                </a:cubicBezTo>
                <a:cubicBezTo>
                  <a:pt x="102" y="88"/>
                  <a:pt x="102" y="88"/>
                  <a:pt x="102" y="88"/>
                </a:cubicBezTo>
                <a:cubicBezTo>
                  <a:pt x="103" y="88"/>
                  <a:pt x="103" y="88"/>
                  <a:pt x="103" y="88"/>
                </a:cubicBezTo>
                <a:lnTo>
                  <a:pt x="103" y="55"/>
                </a:lnTo>
                <a:close/>
                <a:moveTo>
                  <a:pt x="103" y="95"/>
                </a:moveTo>
                <a:cubicBezTo>
                  <a:pt x="102" y="95"/>
                  <a:pt x="102" y="95"/>
                  <a:pt x="102" y="95"/>
                </a:cubicBezTo>
                <a:cubicBezTo>
                  <a:pt x="102" y="146"/>
                  <a:pt x="102" y="146"/>
                  <a:pt x="102" y="146"/>
                </a:cubicBezTo>
                <a:cubicBezTo>
                  <a:pt x="102" y="146"/>
                  <a:pt x="102" y="146"/>
                  <a:pt x="102" y="146"/>
                </a:cubicBezTo>
                <a:cubicBezTo>
                  <a:pt x="102" y="147"/>
                  <a:pt x="102" y="147"/>
                  <a:pt x="102" y="147"/>
                </a:cubicBezTo>
                <a:cubicBezTo>
                  <a:pt x="102" y="150"/>
                  <a:pt x="102" y="150"/>
                  <a:pt x="102" y="150"/>
                </a:cubicBezTo>
                <a:cubicBezTo>
                  <a:pt x="102" y="149"/>
                  <a:pt x="102" y="149"/>
                  <a:pt x="102" y="149"/>
                </a:cubicBezTo>
                <a:cubicBezTo>
                  <a:pt x="103" y="150"/>
                  <a:pt x="103" y="150"/>
                  <a:pt x="103" y="150"/>
                </a:cubicBezTo>
                <a:cubicBezTo>
                  <a:pt x="103" y="149"/>
                  <a:pt x="103" y="149"/>
                  <a:pt x="103" y="149"/>
                </a:cubicBezTo>
                <a:cubicBezTo>
                  <a:pt x="102" y="149"/>
                  <a:pt x="102" y="149"/>
                  <a:pt x="102" y="149"/>
                </a:cubicBezTo>
                <a:cubicBezTo>
                  <a:pt x="103" y="146"/>
                  <a:pt x="103" y="146"/>
                  <a:pt x="103" y="146"/>
                </a:cubicBezTo>
                <a:cubicBezTo>
                  <a:pt x="103" y="146"/>
                  <a:pt x="103" y="146"/>
                  <a:pt x="103" y="146"/>
                </a:cubicBezTo>
                <a:lnTo>
                  <a:pt x="103" y="95"/>
                </a:lnTo>
                <a:close/>
                <a:moveTo>
                  <a:pt x="103" y="151"/>
                </a:moveTo>
                <a:cubicBezTo>
                  <a:pt x="103" y="152"/>
                  <a:pt x="103" y="152"/>
                  <a:pt x="103" y="152"/>
                </a:cubicBezTo>
                <a:cubicBezTo>
                  <a:pt x="102" y="151"/>
                  <a:pt x="102" y="151"/>
                  <a:pt x="102" y="151"/>
                </a:cubicBezTo>
                <a:cubicBezTo>
                  <a:pt x="102" y="151"/>
                  <a:pt x="102" y="151"/>
                  <a:pt x="102" y="151"/>
                </a:cubicBezTo>
                <a:lnTo>
                  <a:pt x="103" y="151"/>
                </a:lnTo>
                <a:close/>
                <a:moveTo>
                  <a:pt x="102" y="6"/>
                </a:moveTo>
                <a:cubicBezTo>
                  <a:pt x="102" y="6"/>
                  <a:pt x="102" y="6"/>
                  <a:pt x="102" y="6"/>
                </a:cubicBezTo>
                <a:cubicBezTo>
                  <a:pt x="102" y="5"/>
                  <a:pt x="102" y="5"/>
                  <a:pt x="102" y="5"/>
                </a:cubicBezTo>
                <a:cubicBezTo>
                  <a:pt x="102" y="5"/>
                  <a:pt x="102" y="5"/>
                  <a:pt x="102" y="5"/>
                </a:cubicBezTo>
                <a:lnTo>
                  <a:pt x="102" y="6"/>
                </a:lnTo>
                <a:close/>
                <a:moveTo>
                  <a:pt x="102" y="179"/>
                </a:moveTo>
                <a:cubicBezTo>
                  <a:pt x="102" y="179"/>
                  <a:pt x="102" y="179"/>
                  <a:pt x="102" y="179"/>
                </a:cubicBezTo>
                <a:cubicBezTo>
                  <a:pt x="102" y="154"/>
                  <a:pt x="102" y="154"/>
                  <a:pt x="102" y="154"/>
                </a:cubicBezTo>
                <a:cubicBezTo>
                  <a:pt x="102" y="154"/>
                  <a:pt x="102" y="154"/>
                  <a:pt x="102" y="154"/>
                </a:cubicBezTo>
                <a:lnTo>
                  <a:pt x="102" y="179"/>
                </a:lnTo>
                <a:close/>
                <a:moveTo>
                  <a:pt x="102" y="55"/>
                </a:moveTo>
                <a:cubicBezTo>
                  <a:pt x="102" y="55"/>
                  <a:pt x="102" y="55"/>
                  <a:pt x="102" y="55"/>
                </a:cubicBezTo>
                <a:cubicBezTo>
                  <a:pt x="102" y="56"/>
                  <a:pt x="102" y="56"/>
                  <a:pt x="102" y="56"/>
                </a:cubicBezTo>
                <a:cubicBezTo>
                  <a:pt x="102" y="56"/>
                  <a:pt x="102" y="56"/>
                  <a:pt x="102" y="56"/>
                </a:cubicBezTo>
                <a:lnTo>
                  <a:pt x="102" y="55"/>
                </a:lnTo>
                <a:close/>
                <a:moveTo>
                  <a:pt x="102" y="58"/>
                </a:moveTo>
                <a:cubicBezTo>
                  <a:pt x="102" y="58"/>
                  <a:pt x="102" y="58"/>
                  <a:pt x="102" y="59"/>
                </a:cubicBezTo>
                <a:cubicBezTo>
                  <a:pt x="102" y="88"/>
                  <a:pt x="102" y="88"/>
                  <a:pt x="102" y="88"/>
                </a:cubicBezTo>
                <a:cubicBezTo>
                  <a:pt x="102" y="88"/>
                  <a:pt x="102" y="88"/>
                  <a:pt x="102" y="88"/>
                </a:cubicBezTo>
                <a:lnTo>
                  <a:pt x="102" y="58"/>
                </a:lnTo>
                <a:close/>
                <a:moveTo>
                  <a:pt x="102" y="95"/>
                </a:moveTo>
                <a:cubicBezTo>
                  <a:pt x="102" y="95"/>
                  <a:pt x="102" y="95"/>
                  <a:pt x="102" y="95"/>
                </a:cubicBezTo>
                <a:cubicBezTo>
                  <a:pt x="102" y="146"/>
                  <a:pt x="102" y="146"/>
                  <a:pt x="102" y="146"/>
                </a:cubicBezTo>
                <a:cubicBezTo>
                  <a:pt x="102" y="146"/>
                  <a:pt x="102" y="146"/>
                  <a:pt x="102" y="146"/>
                </a:cubicBezTo>
                <a:lnTo>
                  <a:pt x="102" y="95"/>
                </a:lnTo>
                <a:close/>
                <a:moveTo>
                  <a:pt x="102" y="147"/>
                </a:moveTo>
                <a:cubicBezTo>
                  <a:pt x="102" y="150"/>
                  <a:pt x="102" y="150"/>
                  <a:pt x="102" y="150"/>
                </a:cubicBezTo>
                <a:cubicBezTo>
                  <a:pt x="102" y="151"/>
                  <a:pt x="102" y="151"/>
                  <a:pt x="102" y="151"/>
                </a:cubicBezTo>
                <a:cubicBezTo>
                  <a:pt x="102" y="151"/>
                  <a:pt x="102" y="151"/>
                  <a:pt x="102" y="151"/>
                </a:cubicBezTo>
                <a:cubicBezTo>
                  <a:pt x="102" y="151"/>
                  <a:pt x="102" y="151"/>
                  <a:pt x="102" y="151"/>
                </a:cubicBezTo>
                <a:cubicBezTo>
                  <a:pt x="102" y="151"/>
                  <a:pt x="102" y="151"/>
                  <a:pt x="102" y="151"/>
                </a:cubicBezTo>
                <a:cubicBezTo>
                  <a:pt x="102" y="152"/>
                  <a:pt x="102" y="152"/>
                  <a:pt x="102" y="152"/>
                </a:cubicBezTo>
                <a:cubicBezTo>
                  <a:pt x="102" y="148"/>
                  <a:pt x="102" y="148"/>
                  <a:pt x="102" y="148"/>
                </a:cubicBezTo>
                <a:lnTo>
                  <a:pt x="102" y="147"/>
                </a:lnTo>
                <a:close/>
                <a:moveTo>
                  <a:pt x="101" y="6"/>
                </a:moveTo>
                <a:cubicBezTo>
                  <a:pt x="102" y="6"/>
                  <a:pt x="102" y="6"/>
                  <a:pt x="102" y="6"/>
                </a:cubicBezTo>
                <a:cubicBezTo>
                  <a:pt x="102" y="5"/>
                  <a:pt x="102" y="5"/>
                  <a:pt x="102" y="5"/>
                </a:cubicBezTo>
                <a:cubicBezTo>
                  <a:pt x="101" y="5"/>
                  <a:pt x="101" y="5"/>
                  <a:pt x="101" y="5"/>
                </a:cubicBezTo>
                <a:lnTo>
                  <a:pt x="101" y="6"/>
                </a:lnTo>
                <a:close/>
                <a:moveTo>
                  <a:pt x="101" y="180"/>
                </a:moveTo>
                <a:cubicBezTo>
                  <a:pt x="102" y="179"/>
                  <a:pt x="102" y="179"/>
                  <a:pt x="102" y="179"/>
                </a:cubicBezTo>
                <a:cubicBezTo>
                  <a:pt x="102" y="154"/>
                  <a:pt x="102" y="154"/>
                  <a:pt x="102" y="154"/>
                </a:cubicBezTo>
                <a:cubicBezTo>
                  <a:pt x="101" y="154"/>
                  <a:pt x="101" y="154"/>
                  <a:pt x="101" y="154"/>
                </a:cubicBezTo>
                <a:cubicBezTo>
                  <a:pt x="102" y="152"/>
                  <a:pt x="102" y="152"/>
                  <a:pt x="102" y="152"/>
                </a:cubicBezTo>
                <a:cubicBezTo>
                  <a:pt x="102" y="148"/>
                  <a:pt x="102" y="148"/>
                  <a:pt x="102" y="148"/>
                </a:cubicBezTo>
                <a:cubicBezTo>
                  <a:pt x="101" y="154"/>
                  <a:pt x="101" y="154"/>
                  <a:pt x="101" y="154"/>
                </a:cubicBezTo>
                <a:cubicBezTo>
                  <a:pt x="101" y="154"/>
                  <a:pt x="101" y="154"/>
                  <a:pt x="101" y="154"/>
                </a:cubicBezTo>
                <a:lnTo>
                  <a:pt x="101" y="180"/>
                </a:lnTo>
                <a:close/>
                <a:moveTo>
                  <a:pt x="102" y="55"/>
                </a:moveTo>
                <a:cubicBezTo>
                  <a:pt x="101" y="54"/>
                  <a:pt x="101" y="54"/>
                  <a:pt x="101" y="54"/>
                </a:cubicBezTo>
                <a:cubicBezTo>
                  <a:pt x="101" y="54"/>
                  <a:pt x="101" y="54"/>
                  <a:pt x="101" y="54"/>
                </a:cubicBezTo>
                <a:cubicBezTo>
                  <a:pt x="101" y="55"/>
                  <a:pt x="101" y="55"/>
                  <a:pt x="101" y="55"/>
                </a:cubicBezTo>
                <a:cubicBezTo>
                  <a:pt x="102" y="56"/>
                  <a:pt x="102" y="56"/>
                  <a:pt x="102" y="56"/>
                </a:cubicBezTo>
                <a:lnTo>
                  <a:pt x="102" y="55"/>
                </a:lnTo>
                <a:close/>
                <a:moveTo>
                  <a:pt x="102" y="59"/>
                </a:moveTo>
                <a:cubicBezTo>
                  <a:pt x="101" y="60"/>
                  <a:pt x="101" y="62"/>
                  <a:pt x="101" y="63"/>
                </a:cubicBezTo>
                <a:cubicBezTo>
                  <a:pt x="101" y="88"/>
                  <a:pt x="101" y="88"/>
                  <a:pt x="101" y="88"/>
                </a:cubicBezTo>
                <a:cubicBezTo>
                  <a:pt x="102" y="88"/>
                  <a:pt x="102" y="88"/>
                  <a:pt x="102" y="88"/>
                </a:cubicBezTo>
                <a:lnTo>
                  <a:pt x="102" y="59"/>
                </a:lnTo>
                <a:close/>
                <a:moveTo>
                  <a:pt x="102" y="95"/>
                </a:moveTo>
                <a:cubicBezTo>
                  <a:pt x="101" y="94"/>
                  <a:pt x="101" y="94"/>
                  <a:pt x="101" y="94"/>
                </a:cubicBezTo>
                <a:cubicBezTo>
                  <a:pt x="101" y="146"/>
                  <a:pt x="101" y="146"/>
                  <a:pt x="101" y="146"/>
                </a:cubicBezTo>
                <a:cubicBezTo>
                  <a:pt x="101" y="145"/>
                  <a:pt x="101" y="145"/>
                  <a:pt x="101" y="145"/>
                </a:cubicBezTo>
                <a:cubicBezTo>
                  <a:pt x="102" y="146"/>
                  <a:pt x="102" y="146"/>
                  <a:pt x="102" y="146"/>
                </a:cubicBezTo>
                <a:lnTo>
                  <a:pt x="102" y="95"/>
                </a:lnTo>
                <a:close/>
                <a:moveTo>
                  <a:pt x="100" y="6"/>
                </a:moveTo>
                <a:cubicBezTo>
                  <a:pt x="101" y="6"/>
                  <a:pt x="101" y="6"/>
                  <a:pt x="101" y="6"/>
                </a:cubicBezTo>
                <a:cubicBezTo>
                  <a:pt x="101" y="5"/>
                  <a:pt x="101" y="5"/>
                  <a:pt x="101" y="5"/>
                </a:cubicBezTo>
                <a:cubicBezTo>
                  <a:pt x="100" y="5"/>
                  <a:pt x="100" y="5"/>
                  <a:pt x="100" y="5"/>
                </a:cubicBezTo>
                <a:cubicBezTo>
                  <a:pt x="100" y="5"/>
                  <a:pt x="100" y="5"/>
                  <a:pt x="100" y="5"/>
                </a:cubicBezTo>
                <a:lnTo>
                  <a:pt x="100" y="6"/>
                </a:lnTo>
                <a:close/>
                <a:moveTo>
                  <a:pt x="100" y="180"/>
                </a:moveTo>
                <a:cubicBezTo>
                  <a:pt x="101" y="180"/>
                  <a:pt x="101" y="180"/>
                  <a:pt x="101" y="180"/>
                </a:cubicBezTo>
                <a:cubicBezTo>
                  <a:pt x="101" y="154"/>
                  <a:pt x="101" y="154"/>
                  <a:pt x="101" y="154"/>
                </a:cubicBezTo>
                <a:cubicBezTo>
                  <a:pt x="100" y="153"/>
                  <a:pt x="100" y="153"/>
                  <a:pt x="100" y="153"/>
                </a:cubicBezTo>
                <a:lnTo>
                  <a:pt x="100" y="180"/>
                </a:lnTo>
                <a:close/>
                <a:moveTo>
                  <a:pt x="101" y="54"/>
                </a:moveTo>
                <a:cubicBezTo>
                  <a:pt x="100" y="55"/>
                  <a:pt x="100" y="55"/>
                  <a:pt x="100" y="55"/>
                </a:cubicBezTo>
                <a:cubicBezTo>
                  <a:pt x="101" y="55"/>
                  <a:pt x="101" y="55"/>
                  <a:pt x="101" y="55"/>
                </a:cubicBezTo>
                <a:lnTo>
                  <a:pt x="101" y="54"/>
                </a:lnTo>
                <a:close/>
                <a:moveTo>
                  <a:pt x="101" y="63"/>
                </a:moveTo>
                <a:cubicBezTo>
                  <a:pt x="101" y="64"/>
                  <a:pt x="100" y="65"/>
                  <a:pt x="100" y="66"/>
                </a:cubicBezTo>
                <a:cubicBezTo>
                  <a:pt x="100" y="88"/>
                  <a:pt x="100" y="88"/>
                  <a:pt x="100" y="88"/>
                </a:cubicBezTo>
                <a:cubicBezTo>
                  <a:pt x="101" y="88"/>
                  <a:pt x="101" y="88"/>
                  <a:pt x="101" y="88"/>
                </a:cubicBezTo>
                <a:lnTo>
                  <a:pt x="101" y="63"/>
                </a:lnTo>
                <a:close/>
                <a:moveTo>
                  <a:pt x="101" y="94"/>
                </a:moveTo>
                <a:cubicBezTo>
                  <a:pt x="100" y="94"/>
                  <a:pt x="100" y="94"/>
                  <a:pt x="100" y="94"/>
                </a:cubicBezTo>
                <a:cubicBezTo>
                  <a:pt x="100" y="145"/>
                  <a:pt x="100" y="145"/>
                  <a:pt x="100" y="145"/>
                </a:cubicBezTo>
                <a:cubicBezTo>
                  <a:pt x="100" y="145"/>
                  <a:pt x="100" y="145"/>
                  <a:pt x="100" y="145"/>
                </a:cubicBezTo>
                <a:cubicBezTo>
                  <a:pt x="100" y="148"/>
                  <a:pt x="100" y="148"/>
                  <a:pt x="100" y="148"/>
                </a:cubicBezTo>
                <a:cubicBezTo>
                  <a:pt x="100" y="151"/>
                  <a:pt x="100" y="151"/>
                  <a:pt x="100" y="151"/>
                </a:cubicBezTo>
                <a:cubicBezTo>
                  <a:pt x="101" y="146"/>
                  <a:pt x="101" y="146"/>
                  <a:pt x="101" y="146"/>
                </a:cubicBezTo>
                <a:lnTo>
                  <a:pt x="101" y="94"/>
                </a:lnTo>
                <a:close/>
                <a:moveTo>
                  <a:pt x="99" y="6"/>
                </a:moveTo>
                <a:cubicBezTo>
                  <a:pt x="99" y="6"/>
                  <a:pt x="99" y="6"/>
                  <a:pt x="100" y="6"/>
                </a:cubicBezTo>
                <a:cubicBezTo>
                  <a:pt x="100" y="5"/>
                  <a:pt x="100" y="5"/>
                  <a:pt x="100" y="5"/>
                </a:cubicBezTo>
                <a:cubicBezTo>
                  <a:pt x="99" y="5"/>
                  <a:pt x="99" y="5"/>
                  <a:pt x="99" y="5"/>
                </a:cubicBezTo>
                <a:lnTo>
                  <a:pt x="99" y="6"/>
                </a:lnTo>
                <a:close/>
                <a:moveTo>
                  <a:pt x="99" y="180"/>
                </a:moveTo>
                <a:cubicBezTo>
                  <a:pt x="99" y="180"/>
                  <a:pt x="100" y="180"/>
                  <a:pt x="100" y="180"/>
                </a:cubicBezTo>
                <a:cubicBezTo>
                  <a:pt x="100" y="153"/>
                  <a:pt x="100" y="153"/>
                  <a:pt x="100" y="153"/>
                </a:cubicBezTo>
                <a:cubicBezTo>
                  <a:pt x="100" y="153"/>
                  <a:pt x="100" y="153"/>
                  <a:pt x="100" y="153"/>
                </a:cubicBezTo>
                <a:cubicBezTo>
                  <a:pt x="100" y="151"/>
                  <a:pt x="100" y="151"/>
                  <a:pt x="100" y="151"/>
                </a:cubicBezTo>
                <a:cubicBezTo>
                  <a:pt x="100" y="148"/>
                  <a:pt x="100" y="148"/>
                  <a:pt x="100" y="148"/>
                </a:cubicBezTo>
                <a:cubicBezTo>
                  <a:pt x="99" y="153"/>
                  <a:pt x="99" y="153"/>
                  <a:pt x="99" y="153"/>
                </a:cubicBezTo>
                <a:cubicBezTo>
                  <a:pt x="99" y="153"/>
                  <a:pt x="99" y="153"/>
                  <a:pt x="99" y="153"/>
                </a:cubicBezTo>
                <a:lnTo>
                  <a:pt x="99" y="180"/>
                </a:lnTo>
                <a:close/>
                <a:moveTo>
                  <a:pt x="100" y="66"/>
                </a:moveTo>
                <a:cubicBezTo>
                  <a:pt x="100" y="67"/>
                  <a:pt x="99" y="68"/>
                  <a:pt x="99" y="69"/>
                </a:cubicBezTo>
                <a:cubicBezTo>
                  <a:pt x="99" y="88"/>
                  <a:pt x="99" y="88"/>
                  <a:pt x="99" y="88"/>
                </a:cubicBezTo>
                <a:cubicBezTo>
                  <a:pt x="99" y="88"/>
                  <a:pt x="100" y="88"/>
                  <a:pt x="100" y="88"/>
                </a:cubicBezTo>
                <a:lnTo>
                  <a:pt x="100" y="66"/>
                </a:lnTo>
                <a:close/>
                <a:moveTo>
                  <a:pt x="100" y="94"/>
                </a:moveTo>
                <a:cubicBezTo>
                  <a:pt x="99" y="93"/>
                  <a:pt x="99" y="93"/>
                  <a:pt x="99" y="93"/>
                </a:cubicBezTo>
                <a:cubicBezTo>
                  <a:pt x="99" y="145"/>
                  <a:pt x="99" y="145"/>
                  <a:pt x="99" y="145"/>
                </a:cubicBezTo>
                <a:cubicBezTo>
                  <a:pt x="99" y="145"/>
                  <a:pt x="100" y="145"/>
                  <a:pt x="100" y="145"/>
                </a:cubicBezTo>
                <a:lnTo>
                  <a:pt x="100" y="94"/>
                </a:lnTo>
                <a:close/>
                <a:moveTo>
                  <a:pt x="94" y="46"/>
                </a:moveTo>
                <a:cubicBezTo>
                  <a:pt x="95" y="46"/>
                  <a:pt x="95" y="46"/>
                  <a:pt x="95" y="46"/>
                </a:cubicBezTo>
                <a:cubicBezTo>
                  <a:pt x="96" y="47"/>
                  <a:pt x="96" y="47"/>
                  <a:pt x="96" y="47"/>
                </a:cubicBezTo>
                <a:cubicBezTo>
                  <a:pt x="96" y="46"/>
                  <a:pt x="96" y="46"/>
                  <a:pt x="96" y="46"/>
                </a:cubicBezTo>
                <a:cubicBezTo>
                  <a:pt x="94" y="45"/>
                  <a:pt x="94" y="45"/>
                  <a:pt x="94" y="45"/>
                </a:cubicBezTo>
                <a:cubicBezTo>
                  <a:pt x="94" y="44"/>
                  <a:pt x="94" y="43"/>
                  <a:pt x="92" y="41"/>
                </a:cubicBezTo>
                <a:cubicBezTo>
                  <a:pt x="92" y="42"/>
                  <a:pt x="92" y="42"/>
                  <a:pt x="92" y="42"/>
                </a:cubicBezTo>
                <a:cubicBezTo>
                  <a:pt x="93" y="43"/>
                  <a:pt x="94" y="44"/>
                  <a:pt x="94" y="45"/>
                </a:cubicBezTo>
                <a:cubicBezTo>
                  <a:pt x="92" y="44"/>
                  <a:pt x="92" y="44"/>
                  <a:pt x="92" y="44"/>
                </a:cubicBezTo>
                <a:cubicBezTo>
                  <a:pt x="92" y="64"/>
                  <a:pt x="92" y="64"/>
                  <a:pt x="92" y="64"/>
                </a:cubicBezTo>
                <a:cubicBezTo>
                  <a:pt x="95" y="53"/>
                  <a:pt x="95" y="47"/>
                  <a:pt x="94" y="46"/>
                </a:cubicBezTo>
                <a:close/>
                <a:moveTo>
                  <a:pt x="92" y="39"/>
                </a:moveTo>
                <a:cubicBezTo>
                  <a:pt x="95" y="28"/>
                  <a:pt x="94" y="21"/>
                  <a:pt x="94" y="20"/>
                </a:cubicBezTo>
                <a:cubicBezTo>
                  <a:pt x="96" y="21"/>
                  <a:pt x="96" y="21"/>
                  <a:pt x="96" y="21"/>
                </a:cubicBezTo>
                <a:cubicBezTo>
                  <a:pt x="97" y="20"/>
                  <a:pt x="97" y="20"/>
                  <a:pt x="97" y="20"/>
                </a:cubicBezTo>
                <a:cubicBezTo>
                  <a:pt x="92" y="18"/>
                  <a:pt x="92" y="18"/>
                  <a:pt x="92" y="18"/>
                </a:cubicBezTo>
                <a:lnTo>
                  <a:pt x="92" y="39"/>
                </a:lnTo>
                <a:close/>
                <a:moveTo>
                  <a:pt x="92" y="5"/>
                </a:moveTo>
                <a:cubicBezTo>
                  <a:pt x="94" y="5"/>
                  <a:pt x="95" y="5"/>
                  <a:pt x="97" y="6"/>
                </a:cubicBezTo>
                <a:cubicBezTo>
                  <a:pt x="97" y="6"/>
                  <a:pt x="98" y="6"/>
                  <a:pt x="99" y="6"/>
                </a:cubicBezTo>
                <a:cubicBezTo>
                  <a:pt x="99" y="5"/>
                  <a:pt x="99" y="5"/>
                  <a:pt x="99" y="5"/>
                </a:cubicBezTo>
                <a:cubicBezTo>
                  <a:pt x="98" y="5"/>
                  <a:pt x="97" y="5"/>
                  <a:pt x="96" y="5"/>
                </a:cubicBezTo>
                <a:cubicBezTo>
                  <a:pt x="95" y="4"/>
                  <a:pt x="94" y="4"/>
                  <a:pt x="92" y="3"/>
                </a:cubicBezTo>
                <a:lnTo>
                  <a:pt x="92" y="5"/>
                </a:lnTo>
                <a:close/>
                <a:moveTo>
                  <a:pt x="92" y="179"/>
                </a:moveTo>
                <a:cubicBezTo>
                  <a:pt x="95" y="179"/>
                  <a:pt x="97" y="179"/>
                  <a:pt x="99" y="180"/>
                </a:cubicBezTo>
                <a:cubicBezTo>
                  <a:pt x="99" y="153"/>
                  <a:pt x="99" y="153"/>
                  <a:pt x="99" y="153"/>
                </a:cubicBezTo>
                <a:cubicBezTo>
                  <a:pt x="97" y="153"/>
                  <a:pt x="97" y="153"/>
                  <a:pt x="97" y="153"/>
                </a:cubicBezTo>
                <a:cubicBezTo>
                  <a:pt x="99" y="145"/>
                  <a:pt x="99" y="145"/>
                  <a:pt x="99" y="145"/>
                </a:cubicBezTo>
                <a:cubicBezTo>
                  <a:pt x="99" y="145"/>
                  <a:pt x="99" y="145"/>
                  <a:pt x="99" y="145"/>
                </a:cubicBezTo>
                <a:cubicBezTo>
                  <a:pt x="99" y="93"/>
                  <a:pt x="99" y="93"/>
                  <a:pt x="99" y="93"/>
                </a:cubicBezTo>
                <a:cubicBezTo>
                  <a:pt x="92" y="91"/>
                  <a:pt x="92" y="91"/>
                  <a:pt x="92" y="91"/>
                </a:cubicBezTo>
                <a:cubicBezTo>
                  <a:pt x="92" y="143"/>
                  <a:pt x="92" y="143"/>
                  <a:pt x="92" y="143"/>
                </a:cubicBezTo>
                <a:cubicBezTo>
                  <a:pt x="94" y="143"/>
                  <a:pt x="95" y="144"/>
                  <a:pt x="96" y="144"/>
                </a:cubicBezTo>
                <a:cubicBezTo>
                  <a:pt x="95" y="148"/>
                  <a:pt x="95" y="151"/>
                  <a:pt x="94" y="152"/>
                </a:cubicBezTo>
                <a:cubicBezTo>
                  <a:pt x="92" y="152"/>
                  <a:pt x="92" y="152"/>
                  <a:pt x="92" y="152"/>
                </a:cubicBezTo>
                <a:lnTo>
                  <a:pt x="92" y="179"/>
                </a:lnTo>
                <a:close/>
                <a:moveTo>
                  <a:pt x="99" y="69"/>
                </a:moveTo>
                <a:cubicBezTo>
                  <a:pt x="97" y="74"/>
                  <a:pt x="95" y="78"/>
                  <a:pt x="92" y="81"/>
                </a:cubicBezTo>
                <a:cubicBezTo>
                  <a:pt x="92" y="88"/>
                  <a:pt x="92" y="88"/>
                  <a:pt x="92" y="88"/>
                </a:cubicBezTo>
                <a:cubicBezTo>
                  <a:pt x="95" y="88"/>
                  <a:pt x="97" y="88"/>
                  <a:pt x="99" y="88"/>
                </a:cubicBezTo>
                <a:lnTo>
                  <a:pt x="99" y="69"/>
                </a:lnTo>
                <a:close/>
                <a:moveTo>
                  <a:pt x="92" y="41"/>
                </a:moveTo>
                <a:cubicBezTo>
                  <a:pt x="92" y="40"/>
                  <a:pt x="92" y="40"/>
                  <a:pt x="92" y="40"/>
                </a:cubicBezTo>
                <a:cubicBezTo>
                  <a:pt x="92" y="40"/>
                  <a:pt x="92" y="39"/>
                  <a:pt x="92" y="39"/>
                </a:cubicBezTo>
                <a:cubicBezTo>
                  <a:pt x="92" y="18"/>
                  <a:pt x="92" y="18"/>
                  <a:pt x="92" y="18"/>
                </a:cubicBezTo>
                <a:cubicBezTo>
                  <a:pt x="90" y="17"/>
                  <a:pt x="90" y="17"/>
                  <a:pt x="90" y="17"/>
                </a:cubicBezTo>
                <a:cubicBezTo>
                  <a:pt x="90" y="39"/>
                  <a:pt x="90" y="39"/>
                  <a:pt x="90" y="39"/>
                </a:cubicBezTo>
                <a:cubicBezTo>
                  <a:pt x="90" y="40"/>
                  <a:pt x="91" y="40"/>
                  <a:pt x="91" y="40"/>
                </a:cubicBezTo>
                <a:cubicBezTo>
                  <a:pt x="92" y="41"/>
                  <a:pt x="92" y="41"/>
                  <a:pt x="92" y="42"/>
                </a:cubicBezTo>
                <a:lnTo>
                  <a:pt x="92" y="41"/>
                </a:lnTo>
                <a:close/>
                <a:moveTo>
                  <a:pt x="90" y="6"/>
                </a:moveTo>
                <a:cubicBezTo>
                  <a:pt x="90" y="6"/>
                  <a:pt x="91" y="6"/>
                  <a:pt x="92" y="5"/>
                </a:cubicBezTo>
                <a:cubicBezTo>
                  <a:pt x="92" y="3"/>
                  <a:pt x="92" y="3"/>
                  <a:pt x="92" y="3"/>
                </a:cubicBezTo>
                <a:cubicBezTo>
                  <a:pt x="92" y="3"/>
                  <a:pt x="91" y="3"/>
                  <a:pt x="90" y="4"/>
                </a:cubicBezTo>
                <a:lnTo>
                  <a:pt x="90" y="6"/>
                </a:lnTo>
                <a:close/>
                <a:moveTo>
                  <a:pt x="90" y="2"/>
                </a:moveTo>
                <a:cubicBezTo>
                  <a:pt x="90" y="1"/>
                  <a:pt x="90" y="1"/>
                  <a:pt x="90" y="1"/>
                </a:cubicBezTo>
                <a:cubicBezTo>
                  <a:pt x="90" y="0"/>
                  <a:pt x="90" y="0"/>
                  <a:pt x="90" y="1"/>
                </a:cubicBezTo>
                <a:lnTo>
                  <a:pt x="90" y="2"/>
                </a:lnTo>
                <a:close/>
                <a:moveTo>
                  <a:pt x="90" y="179"/>
                </a:moveTo>
                <a:cubicBezTo>
                  <a:pt x="91" y="179"/>
                  <a:pt x="92" y="179"/>
                  <a:pt x="92" y="179"/>
                </a:cubicBezTo>
                <a:cubicBezTo>
                  <a:pt x="92" y="152"/>
                  <a:pt x="92" y="152"/>
                  <a:pt x="92" y="152"/>
                </a:cubicBezTo>
                <a:cubicBezTo>
                  <a:pt x="90" y="151"/>
                  <a:pt x="90" y="151"/>
                  <a:pt x="90" y="151"/>
                </a:cubicBezTo>
                <a:lnTo>
                  <a:pt x="90" y="179"/>
                </a:lnTo>
                <a:close/>
                <a:moveTo>
                  <a:pt x="92" y="81"/>
                </a:moveTo>
                <a:cubicBezTo>
                  <a:pt x="92" y="82"/>
                  <a:pt x="91" y="83"/>
                  <a:pt x="90" y="84"/>
                </a:cubicBezTo>
                <a:cubicBezTo>
                  <a:pt x="90" y="88"/>
                  <a:pt x="90" y="88"/>
                  <a:pt x="90" y="88"/>
                </a:cubicBezTo>
                <a:cubicBezTo>
                  <a:pt x="91" y="88"/>
                  <a:pt x="92" y="88"/>
                  <a:pt x="92" y="88"/>
                </a:cubicBezTo>
                <a:lnTo>
                  <a:pt x="92" y="81"/>
                </a:lnTo>
                <a:close/>
                <a:moveTo>
                  <a:pt x="92" y="91"/>
                </a:moveTo>
                <a:cubicBezTo>
                  <a:pt x="90" y="90"/>
                  <a:pt x="90" y="90"/>
                  <a:pt x="90" y="90"/>
                </a:cubicBezTo>
                <a:cubicBezTo>
                  <a:pt x="90" y="142"/>
                  <a:pt x="90" y="142"/>
                  <a:pt x="90" y="142"/>
                </a:cubicBezTo>
                <a:cubicBezTo>
                  <a:pt x="90" y="142"/>
                  <a:pt x="91" y="142"/>
                  <a:pt x="91" y="143"/>
                </a:cubicBezTo>
                <a:cubicBezTo>
                  <a:pt x="90" y="146"/>
                  <a:pt x="90" y="146"/>
                  <a:pt x="90" y="146"/>
                </a:cubicBezTo>
                <a:cubicBezTo>
                  <a:pt x="90" y="148"/>
                  <a:pt x="90" y="148"/>
                  <a:pt x="90" y="148"/>
                </a:cubicBezTo>
                <a:cubicBezTo>
                  <a:pt x="91" y="143"/>
                  <a:pt x="91" y="143"/>
                  <a:pt x="91" y="143"/>
                </a:cubicBezTo>
                <a:cubicBezTo>
                  <a:pt x="92" y="143"/>
                  <a:pt x="92" y="143"/>
                  <a:pt x="92" y="143"/>
                </a:cubicBezTo>
                <a:lnTo>
                  <a:pt x="92" y="91"/>
                </a:lnTo>
                <a:close/>
                <a:moveTo>
                  <a:pt x="90" y="84"/>
                </a:moveTo>
                <a:cubicBezTo>
                  <a:pt x="90" y="84"/>
                  <a:pt x="90" y="84"/>
                  <a:pt x="90" y="84"/>
                </a:cubicBezTo>
                <a:cubicBezTo>
                  <a:pt x="90" y="84"/>
                  <a:pt x="90" y="84"/>
                  <a:pt x="90" y="84"/>
                </a:cubicBezTo>
                <a:close/>
                <a:moveTo>
                  <a:pt x="90" y="75"/>
                </a:moveTo>
                <a:cubicBezTo>
                  <a:pt x="91" y="71"/>
                  <a:pt x="92" y="67"/>
                  <a:pt x="92" y="64"/>
                </a:cubicBezTo>
                <a:cubicBezTo>
                  <a:pt x="92" y="44"/>
                  <a:pt x="92" y="44"/>
                  <a:pt x="92" y="44"/>
                </a:cubicBezTo>
                <a:cubicBezTo>
                  <a:pt x="90" y="43"/>
                  <a:pt x="90" y="43"/>
                  <a:pt x="90" y="43"/>
                </a:cubicBezTo>
                <a:lnTo>
                  <a:pt x="90" y="75"/>
                </a:lnTo>
                <a:close/>
                <a:moveTo>
                  <a:pt x="90" y="17"/>
                </a:moveTo>
                <a:cubicBezTo>
                  <a:pt x="88" y="16"/>
                  <a:pt x="88" y="16"/>
                  <a:pt x="88" y="16"/>
                </a:cubicBezTo>
                <a:cubicBezTo>
                  <a:pt x="88" y="39"/>
                  <a:pt x="88" y="39"/>
                  <a:pt x="88" y="39"/>
                </a:cubicBezTo>
                <a:cubicBezTo>
                  <a:pt x="89" y="39"/>
                  <a:pt x="89" y="39"/>
                  <a:pt x="90" y="39"/>
                </a:cubicBezTo>
                <a:lnTo>
                  <a:pt x="90" y="17"/>
                </a:lnTo>
                <a:close/>
                <a:moveTo>
                  <a:pt x="88" y="9"/>
                </a:moveTo>
                <a:cubicBezTo>
                  <a:pt x="89" y="6"/>
                  <a:pt x="89" y="6"/>
                  <a:pt x="89" y="6"/>
                </a:cubicBezTo>
                <a:cubicBezTo>
                  <a:pt x="89" y="6"/>
                  <a:pt x="89" y="6"/>
                  <a:pt x="90" y="6"/>
                </a:cubicBezTo>
                <a:cubicBezTo>
                  <a:pt x="90" y="4"/>
                  <a:pt x="90" y="4"/>
                  <a:pt x="90" y="4"/>
                </a:cubicBezTo>
                <a:cubicBezTo>
                  <a:pt x="89" y="4"/>
                  <a:pt x="89" y="4"/>
                  <a:pt x="89" y="4"/>
                </a:cubicBezTo>
                <a:cubicBezTo>
                  <a:pt x="89" y="4"/>
                  <a:pt x="89" y="4"/>
                  <a:pt x="89" y="4"/>
                </a:cubicBezTo>
                <a:cubicBezTo>
                  <a:pt x="90" y="2"/>
                  <a:pt x="90" y="2"/>
                  <a:pt x="90" y="2"/>
                </a:cubicBezTo>
                <a:cubicBezTo>
                  <a:pt x="90" y="1"/>
                  <a:pt x="90" y="1"/>
                  <a:pt x="90" y="1"/>
                </a:cubicBezTo>
                <a:cubicBezTo>
                  <a:pt x="90" y="2"/>
                  <a:pt x="89" y="3"/>
                  <a:pt x="88" y="6"/>
                </a:cubicBezTo>
                <a:lnTo>
                  <a:pt x="88" y="9"/>
                </a:lnTo>
                <a:close/>
                <a:moveTo>
                  <a:pt x="88" y="178"/>
                </a:moveTo>
                <a:cubicBezTo>
                  <a:pt x="89" y="178"/>
                  <a:pt x="89" y="178"/>
                  <a:pt x="90" y="179"/>
                </a:cubicBezTo>
                <a:cubicBezTo>
                  <a:pt x="90" y="151"/>
                  <a:pt x="90" y="151"/>
                  <a:pt x="90" y="151"/>
                </a:cubicBezTo>
                <a:cubicBezTo>
                  <a:pt x="89" y="151"/>
                  <a:pt x="89" y="151"/>
                  <a:pt x="89" y="151"/>
                </a:cubicBezTo>
                <a:cubicBezTo>
                  <a:pt x="90" y="148"/>
                  <a:pt x="90" y="148"/>
                  <a:pt x="90" y="148"/>
                </a:cubicBezTo>
                <a:cubicBezTo>
                  <a:pt x="90" y="146"/>
                  <a:pt x="90" y="146"/>
                  <a:pt x="90" y="146"/>
                </a:cubicBezTo>
                <a:cubicBezTo>
                  <a:pt x="88" y="151"/>
                  <a:pt x="88" y="151"/>
                  <a:pt x="88" y="151"/>
                </a:cubicBezTo>
                <a:lnTo>
                  <a:pt x="88" y="178"/>
                </a:lnTo>
                <a:close/>
                <a:moveTo>
                  <a:pt x="90" y="84"/>
                </a:moveTo>
                <a:cubicBezTo>
                  <a:pt x="89" y="85"/>
                  <a:pt x="89" y="86"/>
                  <a:pt x="88" y="86"/>
                </a:cubicBezTo>
                <a:cubicBezTo>
                  <a:pt x="88" y="88"/>
                  <a:pt x="88" y="88"/>
                  <a:pt x="88" y="88"/>
                </a:cubicBezTo>
                <a:cubicBezTo>
                  <a:pt x="89" y="88"/>
                  <a:pt x="89" y="88"/>
                  <a:pt x="90" y="88"/>
                </a:cubicBezTo>
                <a:lnTo>
                  <a:pt x="90" y="84"/>
                </a:lnTo>
                <a:close/>
                <a:moveTo>
                  <a:pt x="90" y="90"/>
                </a:moveTo>
                <a:cubicBezTo>
                  <a:pt x="88" y="90"/>
                  <a:pt x="88" y="90"/>
                  <a:pt x="88" y="90"/>
                </a:cubicBezTo>
                <a:cubicBezTo>
                  <a:pt x="88" y="142"/>
                  <a:pt x="88" y="142"/>
                  <a:pt x="88" y="142"/>
                </a:cubicBezTo>
                <a:cubicBezTo>
                  <a:pt x="88" y="142"/>
                  <a:pt x="88" y="142"/>
                  <a:pt x="88" y="142"/>
                </a:cubicBezTo>
                <a:cubicBezTo>
                  <a:pt x="88" y="143"/>
                  <a:pt x="88" y="143"/>
                  <a:pt x="88" y="143"/>
                </a:cubicBezTo>
                <a:cubicBezTo>
                  <a:pt x="89" y="142"/>
                  <a:pt x="89" y="142"/>
                  <a:pt x="89" y="142"/>
                </a:cubicBezTo>
                <a:cubicBezTo>
                  <a:pt x="90" y="142"/>
                  <a:pt x="90" y="142"/>
                  <a:pt x="90" y="142"/>
                </a:cubicBezTo>
                <a:lnTo>
                  <a:pt x="90" y="90"/>
                </a:lnTo>
                <a:close/>
                <a:moveTo>
                  <a:pt x="88" y="84"/>
                </a:moveTo>
                <a:cubicBezTo>
                  <a:pt x="88" y="83"/>
                  <a:pt x="88" y="83"/>
                  <a:pt x="88" y="83"/>
                </a:cubicBezTo>
                <a:cubicBezTo>
                  <a:pt x="90" y="84"/>
                  <a:pt x="90" y="84"/>
                  <a:pt x="90" y="84"/>
                </a:cubicBezTo>
                <a:cubicBezTo>
                  <a:pt x="90" y="84"/>
                  <a:pt x="90" y="84"/>
                  <a:pt x="90" y="84"/>
                </a:cubicBezTo>
                <a:cubicBezTo>
                  <a:pt x="90" y="85"/>
                  <a:pt x="90" y="85"/>
                  <a:pt x="90" y="85"/>
                </a:cubicBezTo>
                <a:lnTo>
                  <a:pt x="88" y="84"/>
                </a:lnTo>
                <a:close/>
                <a:moveTo>
                  <a:pt x="88" y="81"/>
                </a:moveTo>
                <a:cubicBezTo>
                  <a:pt x="89" y="79"/>
                  <a:pt x="89" y="77"/>
                  <a:pt x="90" y="75"/>
                </a:cubicBezTo>
                <a:cubicBezTo>
                  <a:pt x="90" y="43"/>
                  <a:pt x="90" y="43"/>
                  <a:pt x="90" y="43"/>
                </a:cubicBezTo>
                <a:cubicBezTo>
                  <a:pt x="88" y="42"/>
                  <a:pt x="88" y="42"/>
                  <a:pt x="88" y="42"/>
                </a:cubicBezTo>
                <a:lnTo>
                  <a:pt x="88" y="81"/>
                </a:lnTo>
                <a:close/>
                <a:moveTo>
                  <a:pt x="88" y="16"/>
                </a:moveTo>
                <a:cubicBezTo>
                  <a:pt x="87" y="15"/>
                  <a:pt x="87" y="15"/>
                  <a:pt x="87" y="15"/>
                </a:cubicBezTo>
                <a:cubicBezTo>
                  <a:pt x="88" y="9"/>
                  <a:pt x="88" y="9"/>
                  <a:pt x="88" y="9"/>
                </a:cubicBezTo>
                <a:cubicBezTo>
                  <a:pt x="88" y="6"/>
                  <a:pt x="88" y="6"/>
                  <a:pt x="88" y="6"/>
                </a:cubicBezTo>
                <a:cubicBezTo>
                  <a:pt x="88" y="9"/>
                  <a:pt x="87" y="11"/>
                  <a:pt x="86" y="15"/>
                </a:cubicBezTo>
                <a:cubicBezTo>
                  <a:pt x="86" y="14"/>
                  <a:pt x="86" y="14"/>
                  <a:pt x="86" y="14"/>
                </a:cubicBezTo>
                <a:cubicBezTo>
                  <a:pt x="86" y="37"/>
                  <a:pt x="86" y="37"/>
                  <a:pt x="86" y="37"/>
                </a:cubicBezTo>
                <a:cubicBezTo>
                  <a:pt x="87" y="38"/>
                  <a:pt x="87" y="38"/>
                  <a:pt x="88" y="39"/>
                </a:cubicBezTo>
                <a:lnTo>
                  <a:pt x="88" y="16"/>
                </a:lnTo>
                <a:close/>
                <a:moveTo>
                  <a:pt x="86" y="178"/>
                </a:moveTo>
                <a:cubicBezTo>
                  <a:pt x="87" y="178"/>
                  <a:pt x="87" y="178"/>
                  <a:pt x="88" y="178"/>
                </a:cubicBezTo>
                <a:cubicBezTo>
                  <a:pt x="88" y="151"/>
                  <a:pt x="88" y="151"/>
                  <a:pt x="88" y="151"/>
                </a:cubicBezTo>
                <a:cubicBezTo>
                  <a:pt x="88" y="151"/>
                  <a:pt x="88" y="151"/>
                  <a:pt x="88" y="151"/>
                </a:cubicBezTo>
                <a:cubicBezTo>
                  <a:pt x="86" y="150"/>
                  <a:pt x="86" y="150"/>
                  <a:pt x="86" y="150"/>
                </a:cubicBezTo>
                <a:lnTo>
                  <a:pt x="86" y="178"/>
                </a:lnTo>
                <a:close/>
                <a:moveTo>
                  <a:pt x="88" y="86"/>
                </a:moveTo>
                <a:cubicBezTo>
                  <a:pt x="87" y="88"/>
                  <a:pt x="86" y="88"/>
                  <a:pt x="86" y="88"/>
                </a:cubicBezTo>
                <a:cubicBezTo>
                  <a:pt x="87" y="88"/>
                  <a:pt x="88" y="88"/>
                  <a:pt x="88" y="88"/>
                </a:cubicBezTo>
                <a:lnTo>
                  <a:pt x="88" y="86"/>
                </a:lnTo>
                <a:close/>
                <a:moveTo>
                  <a:pt x="88" y="90"/>
                </a:moveTo>
                <a:cubicBezTo>
                  <a:pt x="86" y="89"/>
                  <a:pt x="86" y="89"/>
                  <a:pt x="86" y="89"/>
                </a:cubicBezTo>
                <a:cubicBezTo>
                  <a:pt x="86" y="142"/>
                  <a:pt x="86" y="142"/>
                  <a:pt x="86" y="142"/>
                </a:cubicBezTo>
                <a:cubicBezTo>
                  <a:pt x="86" y="142"/>
                  <a:pt x="86" y="142"/>
                  <a:pt x="86" y="142"/>
                </a:cubicBezTo>
                <a:cubicBezTo>
                  <a:pt x="87" y="142"/>
                  <a:pt x="87" y="142"/>
                  <a:pt x="88" y="142"/>
                </a:cubicBezTo>
                <a:lnTo>
                  <a:pt x="88" y="90"/>
                </a:lnTo>
                <a:close/>
                <a:moveTo>
                  <a:pt x="86" y="83"/>
                </a:moveTo>
                <a:cubicBezTo>
                  <a:pt x="88" y="84"/>
                  <a:pt x="88" y="84"/>
                  <a:pt x="88" y="84"/>
                </a:cubicBezTo>
                <a:cubicBezTo>
                  <a:pt x="88" y="83"/>
                  <a:pt x="88" y="83"/>
                  <a:pt x="88" y="83"/>
                </a:cubicBezTo>
                <a:cubicBezTo>
                  <a:pt x="88" y="83"/>
                  <a:pt x="88" y="83"/>
                  <a:pt x="88" y="83"/>
                </a:cubicBezTo>
                <a:cubicBezTo>
                  <a:pt x="88" y="82"/>
                  <a:pt x="88" y="82"/>
                  <a:pt x="88" y="81"/>
                </a:cubicBezTo>
                <a:cubicBezTo>
                  <a:pt x="88" y="42"/>
                  <a:pt x="88" y="42"/>
                  <a:pt x="88" y="42"/>
                </a:cubicBezTo>
                <a:cubicBezTo>
                  <a:pt x="86" y="40"/>
                  <a:pt x="86" y="40"/>
                  <a:pt x="86" y="40"/>
                </a:cubicBezTo>
                <a:cubicBezTo>
                  <a:pt x="86" y="82"/>
                  <a:pt x="86" y="82"/>
                  <a:pt x="86" y="82"/>
                </a:cubicBezTo>
                <a:cubicBezTo>
                  <a:pt x="87" y="83"/>
                  <a:pt x="88" y="83"/>
                  <a:pt x="88" y="83"/>
                </a:cubicBezTo>
                <a:cubicBezTo>
                  <a:pt x="86" y="82"/>
                  <a:pt x="86" y="82"/>
                  <a:pt x="86" y="82"/>
                </a:cubicBezTo>
                <a:lnTo>
                  <a:pt x="86" y="83"/>
                </a:lnTo>
                <a:close/>
                <a:moveTo>
                  <a:pt x="88" y="142"/>
                </a:moveTo>
                <a:cubicBezTo>
                  <a:pt x="88" y="143"/>
                  <a:pt x="88" y="143"/>
                  <a:pt x="88" y="143"/>
                </a:cubicBezTo>
                <a:cubicBezTo>
                  <a:pt x="86" y="150"/>
                  <a:pt x="86" y="150"/>
                  <a:pt x="86" y="150"/>
                </a:cubicBezTo>
                <a:cubicBezTo>
                  <a:pt x="86" y="148"/>
                  <a:pt x="86" y="148"/>
                  <a:pt x="86" y="148"/>
                </a:cubicBezTo>
                <a:cubicBezTo>
                  <a:pt x="86" y="148"/>
                  <a:pt x="86" y="148"/>
                  <a:pt x="86" y="148"/>
                </a:cubicBezTo>
                <a:cubicBezTo>
                  <a:pt x="86" y="148"/>
                  <a:pt x="86" y="148"/>
                  <a:pt x="86" y="148"/>
                </a:cubicBezTo>
                <a:cubicBezTo>
                  <a:pt x="86" y="147"/>
                  <a:pt x="86" y="147"/>
                  <a:pt x="86" y="147"/>
                </a:cubicBezTo>
                <a:cubicBezTo>
                  <a:pt x="86" y="147"/>
                  <a:pt x="86" y="147"/>
                  <a:pt x="86" y="147"/>
                </a:cubicBezTo>
                <a:cubicBezTo>
                  <a:pt x="87" y="146"/>
                  <a:pt x="87" y="146"/>
                  <a:pt x="87" y="146"/>
                </a:cubicBezTo>
                <a:cubicBezTo>
                  <a:pt x="86" y="145"/>
                  <a:pt x="86" y="145"/>
                  <a:pt x="86" y="145"/>
                </a:cubicBezTo>
                <a:cubicBezTo>
                  <a:pt x="86" y="145"/>
                  <a:pt x="86" y="145"/>
                  <a:pt x="86" y="145"/>
                </a:cubicBezTo>
                <a:cubicBezTo>
                  <a:pt x="87" y="145"/>
                  <a:pt x="87" y="145"/>
                  <a:pt x="87" y="145"/>
                </a:cubicBezTo>
                <a:lnTo>
                  <a:pt x="88" y="142"/>
                </a:lnTo>
                <a:close/>
                <a:moveTo>
                  <a:pt x="86" y="14"/>
                </a:moveTo>
                <a:cubicBezTo>
                  <a:pt x="85" y="14"/>
                  <a:pt x="85" y="14"/>
                  <a:pt x="85" y="14"/>
                </a:cubicBezTo>
                <a:cubicBezTo>
                  <a:pt x="85" y="37"/>
                  <a:pt x="85" y="37"/>
                  <a:pt x="85" y="37"/>
                </a:cubicBezTo>
                <a:cubicBezTo>
                  <a:pt x="86" y="37"/>
                  <a:pt x="86" y="37"/>
                  <a:pt x="86" y="37"/>
                </a:cubicBezTo>
                <a:lnTo>
                  <a:pt x="86" y="14"/>
                </a:lnTo>
                <a:close/>
                <a:moveTo>
                  <a:pt x="85" y="178"/>
                </a:moveTo>
                <a:cubicBezTo>
                  <a:pt x="86" y="178"/>
                  <a:pt x="86" y="178"/>
                  <a:pt x="86" y="178"/>
                </a:cubicBezTo>
                <a:cubicBezTo>
                  <a:pt x="86" y="150"/>
                  <a:pt x="86" y="150"/>
                  <a:pt x="86" y="150"/>
                </a:cubicBezTo>
                <a:cubicBezTo>
                  <a:pt x="86" y="150"/>
                  <a:pt x="86" y="150"/>
                  <a:pt x="86" y="150"/>
                </a:cubicBezTo>
                <a:cubicBezTo>
                  <a:pt x="86" y="150"/>
                  <a:pt x="86" y="150"/>
                  <a:pt x="86" y="150"/>
                </a:cubicBezTo>
                <a:cubicBezTo>
                  <a:pt x="86" y="148"/>
                  <a:pt x="86" y="148"/>
                  <a:pt x="86" y="148"/>
                </a:cubicBezTo>
                <a:cubicBezTo>
                  <a:pt x="85" y="150"/>
                  <a:pt x="85" y="150"/>
                  <a:pt x="85" y="150"/>
                </a:cubicBezTo>
                <a:cubicBezTo>
                  <a:pt x="85" y="150"/>
                  <a:pt x="85" y="150"/>
                  <a:pt x="85" y="150"/>
                </a:cubicBezTo>
                <a:lnTo>
                  <a:pt x="85" y="178"/>
                </a:lnTo>
                <a:close/>
                <a:moveTo>
                  <a:pt x="86" y="89"/>
                </a:moveTo>
                <a:cubicBezTo>
                  <a:pt x="85" y="88"/>
                  <a:pt x="85" y="88"/>
                  <a:pt x="85" y="88"/>
                </a:cubicBezTo>
                <a:cubicBezTo>
                  <a:pt x="85" y="89"/>
                  <a:pt x="85" y="89"/>
                  <a:pt x="85" y="89"/>
                </a:cubicBezTo>
                <a:cubicBezTo>
                  <a:pt x="86" y="90"/>
                  <a:pt x="86" y="90"/>
                  <a:pt x="86" y="90"/>
                </a:cubicBezTo>
                <a:cubicBezTo>
                  <a:pt x="86" y="90"/>
                  <a:pt x="85" y="92"/>
                  <a:pt x="85" y="93"/>
                </a:cubicBezTo>
                <a:cubicBezTo>
                  <a:pt x="85" y="141"/>
                  <a:pt x="85" y="141"/>
                  <a:pt x="85" y="141"/>
                </a:cubicBezTo>
                <a:cubicBezTo>
                  <a:pt x="85" y="142"/>
                  <a:pt x="85" y="142"/>
                  <a:pt x="85" y="142"/>
                </a:cubicBezTo>
                <a:cubicBezTo>
                  <a:pt x="85" y="142"/>
                  <a:pt x="85" y="142"/>
                  <a:pt x="85" y="142"/>
                </a:cubicBezTo>
                <a:cubicBezTo>
                  <a:pt x="85" y="143"/>
                  <a:pt x="85" y="143"/>
                  <a:pt x="85" y="143"/>
                </a:cubicBezTo>
                <a:cubicBezTo>
                  <a:pt x="86" y="142"/>
                  <a:pt x="86" y="142"/>
                  <a:pt x="86" y="142"/>
                </a:cubicBezTo>
                <a:lnTo>
                  <a:pt x="86" y="89"/>
                </a:lnTo>
                <a:close/>
                <a:moveTo>
                  <a:pt x="85" y="83"/>
                </a:moveTo>
                <a:cubicBezTo>
                  <a:pt x="86" y="83"/>
                  <a:pt x="86" y="83"/>
                  <a:pt x="86" y="83"/>
                </a:cubicBezTo>
                <a:cubicBezTo>
                  <a:pt x="86" y="82"/>
                  <a:pt x="86" y="82"/>
                  <a:pt x="86" y="82"/>
                </a:cubicBezTo>
                <a:cubicBezTo>
                  <a:pt x="85" y="82"/>
                  <a:pt x="85" y="82"/>
                  <a:pt x="85" y="82"/>
                </a:cubicBezTo>
                <a:lnTo>
                  <a:pt x="85" y="83"/>
                </a:lnTo>
                <a:close/>
                <a:moveTo>
                  <a:pt x="86" y="40"/>
                </a:moveTo>
                <a:cubicBezTo>
                  <a:pt x="86" y="82"/>
                  <a:pt x="86" y="82"/>
                  <a:pt x="86" y="82"/>
                </a:cubicBezTo>
                <a:cubicBezTo>
                  <a:pt x="85" y="81"/>
                  <a:pt x="85" y="81"/>
                  <a:pt x="85" y="81"/>
                </a:cubicBezTo>
                <a:cubicBezTo>
                  <a:pt x="85" y="40"/>
                  <a:pt x="85" y="40"/>
                  <a:pt x="85" y="40"/>
                </a:cubicBezTo>
                <a:lnTo>
                  <a:pt x="86" y="40"/>
                </a:lnTo>
                <a:close/>
                <a:moveTo>
                  <a:pt x="86" y="145"/>
                </a:moveTo>
                <a:cubicBezTo>
                  <a:pt x="86" y="145"/>
                  <a:pt x="86" y="145"/>
                  <a:pt x="86" y="145"/>
                </a:cubicBezTo>
                <a:cubicBezTo>
                  <a:pt x="85" y="145"/>
                  <a:pt x="85" y="145"/>
                  <a:pt x="85" y="145"/>
                </a:cubicBezTo>
                <a:cubicBezTo>
                  <a:pt x="85" y="144"/>
                  <a:pt x="85" y="144"/>
                  <a:pt x="85" y="144"/>
                </a:cubicBezTo>
                <a:lnTo>
                  <a:pt x="86" y="145"/>
                </a:lnTo>
                <a:close/>
                <a:moveTo>
                  <a:pt x="86" y="147"/>
                </a:moveTo>
                <a:cubicBezTo>
                  <a:pt x="86" y="148"/>
                  <a:pt x="86" y="148"/>
                  <a:pt x="86" y="148"/>
                </a:cubicBezTo>
                <a:cubicBezTo>
                  <a:pt x="85" y="147"/>
                  <a:pt x="85" y="147"/>
                  <a:pt x="85" y="147"/>
                </a:cubicBezTo>
                <a:cubicBezTo>
                  <a:pt x="85" y="147"/>
                  <a:pt x="85" y="147"/>
                  <a:pt x="85" y="147"/>
                </a:cubicBezTo>
                <a:lnTo>
                  <a:pt x="86" y="147"/>
                </a:lnTo>
                <a:close/>
                <a:moveTo>
                  <a:pt x="85" y="14"/>
                </a:moveTo>
                <a:cubicBezTo>
                  <a:pt x="84" y="13"/>
                  <a:pt x="84" y="13"/>
                  <a:pt x="84" y="13"/>
                </a:cubicBezTo>
                <a:cubicBezTo>
                  <a:pt x="84" y="36"/>
                  <a:pt x="84" y="36"/>
                  <a:pt x="84" y="36"/>
                </a:cubicBezTo>
                <a:cubicBezTo>
                  <a:pt x="85" y="37"/>
                  <a:pt x="85" y="37"/>
                  <a:pt x="85" y="37"/>
                </a:cubicBezTo>
                <a:lnTo>
                  <a:pt x="85" y="14"/>
                </a:lnTo>
                <a:close/>
                <a:moveTo>
                  <a:pt x="84" y="177"/>
                </a:moveTo>
                <a:cubicBezTo>
                  <a:pt x="85" y="178"/>
                  <a:pt x="85" y="178"/>
                  <a:pt x="85" y="178"/>
                </a:cubicBezTo>
                <a:cubicBezTo>
                  <a:pt x="85" y="150"/>
                  <a:pt x="85" y="150"/>
                  <a:pt x="85" y="150"/>
                </a:cubicBezTo>
                <a:cubicBezTo>
                  <a:pt x="84" y="149"/>
                  <a:pt x="84" y="149"/>
                  <a:pt x="84" y="149"/>
                </a:cubicBezTo>
                <a:lnTo>
                  <a:pt x="84" y="177"/>
                </a:lnTo>
                <a:close/>
                <a:moveTo>
                  <a:pt x="85" y="88"/>
                </a:moveTo>
                <a:cubicBezTo>
                  <a:pt x="84" y="88"/>
                  <a:pt x="84" y="88"/>
                  <a:pt x="84" y="88"/>
                </a:cubicBezTo>
                <a:cubicBezTo>
                  <a:pt x="84" y="88"/>
                  <a:pt x="84" y="88"/>
                  <a:pt x="84" y="88"/>
                </a:cubicBezTo>
                <a:cubicBezTo>
                  <a:pt x="84" y="89"/>
                  <a:pt x="84" y="89"/>
                  <a:pt x="84" y="89"/>
                </a:cubicBezTo>
                <a:cubicBezTo>
                  <a:pt x="85" y="89"/>
                  <a:pt x="85" y="89"/>
                  <a:pt x="85" y="89"/>
                </a:cubicBezTo>
                <a:lnTo>
                  <a:pt x="85" y="88"/>
                </a:lnTo>
                <a:close/>
                <a:moveTo>
                  <a:pt x="85" y="93"/>
                </a:moveTo>
                <a:cubicBezTo>
                  <a:pt x="85" y="95"/>
                  <a:pt x="84" y="96"/>
                  <a:pt x="84" y="98"/>
                </a:cubicBezTo>
                <a:cubicBezTo>
                  <a:pt x="84" y="141"/>
                  <a:pt x="84" y="141"/>
                  <a:pt x="84" y="141"/>
                </a:cubicBezTo>
                <a:cubicBezTo>
                  <a:pt x="85" y="141"/>
                  <a:pt x="85" y="141"/>
                  <a:pt x="85" y="141"/>
                </a:cubicBezTo>
                <a:lnTo>
                  <a:pt x="85" y="93"/>
                </a:lnTo>
                <a:close/>
                <a:moveTo>
                  <a:pt x="84" y="82"/>
                </a:moveTo>
                <a:cubicBezTo>
                  <a:pt x="85" y="83"/>
                  <a:pt x="85" y="83"/>
                  <a:pt x="85" y="83"/>
                </a:cubicBezTo>
                <a:cubicBezTo>
                  <a:pt x="85" y="82"/>
                  <a:pt x="85" y="82"/>
                  <a:pt x="85" y="82"/>
                </a:cubicBezTo>
                <a:cubicBezTo>
                  <a:pt x="84" y="82"/>
                  <a:pt x="84" y="82"/>
                  <a:pt x="84" y="82"/>
                </a:cubicBezTo>
                <a:close/>
                <a:moveTo>
                  <a:pt x="85" y="40"/>
                </a:moveTo>
                <a:cubicBezTo>
                  <a:pt x="85" y="81"/>
                  <a:pt x="85" y="81"/>
                  <a:pt x="85" y="81"/>
                </a:cubicBezTo>
                <a:cubicBezTo>
                  <a:pt x="84" y="81"/>
                  <a:pt x="84" y="81"/>
                  <a:pt x="84" y="81"/>
                </a:cubicBezTo>
                <a:cubicBezTo>
                  <a:pt x="84" y="39"/>
                  <a:pt x="84" y="39"/>
                  <a:pt x="84" y="39"/>
                </a:cubicBezTo>
                <a:lnTo>
                  <a:pt x="85" y="40"/>
                </a:lnTo>
                <a:close/>
                <a:moveTo>
                  <a:pt x="85" y="142"/>
                </a:moveTo>
                <a:cubicBezTo>
                  <a:pt x="85" y="143"/>
                  <a:pt x="85" y="143"/>
                  <a:pt x="85" y="143"/>
                </a:cubicBezTo>
                <a:cubicBezTo>
                  <a:pt x="85" y="144"/>
                  <a:pt x="85" y="144"/>
                  <a:pt x="85" y="144"/>
                </a:cubicBezTo>
                <a:cubicBezTo>
                  <a:pt x="85" y="144"/>
                  <a:pt x="85" y="144"/>
                  <a:pt x="85" y="144"/>
                </a:cubicBezTo>
                <a:cubicBezTo>
                  <a:pt x="85" y="145"/>
                  <a:pt x="85" y="145"/>
                  <a:pt x="85" y="145"/>
                </a:cubicBezTo>
                <a:cubicBezTo>
                  <a:pt x="84" y="144"/>
                  <a:pt x="84" y="144"/>
                  <a:pt x="84" y="144"/>
                </a:cubicBezTo>
                <a:cubicBezTo>
                  <a:pt x="84" y="145"/>
                  <a:pt x="84" y="145"/>
                  <a:pt x="84" y="145"/>
                </a:cubicBezTo>
                <a:cubicBezTo>
                  <a:pt x="84" y="144"/>
                  <a:pt x="84" y="144"/>
                  <a:pt x="84" y="144"/>
                </a:cubicBezTo>
                <a:cubicBezTo>
                  <a:pt x="84" y="144"/>
                  <a:pt x="84" y="144"/>
                  <a:pt x="84" y="144"/>
                </a:cubicBezTo>
                <a:cubicBezTo>
                  <a:pt x="84" y="144"/>
                  <a:pt x="84" y="144"/>
                  <a:pt x="84" y="144"/>
                </a:cubicBezTo>
                <a:cubicBezTo>
                  <a:pt x="84" y="143"/>
                  <a:pt x="84" y="143"/>
                  <a:pt x="84" y="143"/>
                </a:cubicBezTo>
                <a:cubicBezTo>
                  <a:pt x="84" y="144"/>
                  <a:pt x="84" y="144"/>
                  <a:pt x="84" y="144"/>
                </a:cubicBezTo>
                <a:lnTo>
                  <a:pt x="85" y="142"/>
                </a:lnTo>
                <a:close/>
                <a:moveTo>
                  <a:pt x="85" y="147"/>
                </a:moveTo>
                <a:cubicBezTo>
                  <a:pt x="85" y="147"/>
                  <a:pt x="85" y="147"/>
                  <a:pt x="85" y="147"/>
                </a:cubicBezTo>
                <a:cubicBezTo>
                  <a:pt x="84" y="146"/>
                  <a:pt x="84" y="146"/>
                  <a:pt x="84" y="146"/>
                </a:cubicBezTo>
                <a:cubicBezTo>
                  <a:pt x="84" y="146"/>
                  <a:pt x="84" y="146"/>
                  <a:pt x="84" y="146"/>
                </a:cubicBezTo>
                <a:lnTo>
                  <a:pt x="85" y="147"/>
                </a:lnTo>
                <a:close/>
                <a:moveTo>
                  <a:pt x="84" y="13"/>
                </a:moveTo>
                <a:cubicBezTo>
                  <a:pt x="83" y="13"/>
                  <a:pt x="83" y="13"/>
                  <a:pt x="83" y="13"/>
                </a:cubicBezTo>
                <a:cubicBezTo>
                  <a:pt x="83" y="36"/>
                  <a:pt x="83" y="36"/>
                  <a:pt x="83" y="36"/>
                </a:cubicBezTo>
                <a:cubicBezTo>
                  <a:pt x="83" y="36"/>
                  <a:pt x="84" y="36"/>
                  <a:pt x="84" y="36"/>
                </a:cubicBezTo>
                <a:lnTo>
                  <a:pt x="84" y="13"/>
                </a:lnTo>
                <a:close/>
                <a:moveTo>
                  <a:pt x="83" y="177"/>
                </a:moveTo>
                <a:cubicBezTo>
                  <a:pt x="83" y="177"/>
                  <a:pt x="84" y="177"/>
                  <a:pt x="84" y="177"/>
                </a:cubicBezTo>
                <a:cubicBezTo>
                  <a:pt x="84" y="149"/>
                  <a:pt x="84" y="149"/>
                  <a:pt x="84" y="149"/>
                </a:cubicBezTo>
                <a:cubicBezTo>
                  <a:pt x="83" y="149"/>
                  <a:pt x="83" y="149"/>
                  <a:pt x="83" y="149"/>
                </a:cubicBezTo>
                <a:cubicBezTo>
                  <a:pt x="83" y="149"/>
                  <a:pt x="83" y="149"/>
                  <a:pt x="83" y="149"/>
                </a:cubicBezTo>
                <a:cubicBezTo>
                  <a:pt x="83" y="150"/>
                  <a:pt x="83" y="150"/>
                  <a:pt x="83" y="150"/>
                </a:cubicBezTo>
                <a:cubicBezTo>
                  <a:pt x="83" y="150"/>
                  <a:pt x="83" y="150"/>
                  <a:pt x="83" y="150"/>
                </a:cubicBezTo>
                <a:lnTo>
                  <a:pt x="83" y="177"/>
                </a:lnTo>
                <a:close/>
                <a:moveTo>
                  <a:pt x="84" y="88"/>
                </a:moveTo>
                <a:cubicBezTo>
                  <a:pt x="84" y="89"/>
                  <a:pt x="84" y="89"/>
                  <a:pt x="84" y="89"/>
                </a:cubicBezTo>
                <a:cubicBezTo>
                  <a:pt x="84" y="89"/>
                  <a:pt x="84" y="89"/>
                  <a:pt x="84" y="89"/>
                </a:cubicBezTo>
                <a:lnTo>
                  <a:pt x="84" y="88"/>
                </a:lnTo>
                <a:close/>
                <a:moveTo>
                  <a:pt x="84" y="98"/>
                </a:moveTo>
                <a:cubicBezTo>
                  <a:pt x="84" y="99"/>
                  <a:pt x="83" y="100"/>
                  <a:pt x="83" y="102"/>
                </a:cubicBezTo>
                <a:cubicBezTo>
                  <a:pt x="83" y="141"/>
                  <a:pt x="83" y="141"/>
                  <a:pt x="83" y="141"/>
                </a:cubicBezTo>
                <a:cubicBezTo>
                  <a:pt x="84" y="141"/>
                  <a:pt x="84" y="141"/>
                  <a:pt x="84" y="141"/>
                </a:cubicBezTo>
                <a:lnTo>
                  <a:pt x="84" y="98"/>
                </a:lnTo>
                <a:close/>
                <a:moveTo>
                  <a:pt x="83" y="82"/>
                </a:moveTo>
                <a:cubicBezTo>
                  <a:pt x="84" y="82"/>
                  <a:pt x="84" y="82"/>
                  <a:pt x="84" y="82"/>
                </a:cubicBezTo>
                <a:cubicBezTo>
                  <a:pt x="84" y="82"/>
                  <a:pt x="84" y="82"/>
                  <a:pt x="84" y="82"/>
                </a:cubicBezTo>
                <a:cubicBezTo>
                  <a:pt x="83" y="81"/>
                  <a:pt x="83" y="81"/>
                  <a:pt x="83" y="81"/>
                </a:cubicBezTo>
                <a:lnTo>
                  <a:pt x="83" y="82"/>
                </a:lnTo>
                <a:close/>
                <a:moveTo>
                  <a:pt x="84" y="39"/>
                </a:moveTo>
                <a:cubicBezTo>
                  <a:pt x="84" y="81"/>
                  <a:pt x="84" y="81"/>
                  <a:pt x="84" y="81"/>
                </a:cubicBezTo>
                <a:cubicBezTo>
                  <a:pt x="83" y="80"/>
                  <a:pt x="83" y="80"/>
                  <a:pt x="83" y="80"/>
                </a:cubicBezTo>
                <a:cubicBezTo>
                  <a:pt x="83" y="39"/>
                  <a:pt x="83" y="39"/>
                  <a:pt x="83" y="39"/>
                </a:cubicBezTo>
                <a:lnTo>
                  <a:pt x="84" y="39"/>
                </a:lnTo>
                <a:close/>
                <a:moveTo>
                  <a:pt x="84" y="143"/>
                </a:moveTo>
                <a:cubicBezTo>
                  <a:pt x="84" y="144"/>
                  <a:pt x="84" y="144"/>
                  <a:pt x="84" y="144"/>
                </a:cubicBezTo>
                <a:cubicBezTo>
                  <a:pt x="83" y="143"/>
                  <a:pt x="83" y="143"/>
                  <a:pt x="83" y="143"/>
                </a:cubicBezTo>
                <a:cubicBezTo>
                  <a:pt x="83" y="142"/>
                  <a:pt x="83" y="142"/>
                  <a:pt x="83" y="142"/>
                </a:cubicBezTo>
                <a:lnTo>
                  <a:pt x="84" y="143"/>
                </a:lnTo>
                <a:close/>
                <a:moveTo>
                  <a:pt x="84" y="144"/>
                </a:moveTo>
                <a:cubicBezTo>
                  <a:pt x="84" y="145"/>
                  <a:pt x="84" y="145"/>
                  <a:pt x="84" y="145"/>
                </a:cubicBezTo>
                <a:cubicBezTo>
                  <a:pt x="84" y="146"/>
                  <a:pt x="84" y="146"/>
                  <a:pt x="84" y="146"/>
                </a:cubicBezTo>
                <a:cubicBezTo>
                  <a:pt x="84" y="146"/>
                  <a:pt x="84" y="146"/>
                  <a:pt x="84" y="146"/>
                </a:cubicBezTo>
                <a:cubicBezTo>
                  <a:pt x="84" y="146"/>
                  <a:pt x="84" y="146"/>
                  <a:pt x="84" y="146"/>
                </a:cubicBezTo>
                <a:cubicBezTo>
                  <a:pt x="84" y="146"/>
                  <a:pt x="84" y="146"/>
                  <a:pt x="84" y="146"/>
                </a:cubicBezTo>
                <a:cubicBezTo>
                  <a:pt x="83" y="148"/>
                  <a:pt x="83" y="148"/>
                  <a:pt x="83" y="148"/>
                </a:cubicBezTo>
                <a:cubicBezTo>
                  <a:pt x="83" y="147"/>
                  <a:pt x="83" y="147"/>
                  <a:pt x="83" y="147"/>
                </a:cubicBezTo>
                <a:cubicBezTo>
                  <a:pt x="83" y="146"/>
                  <a:pt x="83" y="146"/>
                  <a:pt x="83" y="146"/>
                </a:cubicBezTo>
                <a:cubicBezTo>
                  <a:pt x="83" y="146"/>
                  <a:pt x="83" y="146"/>
                  <a:pt x="83" y="146"/>
                </a:cubicBezTo>
                <a:cubicBezTo>
                  <a:pt x="83" y="145"/>
                  <a:pt x="83" y="145"/>
                  <a:pt x="83" y="145"/>
                </a:cubicBezTo>
                <a:cubicBezTo>
                  <a:pt x="83" y="145"/>
                  <a:pt x="83" y="145"/>
                  <a:pt x="83" y="145"/>
                </a:cubicBezTo>
                <a:lnTo>
                  <a:pt x="84" y="144"/>
                </a:lnTo>
                <a:close/>
                <a:moveTo>
                  <a:pt x="83" y="13"/>
                </a:moveTo>
                <a:cubicBezTo>
                  <a:pt x="82" y="12"/>
                  <a:pt x="82" y="12"/>
                  <a:pt x="82" y="12"/>
                </a:cubicBezTo>
                <a:cubicBezTo>
                  <a:pt x="82" y="80"/>
                  <a:pt x="82" y="80"/>
                  <a:pt x="82" y="80"/>
                </a:cubicBezTo>
                <a:cubicBezTo>
                  <a:pt x="83" y="80"/>
                  <a:pt x="83" y="80"/>
                  <a:pt x="83" y="80"/>
                </a:cubicBezTo>
                <a:cubicBezTo>
                  <a:pt x="83" y="39"/>
                  <a:pt x="83" y="39"/>
                  <a:pt x="83" y="39"/>
                </a:cubicBezTo>
                <a:cubicBezTo>
                  <a:pt x="82" y="38"/>
                  <a:pt x="82" y="38"/>
                  <a:pt x="82" y="38"/>
                </a:cubicBezTo>
                <a:cubicBezTo>
                  <a:pt x="83" y="36"/>
                  <a:pt x="83" y="36"/>
                  <a:pt x="83" y="36"/>
                </a:cubicBezTo>
                <a:cubicBezTo>
                  <a:pt x="83" y="36"/>
                  <a:pt x="83" y="36"/>
                  <a:pt x="83" y="36"/>
                </a:cubicBezTo>
                <a:lnTo>
                  <a:pt x="83" y="13"/>
                </a:lnTo>
                <a:close/>
                <a:moveTo>
                  <a:pt x="82" y="177"/>
                </a:moveTo>
                <a:cubicBezTo>
                  <a:pt x="83" y="177"/>
                  <a:pt x="83" y="177"/>
                  <a:pt x="83" y="177"/>
                </a:cubicBezTo>
                <a:cubicBezTo>
                  <a:pt x="83" y="150"/>
                  <a:pt x="83" y="150"/>
                  <a:pt x="83" y="150"/>
                </a:cubicBezTo>
                <a:cubicBezTo>
                  <a:pt x="82" y="149"/>
                  <a:pt x="82" y="149"/>
                  <a:pt x="82" y="149"/>
                </a:cubicBezTo>
                <a:cubicBezTo>
                  <a:pt x="82" y="149"/>
                  <a:pt x="82" y="149"/>
                  <a:pt x="82" y="149"/>
                </a:cubicBezTo>
                <a:cubicBezTo>
                  <a:pt x="83" y="149"/>
                  <a:pt x="83" y="149"/>
                  <a:pt x="83" y="149"/>
                </a:cubicBezTo>
                <a:cubicBezTo>
                  <a:pt x="83" y="149"/>
                  <a:pt x="83" y="149"/>
                  <a:pt x="83" y="149"/>
                </a:cubicBezTo>
                <a:cubicBezTo>
                  <a:pt x="83" y="149"/>
                  <a:pt x="83" y="149"/>
                  <a:pt x="83" y="149"/>
                </a:cubicBezTo>
                <a:cubicBezTo>
                  <a:pt x="83" y="148"/>
                  <a:pt x="83" y="148"/>
                  <a:pt x="83" y="148"/>
                </a:cubicBezTo>
                <a:cubicBezTo>
                  <a:pt x="83" y="147"/>
                  <a:pt x="83" y="147"/>
                  <a:pt x="83" y="147"/>
                </a:cubicBezTo>
                <a:cubicBezTo>
                  <a:pt x="82" y="148"/>
                  <a:pt x="82" y="148"/>
                  <a:pt x="82" y="148"/>
                </a:cubicBezTo>
                <a:cubicBezTo>
                  <a:pt x="82" y="148"/>
                  <a:pt x="82" y="148"/>
                  <a:pt x="82" y="148"/>
                </a:cubicBezTo>
                <a:cubicBezTo>
                  <a:pt x="82" y="149"/>
                  <a:pt x="82" y="149"/>
                  <a:pt x="82" y="149"/>
                </a:cubicBezTo>
                <a:cubicBezTo>
                  <a:pt x="82" y="149"/>
                  <a:pt x="82" y="149"/>
                  <a:pt x="82" y="149"/>
                </a:cubicBezTo>
                <a:cubicBezTo>
                  <a:pt x="82" y="149"/>
                  <a:pt x="82" y="149"/>
                  <a:pt x="82" y="149"/>
                </a:cubicBezTo>
                <a:cubicBezTo>
                  <a:pt x="82" y="149"/>
                  <a:pt x="82" y="149"/>
                  <a:pt x="82" y="149"/>
                </a:cubicBezTo>
                <a:lnTo>
                  <a:pt x="82" y="177"/>
                </a:lnTo>
                <a:close/>
                <a:moveTo>
                  <a:pt x="83" y="102"/>
                </a:moveTo>
                <a:cubicBezTo>
                  <a:pt x="83" y="102"/>
                  <a:pt x="83" y="102"/>
                  <a:pt x="83" y="102"/>
                </a:cubicBezTo>
                <a:cubicBezTo>
                  <a:pt x="82" y="99"/>
                  <a:pt x="82" y="99"/>
                  <a:pt x="82" y="99"/>
                </a:cubicBezTo>
                <a:cubicBezTo>
                  <a:pt x="82" y="100"/>
                  <a:pt x="82" y="100"/>
                  <a:pt x="82" y="100"/>
                </a:cubicBezTo>
                <a:cubicBezTo>
                  <a:pt x="82" y="103"/>
                  <a:pt x="82" y="103"/>
                  <a:pt x="82" y="103"/>
                </a:cubicBezTo>
                <a:cubicBezTo>
                  <a:pt x="82" y="104"/>
                  <a:pt x="82" y="105"/>
                  <a:pt x="82" y="106"/>
                </a:cubicBezTo>
                <a:cubicBezTo>
                  <a:pt x="82" y="141"/>
                  <a:pt x="82" y="141"/>
                  <a:pt x="82" y="141"/>
                </a:cubicBezTo>
                <a:cubicBezTo>
                  <a:pt x="82" y="141"/>
                  <a:pt x="82" y="141"/>
                  <a:pt x="82" y="141"/>
                </a:cubicBezTo>
                <a:cubicBezTo>
                  <a:pt x="82" y="142"/>
                  <a:pt x="82" y="142"/>
                  <a:pt x="82" y="142"/>
                </a:cubicBezTo>
                <a:cubicBezTo>
                  <a:pt x="82" y="143"/>
                  <a:pt x="82" y="143"/>
                  <a:pt x="82" y="143"/>
                </a:cubicBezTo>
                <a:cubicBezTo>
                  <a:pt x="82" y="142"/>
                  <a:pt x="82" y="142"/>
                  <a:pt x="82" y="142"/>
                </a:cubicBezTo>
                <a:cubicBezTo>
                  <a:pt x="83" y="143"/>
                  <a:pt x="83" y="143"/>
                  <a:pt x="83" y="143"/>
                </a:cubicBezTo>
                <a:cubicBezTo>
                  <a:pt x="83" y="142"/>
                  <a:pt x="83" y="142"/>
                  <a:pt x="83" y="142"/>
                </a:cubicBezTo>
                <a:cubicBezTo>
                  <a:pt x="82" y="142"/>
                  <a:pt x="82" y="142"/>
                  <a:pt x="82" y="142"/>
                </a:cubicBezTo>
                <a:cubicBezTo>
                  <a:pt x="82" y="142"/>
                  <a:pt x="82" y="142"/>
                  <a:pt x="82" y="142"/>
                </a:cubicBezTo>
                <a:cubicBezTo>
                  <a:pt x="83" y="141"/>
                  <a:pt x="83" y="141"/>
                  <a:pt x="83" y="141"/>
                </a:cubicBezTo>
                <a:cubicBezTo>
                  <a:pt x="83" y="141"/>
                  <a:pt x="83" y="141"/>
                  <a:pt x="83" y="141"/>
                </a:cubicBezTo>
                <a:lnTo>
                  <a:pt x="83" y="102"/>
                </a:lnTo>
                <a:close/>
                <a:moveTo>
                  <a:pt x="82" y="82"/>
                </a:moveTo>
                <a:cubicBezTo>
                  <a:pt x="83" y="82"/>
                  <a:pt x="83" y="82"/>
                  <a:pt x="83" y="82"/>
                </a:cubicBezTo>
                <a:cubicBezTo>
                  <a:pt x="83" y="81"/>
                  <a:pt x="83" y="81"/>
                  <a:pt x="83" y="81"/>
                </a:cubicBezTo>
                <a:cubicBezTo>
                  <a:pt x="82" y="81"/>
                  <a:pt x="82" y="81"/>
                  <a:pt x="82" y="81"/>
                </a:cubicBezTo>
                <a:lnTo>
                  <a:pt x="82" y="82"/>
                </a:lnTo>
                <a:close/>
                <a:moveTo>
                  <a:pt x="83" y="145"/>
                </a:moveTo>
                <a:cubicBezTo>
                  <a:pt x="83" y="146"/>
                  <a:pt x="83" y="146"/>
                  <a:pt x="83" y="146"/>
                </a:cubicBezTo>
                <a:cubicBezTo>
                  <a:pt x="82" y="145"/>
                  <a:pt x="82" y="145"/>
                  <a:pt x="82" y="145"/>
                </a:cubicBezTo>
                <a:cubicBezTo>
                  <a:pt x="82" y="144"/>
                  <a:pt x="82" y="144"/>
                  <a:pt x="82" y="144"/>
                </a:cubicBezTo>
                <a:lnTo>
                  <a:pt x="83" y="145"/>
                </a:lnTo>
                <a:close/>
                <a:moveTo>
                  <a:pt x="82" y="12"/>
                </a:moveTo>
                <a:cubicBezTo>
                  <a:pt x="81" y="12"/>
                  <a:pt x="81" y="12"/>
                  <a:pt x="81" y="12"/>
                </a:cubicBezTo>
                <a:cubicBezTo>
                  <a:pt x="81" y="35"/>
                  <a:pt x="81" y="35"/>
                  <a:pt x="81" y="35"/>
                </a:cubicBezTo>
                <a:cubicBezTo>
                  <a:pt x="81" y="35"/>
                  <a:pt x="81" y="35"/>
                  <a:pt x="81" y="35"/>
                </a:cubicBezTo>
                <a:cubicBezTo>
                  <a:pt x="81" y="37"/>
                  <a:pt x="81" y="37"/>
                  <a:pt x="81" y="37"/>
                </a:cubicBezTo>
                <a:cubicBezTo>
                  <a:pt x="81" y="79"/>
                  <a:pt x="81" y="79"/>
                  <a:pt x="81" y="79"/>
                </a:cubicBezTo>
                <a:cubicBezTo>
                  <a:pt x="82" y="80"/>
                  <a:pt x="82" y="80"/>
                  <a:pt x="82" y="80"/>
                </a:cubicBezTo>
                <a:lnTo>
                  <a:pt x="82" y="12"/>
                </a:lnTo>
                <a:close/>
                <a:moveTo>
                  <a:pt x="81" y="177"/>
                </a:moveTo>
                <a:cubicBezTo>
                  <a:pt x="82" y="177"/>
                  <a:pt x="82" y="177"/>
                  <a:pt x="82" y="177"/>
                </a:cubicBezTo>
                <a:cubicBezTo>
                  <a:pt x="82" y="149"/>
                  <a:pt x="82" y="149"/>
                  <a:pt x="82" y="149"/>
                </a:cubicBezTo>
                <a:cubicBezTo>
                  <a:pt x="81" y="149"/>
                  <a:pt x="81" y="149"/>
                  <a:pt x="81" y="149"/>
                </a:cubicBezTo>
                <a:lnTo>
                  <a:pt x="81" y="177"/>
                </a:lnTo>
                <a:close/>
                <a:moveTo>
                  <a:pt x="82" y="99"/>
                </a:moveTo>
                <a:cubicBezTo>
                  <a:pt x="81" y="97"/>
                  <a:pt x="81" y="97"/>
                  <a:pt x="81" y="97"/>
                </a:cubicBezTo>
                <a:cubicBezTo>
                  <a:pt x="81" y="98"/>
                  <a:pt x="81" y="98"/>
                  <a:pt x="81" y="98"/>
                </a:cubicBezTo>
                <a:cubicBezTo>
                  <a:pt x="82" y="100"/>
                  <a:pt x="82" y="100"/>
                  <a:pt x="82" y="100"/>
                </a:cubicBezTo>
                <a:lnTo>
                  <a:pt x="82" y="99"/>
                </a:lnTo>
                <a:close/>
                <a:moveTo>
                  <a:pt x="81" y="81"/>
                </a:moveTo>
                <a:cubicBezTo>
                  <a:pt x="82" y="82"/>
                  <a:pt x="82" y="82"/>
                  <a:pt x="82" y="82"/>
                </a:cubicBezTo>
                <a:cubicBezTo>
                  <a:pt x="82" y="81"/>
                  <a:pt x="82" y="81"/>
                  <a:pt x="82" y="81"/>
                </a:cubicBezTo>
                <a:cubicBezTo>
                  <a:pt x="81" y="81"/>
                  <a:pt x="81" y="81"/>
                  <a:pt x="81" y="81"/>
                </a:cubicBezTo>
                <a:close/>
                <a:moveTo>
                  <a:pt x="82" y="106"/>
                </a:moveTo>
                <a:cubicBezTo>
                  <a:pt x="82" y="141"/>
                  <a:pt x="82" y="141"/>
                  <a:pt x="82" y="141"/>
                </a:cubicBezTo>
                <a:cubicBezTo>
                  <a:pt x="81" y="141"/>
                  <a:pt x="81" y="141"/>
                  <a:pt x="81" y="141"/>
                </a:cubicBezTo>
                <a:cubicBezTo>
                  <a:pt x="81" y="108"/>
                  <a:pt x="81" y="108"/>
                  <a:pt x="81" y="108"/>
                </a:cubicBezTo>
                <a:cubicBezTo>
                  <a:pt x="81" y="107"/>
                  <a:pt x="81" y="106"/>
                  <a:pt x="82" y="106"/>
                </a:cubicBezTo>
                <a:close/>
                <a:moveTo>
                  <a:pt x="82" y="142"/>
                </a:moveTo>
                <a:cubicBezTo>
                  <a:pt x="82" y="143"/>
                  <a:pt x="82" y="143"/>
                  <a:pt x="82" y="143"/>
                </a:cubicBezTo>
                <a:cubicBezTo>
                  <a:pt x="81" y="144"/>
                  <a:pt x="81" y="144"/>
                  <a:pt x="81" y="144"/>
                </a:cubicBezTo>
                <a:cubicBezTo>
                  <a:pt x="81" y="144"/>
                  <a:pt x="81" y="144"/>
                  <a:pt x="81" y="144"/>
                </a:cubicBezTo>
                <a:cubicBezTo>
                  <a:pt x="82" y="144"/>
                  <a:pt x="82" y="144"/>
                  <a:pt x="82" y="144"/>
                </a:cubicBezTo>
                <a:cubicBezTo>
                  <a:pt x="82" y="145"/>
                  <a:pt x="82" y="145"/>
                  <a:pt x="82" y="145"/>
                </a:cubicBezTo>
                <a:cubicBezTo>
                  <a:pt x="81" y="144"/>
                  <a:pt x="81" y="144"/>
                  <a:pt x="81" y="144"/>
                </a:cubicBezTo>
                <a:cubicBezTo>
                  <a:pt x="81" y="144"/>
                  <a:pt x="81" y="144"/>
                  <a:pt x="81" y="144"/>
                </a:cubicBezTo>
                <a:cubicBezTo>
                  <a:pt x="81" y="143"/>
                  <a:pt x="81" y="143"/>
                  <a:pt x="81" y="143"/>
                </a:cubicBezTo>
                <a:lnTo>
                  <a:pt x="82" y="142"/>
                </a:lnTo>
                <a:close/>
                <a:moveTo>
                  <a:pt x="82" y="148"/>
                </a:moveTo>
                <a:cubicBezTo>
                  <a:pt x="82" y="149"/>
                  <a:pt x="82" y="149"/>
                  <a:pt x="82" y="149"/>
                </a:cubicBezTo>
                <a:cubicBezTo>
                  <a:pt x="81" y="148"/>
                  <a:pt x="81" y="148"/>
                  <a:pt x="81" y="148"/>
                </a:cubicBezTo>
                <a:cubicBezTo>
                  <a:pt x="81" y="147"/>
                  <a:pt x="81" y="147"/>
                  <a:pt x="81" y="147"/>
                </a:cubicBezTo>
                <a:lnTo>
                  <a:pt x="82" y="148"/>
                </a:lnTo>
                <a:close/>
                <a:moveTo>
                  <a:pt x="81" y="12"/>
                </a:moveTo>
                <a:cubicBezTo>
                  <a:pt x="79" y="11"/>
                  <a:pt x="79" y="11"/>
                  <a:pt x="79" y="11"/>
                </a:cubicBezTo>
                <a:cubicBezTo>
                  <a:pt x="79" y="34"/>
                  <a:pt x="79" y="34"/>
                  <a:pt x="79" y="34"/>
                </a:cubicBezTo>
                <a:cubicBezTo>
                  <a:pt x="80" y="34"/>
                  <a:pt x="80" y="35"/>
                  <a:pt x="81" y="35"/>
                </a:cubicBezTo>
                <a:lnTo>
                  <a:pt x="81" y="12"/>
                </a:lnTo>
                <a:close/>
                <a:moveTo>
                  <a:pt x="79" y="176"/>
                </a:moveTo>
                <a:cubicBezTo>
                  <a:pt x="80" y="176"/>
                  <a:pt x="80" y="176"/>
                  <a:pt x="81" y="177"/>
                </a:cubicBezTo>
                <a:cubicBezTo>
                  <a:pt x="81" y="149"/>
                  <a:pt x="81" y="149"/>
                  <a:pt x="81" y="149"/>
                </a:cubicBezTo>
                <a:cubicBezTo>
                  <a:pt x="79" y="149"/>
                  <a:pt x="79" y="149"/>
                  <a:pt x="79" y="149"/>
                </a:cubicBezTo>
                <a:lnTo>
                  <a:pt x="79" y="176"/>
                </a:lnTo>
                <a:close/>
                <a:moveTo>
                  <a:pt x="81" y="97"/>
                </a:moveTo>
                <a:cubicBezTo>
                  <a:pt x="79" y="92"/>
                  <a:pt x="79" y="92"/>
                  <a:pt x="79" y="92"/>
                </a:cubicBezTo>
                <a:cubicBezTo>
                  <a:pt x="79" y="93"/>
                  <a:pt x="79" y="93"/>
                  <a:pt x="79" y="93"/>
                </a:cubicBezTo>
                <a:cubicBezTo>
                  <a:pt x="81" y="98"/>
                  <a:pt x="81" y="98"/>
                  <a:pt x="81" y="98"/>
                </a:cubicBezTo>
                <a:lnTo>
                  <a:pt x="81" y="97"/>
                </a:lnTo>
                <a:close/>
                <a:moveTo>
                  <a:pt x="79" y="81"/>
                </a:moveTo>
                <a:cubicBezTo>
                  <a:pt x="81" y="81"/>
                  <a:pt x="81" y="81"/>
                  <a:pt x="81" y="81"/>
                </a:cubicBezTo>
                <a:cubicBezTo>
                  <a:pt x="81" y="81"/>
                  <a:pt x="81" y="81"/>
                  <a:pt x="81" y="81"/>
                </a:cubicBezTo>
                <a:cubicBezTo>
                  <a:pt x="79" y="80"/>
                  <a:pt x="79" y="80"/>
                  <a:pt x="79" y="80"/>
                </a:cubicBezTo>
                <a:lnTo>
                  <a:pt x="79" y="81"/>
                </a:lnTo>
                <a:close/>
                <a:moveTo>
                  <a:pt x="81" y="37"/>
                </a:moveTo>
                <a:cubicBezTo>
                  <a:pt x="81" y="79"/>
                  <a:pt x="81" y="79"/>
                  <a:pt x="81" y="79"/>
                </a:cubicBezTo>
                <a:cubicBezTo>
                  <a:pt x="80" y="79"/>
                  <a:pt x="80" y="79"/>
                  <a:pt x="79" y="78"/>
                </a:cubicBezTo>
                <a:cubicBezTo>
                  <a:pt x="79" y="37"/>
                  <a:pt x="79" y="37"/>
                  <a:pt x="79" y="37"/>
                </a:cubicBezTo>
                <a:cubicBezTo>
                  <a:pt x="81" y="38"/>
                  <a:pt x="81" y="38"/>
                  <a:pt x="81" y="38"/>
                </a:cubicBezTo>
                <a:lnTo>
                  <a:pt x="81" y="37"/>
                </a:lnTo>
                <a:close/>
                <a:moveTo>
                  <a:pt x="81" y="108"/>
                </a:moveTo>
                <a:cubicBezTo>
                  <a:pt x="81" y="141"/>
                  <a:pt x="81" y="141"/>
                  <a:pt x="81" y="141"/>
                </a:cubicBezTo>
                <a:cubicBezTo>
                  <a:pt x="80" y="141"/>
                  <a:pt x="80" y="141"/>
                  <a:pt x="80" y="141"/>
                </a:cubicBezTo>
                <a:cubicBezTo>
                  <a:pt x="79" y="143"/>
                  <a:pt x="79" y="143"/>
                  <a:pt x="79" y="143"/>
                </a:cubicBezTo>
                <a:cubicBezTo>
                  <a:pt x="79" y="142"/>
                  <a:pt x="79" y="142"/>
                  <a:pt x="79" y="142"/>
                </a:cubicBezTo>
                <a:cubicBezTo>
                  <a:pt x="80" y="141"/>
                  <a:pt x="80" y="141"/>
                  <a:pt x="80" y="141"/>
                </a:cubicBezTo>
                <a:cubicBezTo>
                  <a:pt x="79" y="141"/>
                  <a:pt x="79" y="141"/>
                  <a:pt x="79" y="141"/>
                </a:cubicBezTo>
                <a:cubicBezTo>
                  <a:pt x="79" y="112"/>
                  <a:pt x="79" y="112"/>
                  <a:pt x="79" y="112"/>
                </a:cubicBezTo>
                <a:cubicBezTo>
                  <a:pt x="80" y="111"/>
                  <a:pt x="80" y="109"/>
                  <a:pt x="81" y="108"/>
                </a:cubicBezTo>
                <a:close/>
                <a:moveTo>
                  <a:pt x="81" y="143"/>
                </a:moveTo>
                <a:cubicBezTo>
                  <a:pt x="81" y="144"/>
                  <a:pt x="81" y="144"/>
                  <a:pt x="81" y="144"/>
                </a:cubicBezTo>
                <a:cubicBezTo>
                  <a:pt x="80" y="147"/>
                  <a:pt x="80" y="147"/>
                  <a:pt x="80" y="147"/>
                </a:cubicBezTo>
                <a:cubicBezTo>
                  <a:pt x="81" y="147"/>
                  <a:pt x="81" y="147"/>
                  <a:pt x="81" y="147"/>
                </a:cubicBezTo>
                <a:cubicBezTo>
                  <a:pt x="81" y="148"/>
                  <a:pt x="81" y="148"/>
                  <a:pt x="81" y="148"/>
                </a:cubicBezTo>
                <a:cubicBezTo>
                  <a:pt x="79" y="147"/>
                  <a:pt x="79" y="147"/>
                  <a:pt x="79" y="147"/>
                </a:cubicBezTo>
                <a:cubicBezTo>
                  <a:pt x="79" y="148"/>
                  <a:pt x="79" y="148"/>
                  <a:pt x="79" y="148"/>
                </a:cubicBezTo>
                <a:cubicBezTo>
                  <a:pt x="79" y="147"/>
                  <a:pt x="79" y="147"/>
                  <a:pt x="79" y="147"/>
                </a:cubicBezTo>
                <a:lnTo>
                  <a:pt x="81" y="143"/>
                </a:lnTo>
                <a:close/>
                <a:moveTo>
                  <a:pt x="79" y="11"/>
                </a:moveTo>
                <a:cubicBezTo>
                  <a:pt x="77" y="9"/>
                  <a:pt x="77" y="9"/>
                  <a:pt x="77" y="9"/>
                </a:cubicBezTo>
                <a:cubicBezTo>
                  <a:pt x="76" y="10"/>
                  <a:pt x="76" y="10"/>
                  <a:pt x="76" y="10"/>
                </a:cubicBezTo>
                <a:cubicBezTo>
                  <a:pt x="79" y="11"/>
                  <a:pt x="79" y="11"/>
                  <a:pt x="79" y="11"/>
                </a:cubicBezTo>
                <a:cubicBezTo>
                  <a:pt x="79" y="18"/>
                  <a:pt x="76" y="23"/>
                  <a:pt x="74" y="27"/>
                </a:cubicBezTo>
                <a:cubicBezTo>
                  <a:pt x="74" y="32"/>
                  <a:pt x="74" y="32"/>
                  <a:pt x="74" y="32"/>
                </a:cubicBezTo>
                <a:cubicBezTo>
                  <a:pt x="76" y="33"/>
                  <a:pt x="77" y="33"/>
                  <a:pt x="79" y="34"/>
                </a:cubicBezTo>
                <a:lnTo>
                  <a:pt x="79" y="11"/>
                </a:lnTo>
                <a:close/>
                <a:moveTo>
                  <a:pt x="74" y="175"/>
                </a:moveTo>
                <a:cubicBezTo>
                  <a:pt x="76" y="175"/>
                  <a:pt x="77" y="176"/>
                  <a:pt x="79" y="176"/>
                </a:cubicBezTo>
                <a:cubicBezTo>
                  <a:pt x="79" y="149"/>
                  <a:pt x="79" y="149"/>
                  <a:pt x="79" y="149"/>
                </a:cubicBezTo>
                <a:cubicBezTo>
                  <a:pt x="79" y="149"/>
                  <a:pt x="79" y="149"/>
                  <a:pt x="79" y="149"/>
                </a:cubicBezTo>
                <a:cubicBezTo>
                  <a:pt x="79" y="148"/>
                  <a:pt x="79" y="148"/>
                  <a:pt x="79" y="148"/>
                </a:cubicBezTo>
                <a:cubicBezTo>
                  <a:pt x="79" y="147"/>
                  <a:pt x="79" y="147"/>
                  <a:pt x="79" y="147"/>
                </a:cubicBezTo>
                <a:cubicBezTo>
                  <a:pt x="78" y="148"/>
                  <a:pt x="78" y="148"/>
                  <a:pt x="78" y="148"/>
                </a:cubicBezTo>
                <a:cubicBezTo>
                  <a:pt x="78" y="148"/>
                  <a:pt x="77" y="148"/>
                  <a:pt x="76" y="148"/>
                </a:cubicBezTo>
                <a:cubicBezTo>
                  <a:pt x="79" y="143"/>
                  <a:pt x="79" y="143"/>
                  <a:pt x="79" y="143"/>
                </a:cubicBezTo>
                <a:cubicBezTo>
                  <a:pt x="79" y="142"/>
                  <a:pt x="79" y="142"/>
                  <a:pt x="79" y="142"/>
                </a:cubicBezTo>
                <a:cubicBezTo>
                  <a:pt x="76" y="148"/>
                  <a:pt x="76" y="148"/>
                  <a:pt x="76" y="148"/>
                </a:cubicBezTo>
                <a:cubicBezTo>
                  <a:pt x="75" y="141"/>
                  <a:pt x="75" y="141"/>
                  <a:pt x="75" y="141"/>
                </a:cubicBezTo>
                <a:cubicBezTo>
                  <a:pt x="77" y="141"/>
                  <a:pt x="78" y="141"/>
                  <a:pt x="79" y="141"/>
                </a:cubicBezTo>
                <a:cubicBezTo>
                  <a:pt x="79" y="112"/>
                  <a:pt x="79" y="112"/>
                  <a:pt x="79" y="112"/>
                </a:cubicBezTo>
                <a:cubicBezTo>
                  <a:pt x="78" y="116"/>
                  <a:pt x="76" y="119"/>
                  <a:pt x="75" y="122"/>
                </a:cubicBezTo>
                <a:cubicBezTo>
                  <a:pt x="74" y="108"/>
                  <a:pt x="74" y="108"/>
                  <a:pt x="74" y="108"/>
                </a:cubicBezTo>
                <a:cubicBezTo>
                  <a:pt x="74" y="117"/>
                  <a:pt x="74" y="117"/>
                  <a:pt x="74" y="117"/>
                </a:cubicBezTo>
                <a:cubicBezTo>
                  <a:pt x="74" y="123"/>
                  <a:pt x="74" y="123"/>
                  <a:pt x="74" y="123"/>
                </a:cubicBezTo>
                <a:cubicBezTo>
                  <a:pt x="74" y="124"/>
                  <a:pt x="74" y="124"/>
                  <a:pt x="74" y="124"/>
                </a:cubicBezTo>
                <a:cubicBezTo>
                  <a:pt x="74" y="141"/>
                  <a:pt x="74" y="141"/>
                  <a:pt x="74" y="141"/>
                </a:cubicBezTo>
                <a:cubicBezTo>
                  <a:pt x="74" y="141"/>
                  <a:pt x="75" y="141"/>
                  <a:pt x="75" y="141"/>
                </a:cubicBezTo>
                <a:cubicBezTo>
                  <a:pt x="75" y="148"/>
                  <a:pt x="75" y="148"/>
                  <a:pt x="75" y="148"/>
                </a:cubicBezTo>
                <a:cubicBezTo>
                  <a:pt x="74" y="147"/>
                  <a:pt x="74" y="147"/>
                  <a:pt x="74" y="147"/>
                </a:cubicBezTo>
                <a:lnTo>
                  <a:pt x="74" y="175"/>
                </a:lnTo>
                <a:close/>
                <a:moveTo>
                  <a:pt x="79" y="92"/>
                </a:moveTo>
                <a:cubicBezTo>
                  <a:pt x="75" y="79"/>
                  <a:pt x="75" y="79"/>
                  <a:pt x="75" y="79"/>
                </a:cubicBezTo>
                <a:cubicBezTo>
                  <a:pt x="79" y="81"/>
                  <a:pt x="79" y="81"/>
                  <a:pt x="79" y="81"/>
                </a:cubicBezTo>
                <a:cubicBezTo>
                  <a:pt x="79" y="80"/>
                  <a:pt x="79" y="80"/>
                  <a:pt x="79" y="80"/>
                </a:cubicBezTo>
                <a:cubicBezTo>
                  <a:pt x="75" y="78"/>
                  <a:pt x="75" y="78"/>
                  <a:pt x="75" y="78"/>
                </a:cubicBezTo>
                <a:cubicBezTo>
                  <a:pt x="74" y="78"/>
                  <a:pt x="74" y="78"/>
                  <a:pt x="74" y="78"/>
                </a:cubicBezTo>
                <a:cubicBezTo>
                  <a:pt x="74" y="78"/>
                  <a:pt x="74" y="78"/>
                  <a:pt x="74" y="78"/>
                </a:cubicBezTo>
                <a:cubicBezTo>
                  <a:pt x="74" y="78"/>
                  <a:pt x="74" y="78"/>
                  <a:pt x="74" y="78"/>
                </a:cubicBezTo>
                <a:cubicBezTo>
                  <a:pt x="74" y="79"/>
                  <a:pt x="74" y="79"/>
                  <a:pt x="74" y="79"/>
                </a:cubicBezTo>
                <a:cubicBezTo>
                  <a:pt x="74" y="79"/>
                  <a:pt x="74" y="79"/>
                  <a:pt x="74" y="79"/>
                </a:cubicBezTo>
                <a:cubicBezTo>
                  <a:pt x="79" y="93"/>
                  <a:pt x="79" y="93"/>
                  <a:pt x="79" y="93"/>
                </a:cubicBezTo>
                <a:lnTo>
                  <a:pt x="79" y="92"/>
                </a:lnTo>
                <a:close/>
                <a:moveTo>
                  <a:pt x="79" y="37"/>
                </a:moveTo>
                <a:cubicBezTo>
                  <a:pt x="79" y="78"/>
                  <a:pt x="79" y="78"/>
                  <a:pt x="79" y="78"/>
                </a:cubicBezTo>
                <a:cubicBezTo>
                  <a:pt x="78" y="77"/>
                  <a:pt x="76" y="77"/>
                  <a:pt x="74" y="76"/>
                </a:cubicBezTo>
                <a:cubicBezTo>
                  <a:pt x="74" y="76"/>
                  <a:pt x="74" y="76"/>
                  <a:pt x="74" y="76"/>
                </a:cubicBezTo>
                <a:cubicBezTo>
                  <a:pt x="74" y="34"/>
                  <a:pt x="74" y="34"/>
                  <a:pt x="74" y="34"/>
                </a:cubicBezTo>
                <a:lnTo>
                  <a:pt x="79" y="37"/>
                </a:lnTo>
                <a:close/>
                <a:moveTo>
                  <a:pt x="74" y="87"/>
                </a:moveTo>
                <a:cubicBezTo>
                  <a:pt x="74" y="86"/>
                  <a:pt x="74" y="86"/>
                  <a:pt x="74" y="86"/>
                </a:cubicBezTo>
                <a:cubicBezTo>
                  <a:pt x="76" y="88"/>
                  <a:pt x="76" y="88"/>
                  <a:pt x="76" y="88"/>
                </a:cubicBezTo>
                <a:cubicBezTo>
                  <a:pt x="76" y="89"/>
                  <a:pt x="76" y="89"/>
                  <a:pt x="76" y="89"/>
                </a:cubicBezTo>
                <a:lnTo>
                  <a:pt x="74" y="87"/>
                </a:lnTo>
                <a:close/>
                <a:moveTo>
                  <a:pt x="74" y="27"/>
                </a:moveTo>
                <a:cubicBezTo>
                  <a:pt x="73" y="28"/>
                  <a:pt x="72" y="29"/>
                  <a:pt x="72" y="30"/>
                </a:cubicBezTo>
                <a:cubicBezTo>
                  <a:pt x="72" y="32"/>
                  <a:pt x="72" y="32"/>
                  <a:pt x="72" y="32"/>
                </a:cubicBezTo>
                <a:cubicBezTo>
                  <a:pt x="73" y="32"/>
                  <a:pt x="73" y="32"/>
                  <a:pt x="74" y="32"/>
                </a:cubicBezTo>
                <a:lnTo>
                  <a:pt x="74" y="27"/>
                </a:lnTo>
                <a:close/>
                <a:moveTo>
                  <a:pt x="72" y="174"/>
                </a:moveTo>
                <a:cubicBezTo>
                  <a:pt x="73" y="174"/>
                  <a:pt x="73" y="174"/>
                  <a:pt x="74" y="175"/>
                </a:cubicBezTo>
                <a:cubicBezTo>
                  <a:pt x="74" y="147"/>
                  <a:pt x="74" y="147"/>
                  <a:pt x="74" y="147"/>
                </a:cubicBezTo>
                <a:cubicBezTo>
                  <a:pt x="72" y="147"/>
                  <a:pt x="72" y="147"/>
                  <a:pt x="72" y="147"/>
                </a:cubicBezTo>
                <a:cubicBezTo>
                  <a:pt x="72" y="141"/>
                  <a:pt x="72" y="141"/>
                  <a:pt x="72" y="141"/>
                </a:cubicBezTo>
                <a:cubicBezTo>
                  <a:pt x="73" y="141"/>
                  <a:pt x="73" y="141"/>
                  <a:pt x="74" y="141"/>
                </a:cubicBezTo>
                <a:cubicBezTo>
                  <a:pt x="74" y="124"/>
                  <a:pt x="74" y="124"/>
                  <a:pt x="74" y="124"/>
                </a:cubicBezTo>
                <a:cubicBezTo>
                  <a:pt x="73" y="125"/>
                  <a:pt x="73" y="125"/>
                  <a:pt x="72" y="126"/>
                </a:cubicBezTo>
                <a:cubicBezTo>
                  <a:pt x="72" y="93"/>
                  <a:pt x="72" y="93"/>
                  <a:pt x="72" y="93"/>
                </a:cubicBezTo>
                <a:cubicBezTo>
                  <a:pt x="74" y="117"/>
                  <a:pt x="74" y="117"/>
                  <a:pt x="74" y="117"/>
                </a:cubicBezTo>
                <a:cubicBezTo>
                  <a:pt x="74" y="108"/>
                  <a:pt x="74" y="108"/>
                  <a:pt x="74" y="108"/>
                </a:cubicBezTo>
                <a:cubicBezTo>
                  <a:pt x="73" y="87"/>
                  <a:pt x="73" y="87"/>
                  <a:pt x="73" y="87"/>
                </a:cubicBezTo>
                <a:cubicBezTo>
                  <a:pt x="74" y="87"/>
                  <a:pt x="74" y="87"/>
                  <a:pt x="74" y="87"/>
                </a:cubicBezTo>
                <a:cubicBezTo>
                  <a:pt x="74" y="86"/>
                  <a:pt x="74" y="86"/>
                  <a:pt x="74" y="86"/>
                </a:cubicBezTo>
                <a:cubicBezTo>
                  <a:pt x="73" y="85"/>
                  <a:pt x="73" y="85"/>
                  <a:pt x="73" y="85"/>
                </a:cubicBezTo>
                <a:cubicBezTo>
                  <a:pt x="73" y="85"/>
                  <a:pt x="73" y="85"/>
                  <a:pt x="73" y="85"/>
                </a:cubicBezTo>
                <a:cubicBezTo>
                  <a:pt x="73" y="81"/>
                  <a:pt x="73" y="81"/>
                  <a:pt x="73" y="81"/>
                </a:cubicBezTo>
                <a:cubicBezTo>
                  <a:pt x="73" y="78"/>
                  <a:pt x="73" y="78"/>
                  <a:pt x="73" y="78"/>
                </a:cubicBezTo>
                <a:cubicBezTo>
                  <a:pt x="74" y="79"/>
                  <a:pt x="74" y="79"/>
                  <a:pt x="74" y="79"/>
                </a:cubicBezTo>
                <a:cubicBezTo>
                  <a:pt x="74" y="78"/>
                  <a:pt x="74" y="78"/>
                  <a:pt x="74" y="78"/>
                </a:cubicBezTo>
                <a:cubicBezTo>
                  <a:pt x="73" y="78"/>
                  <a:pt x="73" y="78"/>
                  <a:pt x="73" y="78"/>
                </a:cubicBezTo>
                <a:cubicBezTo>
                  <a:pt x="74" y="76"/>
                  <a:pt x="74" y="76"/>
                  <a:pt x="74" y="76"/>
                </a:cubicBezTo>
                <a:cubicBezTo>
                  <a:pt x="74" y="34"/>
                  <a:pt x="74" y="34"/>
                  <a:pt x="74" y="34"/>
                </a:cubicBezTo>
                <a:cubicBezTo>
                  <a:pt x="72" y="33"/>
                  <a:pt x="72" y="33"/>
                  <a:pt x="72" y="33"/>
                </a:cubicBezTo>
                <a:cubicBezTo>
                  <a:pt x="72" y="75"/>
                  <a:pt x="72" y="75"/>
                  <a:pt x="72" y="75"/>
                </a:cubicBezTo>
                <a:cubicBezTo>
                  <a:pt x="72" y="75"/>
                  <a:pt x="72" y="75"/>
                  <a:pt x="72" y="75"/>
                </a:cubicBezTo>
                <a:cubicBezTo>
                  <a:pt x="72" y="76"/>
                  <a:pt x="72" y="76"/>
                  <a:pt x="72" y="76"/>
                </a:cubicBezTo>
                <a:cubicBezTo>
                  <a:pt x="72" y="96"/>
                  <a:pt x="72" y="96"/>
                  <a:pt x="72" y="96"/>
                </a:cubicBezTo>
                <a:cubicBezTo>
                  <a:pt x="72" y="96"/>
                  <a:pt x="72" y="96"/>
                  <a:pt x="72" y="96"/>
                </a:cubicBezTo>
                <a:cubicBezTo>
                  <a:pt x="72" y="96"/>
                  <a:pt x="72" y="96"/>
                  <a:pt x="72" y="96"/>
                </a:cubicBezTo>
                <a:cubicBezTo>
                  <a:pt x="72" y="96"/>
                  <a:pt x="72" y="96"/>
                  <a:pt x="72" y="96"/>
                </a:cubicBezTo>
                <a:cubicBezTo>
                  <a:pt x="72" y="97"/>
                  <a:pt x="72" y="97"/>
                  <a:pt x="72" y="97"/>
                </a:cubicBezTo>
                <a:cubicBezTo>
                  <a:pt x="72" y="97"/>
                  <a:pt x="72" y="97"/>
                  <a:pt x="72" y="97"/>
                </a:cubicBezTo>
                <a:cubicBezTo>
                  <a:pt x="72" y="97"/>
                  <a:pt x="72" y="97"/>
                  <a:pt x="72" y="97"/>
                </a:cubicBezTo>
                <a:lnTo>
                  <a:pt x="72" y="174"/>
                </a:lnTo>
                <a:close/>
                <a:moveTo>
                  <a:pt x="72" y="30"/>
                </a:moveTo>
                <a:cubicBezTo>
                  <a:pt x="72" y="30"/>
                  <a:pt x="72" y="30"/>
                  <a:pt x="72" y="30"/>
                </a:cubicBezTo>
                <a:cubicBezTo>
                  <a:pt x="72" y="32"/>
                  <a:pt x="72" y="32"/>
                  <a:pt x="72" y="32"/>
                </a:cubicBezTo>
                <a:cubicBezTo>
                  <a:pt x="72" y="32"/>
                  <a:pt x="72" y="32"/>
                  <a:pt x="72" y="32"/>
                </a:cubicBezTo>
                <a:lnTo>
                  <a:pt x="72" y="30"/>
                </a:lnTo>
                <a:close/>
                <a:moveTo>
                  <a:pt x="72" y="174"/>
                </a:moveTo>
                <a:cubicBezTo>
                  <a:pt x="72" y="174"/>
                  <a:pt x="72" y="174"/>
                  <a:pt x="72" y="174"/>
                </a:cubicBezTo>
                <a:cubicBezTo>
                  <a:pt x="72" y="97"/>
                  <a:pt x="72" y="97"/>
                  <a:pt x="72" y="97"/>
                </a:cubicBezTo>
                <a:cubicBezTo>
                  <a:pt x="72" y="97"/>
                  <a:pt x="72" y="97"/>
                  <a:pt x="72" y="97"/>
                </a:cubicBezTo>
                <a:cubicBezTo>
                  <a:pt x="72" y="97"/>
                  <a:pt x="72" y="97"/>
                  <a:pt x="72" y="97"/>
                </a:cubicBezTo>
                <a:cubicBezTo>
                  <a:pt x="72" y="98"/>
                  <a:pt x="72" y="98"/>
                  <a:pt x="72" y="98"/>
                </a:cubicBezTo>
                <a:cubicBezTo>
                  <a:pt x="72" y="98"/>
                  <a:pt x="72" y="98"/>
                  <a:pt x="72" y="98"/>
                </a:cubicBezTo>
                <a:cubicBezTo>
                  <a:pt x="72" y="98"/>
                  <a:pt x="72" y="98"/>
                  <a:pt x="72" y="98"/>
                </a:cubicBezTo>
                <a:cubicBezTo>
                  <a:pt x="72" y="98"/>
                  <a:pt x="72" y="98"/>
                  <a:pt x="72" y="98"/>
                </a:cubicBezTo>
                <a:cubicBezTo>
                  <a:pt x="72" y="99"/>
                  <a:pt x="72" y="99"/>
                  <a:pt x="72" y="99"/>
                </a:cubicBezTo>
                <a:cubicBezTo>
                  <a:pt x="72" y="99"/>
                  <a:pt x="72" y="99"/>
                  <a:pt x="72" y="99"/>
                </a:cubicBezTo>
                <a:cubicBezTo>
                  <a:pt x="72" y="99"/>
                  <a:pt x="72" y="99"/>
                  <a:pt x="72" y="99"/>
                </a:cubicBezTo>
                <a:cubicBezTo>
                  <a:pt x="72" y="99"/>
                  <a:pt x="72" y="99"/>
                  <a:pt x="72" y="99"/>
                </a:cubicBezTo>
                <a:cubicBezTo>
                  <a:pt x="72" y="100"/>
                  <a:pt x="72" y="100"/>
                  <a:pt x="72" y="100"/>
                </a:cubicBezTo>
                <a:cubicBezTo>
                  <a:pt x="72" y="100"/>
                  <a:pt x="72" y="100"/>
                  <a:pt x="72" y="100"/>
                </a:cubicBezTo>
                <a:cubicBezTo>
                  <a:pt x="72" y="101"/>
                  <a:pt x="72" y="101"/>
                  <a:pt x="72" y="101"/>
                </a:cubicBezTo>
                <a:cubicBezTo>
                  <a:pt x="72" y="101"/>
                  <a:pt x="72" y="101"/>
                  <a:pt x="72" y="101"/>
                </a:cubicBezTo>
                <a:cubicBezTo>
                  <a:pt x="72" y="101"/>
                  <a:pt x="72" y="101"/>
                  <a:pt x="72" y="101"/>
                </a:cubicBezTo>
                <a:cubicBezTo>
                  <a:pt x="72" y="101"/>
                  <a:pt x="72" y="101"/>
                  <a:pt x="72" y="101"/>
                </a:cubicBezTo>
                <a:cubicBezTo>
                  <a:pt x="72" y="102"/>
                  <a:pt x="72" y="102"/>
                  <a:pt x="72" y="102"/>
                </a:cubicBezTo>
                <a:cubicBezTo>
                  <a:pt x="72" y="102"/>
                  <a:pt x="72" y="102"/>
                  <a:pt x="72" y="102"/>
                </a:cubicBezTo>
                <a:cubicBezTo>
                  <a:pt x="72" y="102"/>
                  <a:pt x="72" y="102"/>
                  <a:pt x="72" y="102"/>
                </a:cubicBezTo>
                <a:cubicBezTo>
                  <a:pt x="72" y="102"/>
                  <a:pt x="72" y="102"/>
                  <a:pt x="72" y="102"/>
                </a:cubicBezTo>
                <a:cubicBezTo>
                  <a:pt x="72" y="103"/>
                  <a:pt x="72" y="103"/>
                  <a:pt x="72" y="103"/>
                </a:cubicBezTo>
                <a:cubicBezTo>
                  <a:pt x="72" y="103"/>
                  <a:pt x="72" y="103"/>
                  <a:pt x="72" y="103"/>
                </a:cubicBezTo>
                <a:cubicBezTo>
                  <a:pt x="72" y="104"/>
                  <a:pt x="72" y="104"/>
                  <a:pt x="72" y="104"/>
                </a:cubicBezTo>
                <a:cubicBezTo>
                  <a:pt x="72" y="104"/>
                  <a:pt x="72" y="104"/>
                  <a:pt x="72" y="104"/>
                </a:cubicBezTo>
                <a:cubicBezTo>
                  <a:pt x="72" y="105"/>
                  <a:pt x="72" y="105"/>
                  <a:pt x="72" y="105"/>
                </a:cubicBezTo>
                <a:cubicBezTo>
                  <a:pt x="72" y="105"/>
                  <a:pt x="72" y="105"/>
                  <a:pt x="72" y="105"/>
                </a:cubicBezTo>
                <a:cubicBezTo>
                  <a:pt x="72" y="106"/>
                  <a:pt x="72" y="106"/>
                  <a:pt x="72" y="106"/>
                </a:cubicBezTo>
                <a:cubicBezTo>
                  <a:pt x="72" y="106"/>
                  <a:pt x="72" y="106"/>
                  <a:pt x="72" y="106"/>
                </a:cubicBezTo>
                <a:cubicBezTo>
                  <a:pt x="72" y="107"/>
                  <a:pt x="72" y="107"/>
                  <a:pt x="72" y="107"/>
                </a:cubicBezTo>
                <a:cubicBezTo>
                  <a:pt x="72" y="107"/>
                  <a:pt x="72" y="107"/>
                  <a:pt x="72" y="107"/>
                </a:cubicBezTo>
                <a:cubicBezTo>
                  <a:pt x="72" y="108"/>
                  <a:pt x="72" y="108"/>
                  <a:pt x="72" y="108"/>
                </a:cubicBezTo>
                <a:cubicBezTo>
                  <a:pt x="72" y="108"/>
                  <a:pt x="72" y="108"/>
                  <a:pt x="72" y="108"/>
                </a:cubicBezTo>
                <a:cubicBezTo>
                  <a:pt x="72" y="109"/>
                  <a:pt x="72" y="109"/>
                  <a:pt x="72" y="109"/>
                </a:cubicBezTo>
                <a:lnTo>
                  <a:pt x="72" y="174"/>
                </a:lnTo>
                <a:close/>
                <a:moveTo>
                  <a:pt x="72" y="33"/>
                </a:moveTo>
                <a:cubicBezTo>
                  <a:pt x="72" y="75"/>
                  <a:pt x="72" y="75"/>
                  <a:pt x="72" y="75"/>
                </a:cubicBezTo>
                <a:cubicBezTo>
                  <a:pt x="72" y="75"/>
                  <a:pt x="72" y="75"/>
                  <a:pt x="72" y="75"/>
                </a:cubicBezTo>
                <a:cubicBezTo>
                  <a:pt x="72" y="33"/>
                  <a:pt x="72" y="33"/>
                  <a:pt x="72" y="33"/>
                </a:cubicBezTo>
                <a:close/>
                <a:moveTo>
                  <a:pt x="72" y="76"/>
                </a:moveTo>
                <a:cubicBezTo>
                  <a:pt x="72" y="96"/>
                  <a:pt x="72" y="96"/>
                  <a:pt x="72" y="96"/>
                </a:cubicBezTo>
                <a:cubicBezTo>
                  <a:pt x="72" y="96"/>
                  <a:pt x="72" y="96"/>
                  <a:pt x="72" y="96"/>
                </a:cubicBezTo>
                <a:cubicBezTo>
                  <a:pt x="72" y="96"/>
                  <a:pt x="72" y="96"/>
                  <a:pt x="72" y="96"/>
                </a:cubicBezTo>
                <a:cubicBezTo>
                  <a:pt x="72" y="97"/>
                  <a:pt x="72" y="97"/>
                  <a:pt x="72" y="97"/>
                </a:cubicBezTo>
                <a:cubicBezTo>
                  <a:pt x="72" y="97"/>
                  <a:pt x="72" y="97"/>
                  <a:pt x="72" y="97"/>
                </a:cubicBezTo>
                <a:cubicBezTo>
                  <a:pt x="72" y="97"/>
                  <a:pt x="72" y="97"/>
                  <a:pt x="72" y="97"/>
                </a:cubicBezTo>
                <a:cubicBezTo>
                  <a:pt x="72" y="76"/>
                  <a:pt x="72" y="76"/>
                  <a:pt x="72" y="76"/>
                </a:cubicBezTo>
                <a:close/>
                <a:moveTo>
                  <a:pt x="72" y="30"/>
                </a:moveTo>
                <a:cubicBezTo>
                  <a:pt x="72" y="30"/>
                  <a:pt x="72" y="30"/>
                  <a:pt x="72" y="30"/>
                </a:cubicBezTo>
                <a:cubicBezTo>
                  <a:pt x="72" y="32"/>
                  <a:pt x="72" y="32"/>
                  <a:pt x="72" y="32"/>
                </a:cubicBezTo>
                <a:cubicBezTo>
                  <a:pt x="72" y="32"/>
                  <a:pt x="72" y="32"/>
                  <a:pt x="72" y="32"/>
                </a:cubicBezTo>
                <a:lnTo>
                  <a:pt x="72" y="30"/>
                </a:lnTo>
                <a:close/>
                <a:moveTo>
                  <a:pt x="72" y="174"/>
                </a:moveTo>
                <a:cubicBezTo>
                  <a:pt x="72" y="174"/>
                  <a:pt x="72" y="174"/>
                  <a:pt x="72" y="174"/>
                </a:cubicBezTo>
                <a:cubicBezTo>
                  <a:pt x="72" y="109"/>
                  <a:pt x="72" y="109"/>
                  <a:pt x="72" y="109"/>
                </a:cubicBezTo>
                <a:cubicBezTo>
                  <a:pt x="72" y="109"/>
                  <a:pt x="72" y="109"/>
                  <a:pt x="72" y="109"/>
                </a:cubicBezTo>
                <a:cubicBezTo>
                  <a:pt x="72" y="109"/>
                  <a:pt x="72" y="109"/>
                  <a:pt x="72" y="109"/>
                </a:cubicBezTo>
                <a:cubicBezTo>
                  <a:pt x="72" y="110"/>
                  <a:pt x="72" y="110"/>
                  <a:pt x="72" y="110"/>
                </a:cubicBezTo>
                <a:cubicBezTo>
                  <a:pt x="72" y="110"/>
                  <a:pt x="72" y="110"/>
                  <a:pt x="72" y="110"/>
                </a:cubicBezTo>
                <a:cubicBezTo>
                  <a:pt x="72" y="111"/>
                  <a:pt x="72" y="111"/>
                  <a:pt x="72" y="111"/>
                </a:cubicBezTo>
                <a:cubicBezTo>
                  <a:pt x="72" y="111"/>
                  <a:pt x="72" y="111"/>
                  <a:pt x="72" y="111"/>
                </a:cubicBezTo>
                <a:cubicBezTo>
                  <a:pt x="72" y="112"/>
                  <a:pt x="72" y="112"/>
                  <a:pt x="72" y="112"/>
                </a:cubicBezTo>
                <a:cubicBezTo>
                  <a:pt x="72" y="112"/>
                  <a:pt x="72" y="112"/>
                  <a:pt x="72" y="112"/>
                </a:cubicBezTo>
                <a:cubicBezTo>
                  <a:pt x="72" y="113"/>
                  <a:pt x="72" y="113"/>
                  <a:pt x="72" y="113"/>
                </a:cubicBezTo>
                <a:cubicBezTo>
                  <a:pt x="72" y="113"/>
                  <a:pt x="72" y="113"/>
                  <a:pt x="72" y="113"/>
                </a:cubicBezTo>
                <a:cubicBezTo>
                  <a:pt x="72" y="114"/>
                  <a:pt x="72" y="114"/>
                  <a:pt x="72" y="114"/>
                </a:cubicBezTo>
                <a:cubicBezTo>
                  <a:pt x="72" y="114"/>
                  <a:pt x="72" y="114"/>
                  <a:pt x="72" y="114"/>
                </a:cubicBezTo>
                <a:cubicBezTo>
                  <a:pt x="72" y="116"/>
                  <a:pt x="72" y="116"/>
                  <a:pt x="72" y="116"/>
                </a:cubicBezTo>
                <a:cubicBezTo>
                  <a:pt x="72" y="116"/>
                  <a:pt x="72" y="116"/>
                  <a:pt x="72" y="116"/>
                </a:cubicBezTo>
                <a:cubicBezTo>
                  <a:pt x="72" y="116"/>
                  <a:pt x="72" y="116"/>
                  <a:pt x="72" y="116"/>
                </a:cubicBezTo>
                <a:cubicBezTo>
                  <a:pt x="72" y="117"/>
                  <a:pt x="72" y="117"/>
                  <a:pt x="72" y="117"/>
                </a:cubicBezTo>
                <a:cubicBezTo>
                  <a:pt x="72" y="119"/>
                  <a:pt x="72" y="119"/>
                  <a:pt x="72" y="119"/>
                </a:cubicBezTo>
                <a:cubicBezTo>
                  <a:pt x="72" y="119"/>
                  <a:pt x="72" y="119"/>
                  <a:pt x="72" y="119"/>
                </a:cubicBezTo>
                <a:cubicBezTo>
                  <a:pt x="72" y="119"/>
                  <a:pt x="72" y="119"/>
                  <a:pt x="72" y="119"/>
                </a:cubicBezTo>
                <a:cubicBezTo>
                  <a:pt x="72" y="119"/>
                  <a:pt x="72" y="119"/>
                  <a:pt x="72" y="119"/>
                </a:cubicBezTo>
                <a:cubicBezTo>
                  <a:pt x="72" y="121"/>
                  <a:pt x="72" y="121"/>
                  <a:pt x="72" y="121"/>
                </a:cubicBezTo>
                <a:cubicBezTo>
                  <a:pt x="72" y="121"/>
                  <a:pt x="72" y="121"/>
                  <a:pt x="72" y="121"/>
                </a:cubicBezTo>
                <a:cubicBezTo>
                  <a:pt x="72" y="122"/>
                  <a:pt x="72" y="122"/>
                  <a:pt x="72" y="122"/>
                </a:cubicBezTo>
                <a:cubicBezTo>
                  <a:pt x="72" y="122"/>
                  <a:pt x="72" y="122"/>
                  <a:pt x="72" y="122"/>
                </a:cubicBezTo>
                <a:cubicBezTo>
                  <a:pt x="72" y="123"/>
                  <a:pt x="72" y="123"/>
                  <a:pt x="72" y="123"/>
                </a:cubicBezTo>
                <a:cubicBezTo>
                  <a:pt x="72" y="123"/>
                  <a:pt x="72" y="123"/>
                  <a:pt x="72" y="123"/>
                </a:cubicBezTo>
                <a:cubicBezTo>
                  <a:pt x="72" y="124"/>
                  <a:pt x="72" y="124"/>
                  <a:pt x="72" y="124"/>
                </a:cubicBezTo>
                <a:cubicBezTo>
                  <a:pt x="72" y="124"/>
                  <a:pt x="72" y="124"/>
                  <a:pt x="72" y="124"/>
                </a:cubicBezTo>
                <a:cubicBezTo>
                  <a:pt x="72" y="126"/>
                  <a:pt x="72" y="126"/>
                  <a:pt x="72" y="126"/>
                </a:cubicBezTo>
                <a:cubicBezTo>
                  <a:pt x="72" y="126"/>
                  <a:pt x="72" y="126"/>
                  <a:pt x="72" y="126"/>
                </a:cubicBezTo>
                <a:cubicBezTo>
                  <a:pt x="72" y="126"/>
                  <a:pt x="72" y="126"/>
                  <a:pt x="72" y="126"/>
                </a:cubicBezTo>
                <a:cubicBezTo>
                  <a:pt x="72" y="126"/>
                  <a:pt x="72" y="126"/>
                  <a:pt x="72" y="126"/>
                </a:cubicBezTo>
                <a:cubicBezTo>
                  <a:pt x="72" y="127"/>
                  <a:pt x="72" y="127"/>
                  <a:pt x="72" y="127"/>
                </a:cubicBezTo>
                <a:cubicBezTo>
                  <a:pt x="72" y="127"/>
                  <a:pt x="72" y="127"/>
                  <a:pt x="72" y="127"/>
                </a:cubicBezTo>
                <a:cubicBezTo>
                  <a:pt x="72" y="141"/>
                  <a:pt x="72" y="141"/>
                  <a:pt x="72" y="141"/>
                </a:cubicBezTo>
                <a:cubicBezTo>
                  <a:pt x="72" y="141"/>
                  <a:pt x="72" y="141"/>
                  <a:pt x="72" y="141"/>
                </a:cubicBezTo>
                <a:cubicBezTo>
                  <a:pt x="72" y="143"/>
                  <a:pt x="72" y="143"/>
                  <a:pt x="72" y="143"/>
                </a:cubicBezTo>
                <a:cubicBezTo>
                  <a:pt x="72" y="143"/>
                  <a:pt x="72" y="143"/>
                  <a:pt x="72" y="143"/>
                </a:cubicBezTo>
                <a:cubicBezTo>
                  <a:pt x="72" y="144"/>
                  <a:pt x="72" y="144"/>
                  <a:pt x="72" y="144"/>
                </a:cubicBezTo>
                <a:cubicBezTo>
                  <a:pt x="72" y="144"/>
                  <a:pt x="72" y="144"/>
                  <a:pt x="72" y="144"/>
                </a:cubicBezTo>
                <a:cubicBezTo>
                  <a:pt x="72" y="146"/>
                  <a:pt x="72" y="146"/>
                  <a:pt x="72" y="146"/>
                </a:cubicBezTo>
                <a:cubicBezTo>
                  <a:pt x="72" y="146"/>
                  <a:pt x="72" y="146"/>
                  <a:pt x="72" y="146"/>
                </a:cubicBezTo>
                <a:cubicBezTo>
                  <a:pt x="72" y="146"/>
                  <a:pt x="72" y="146"/>
                  <a:pt x="72" y="146"/>
                </a:cubicBezTo>
                <a:cubicBezTo>
                  <a:pt x="72" y="146"/>
                  <a:pt x="72" y="146"/>
                  <a:pt x="72" y="146"/>
                </a:cubicBezTo>
                <a:cubicBezTo>
                  <a:pt x="72" y="147"/>
                  <a:pt x="72" y="147"/>
                  <a:pt x="72" y="147"/>
                </a:cubicBezTo>
                <a:cubicBezTo>
                  <a:pt x="72" y="147"/>
                  <a:pt x="72" y="147"/>
                  <a:pt x="72" y="147"/>
                </a:cubicBezTo>
                <a:lnTo>
                  <a:pt x="72" y="174"/>
                </a:lnTo>
                <a:close/>
                <a:moveTo>
                  <a:pt x="72" y="33"/>
                </a:moveTo>
                <a:cubicBezTo>
                  <a:pt x="72" y="75"/>
                  <a:pt x="72" y="75"/>
                  <a:pt x="72" y="75"/>
                </a:cubicBezTo>
                <a:cubicBezTo>
                  <a:pt x="72" y="75"/>
                  <a:pt x="72" y="75"/>
                  <a:pt x="72" y="75"/>
                </a:cubicBezTo>
                <a:cubicBezTo>
                  <a:pt x="72" y="33"/>
                  <a:pt x="72" y="33"/>
                  <a:pt x="72" y="33"/>
                </a:cubicBezTo>
                <a:close/>
                <a:moveTo>
                  <a:pt x="72" y="76"/>
                </a:moveTo>
                <a:cubicBezTo>
                  <a:pt x="72" y="97"/>
                  <a:pt x="72" y="97"/>
                  <a:pt x="72" y="97"/>
                </a:cubicBezTo>
                <a:cubicBezTo>
                  <a:pt x="72" y="97"/>
                  <a:pt x="72" y="97"/>
                  <a:pt x="72" y="97"/>
                </a:cubicBezTo>
                <a:cubicBezTo>
                  <a:pt x="72" y="97"/>
                  <a:pt x="72" y="97"/>
                  <a:pt x="72" y="97"/>
                </a:cubicBezTo>
                <a:cubicBezTo>
                  <a:pt x="72" y="98"/>
                  <a:pt x="72" y="98"/>
                  <a:pt x="72" y="98"/>
                </a:cubicBezTo>
                <a:cubicBezTo>
                  <a:pt x="72" y="98"/>
                  <a:pt x="72" y="98"/>
                  <a:pt x="72" y="98"/>
                </a:cubicBezTo>
                <a:cubicBezTo>
                  <a:pt x="72" y="98"/>
                  <a:pt x="72" y="98"/>
                  <a:pt x="72" y="98"/>
                </a:cubicBezTo>
                <a:cubicBezTo>
                  <a:pt x="72" y="98"/>
                  <a:pt x="72" y="98"/>
                  <a:pt x="72" y="98"/>
                </a:cubicBezTo>
                <a:cubicBezTo>
                  <a:pt x="72" y="99"/>
                  <a:pt x="72" y="99"/>
                  <a:pt x="72" y="99"/>
                </a:cubicBezTo>
                <a:cubicBezTo>
                  <a:pt x="72" y="99"/>
                  <a:pt x="72" y="99"/>
                  <a:pt x="72" y="99"/>
                </a:cubicBezTo>
                <a:cubicBezTo>
                  <a:pt x="72" y="99"/>
                  <a:pt x="72" y="99"/>
                  <a:pt x="72" y="99"/>
                </a:cubicBezTo>
                <a:cubicBezTo>
                  <a:pt x="72" y="99"/>
                  <a:pt x="72" y="99"/>
                  <a:pt x="72" y="99"/>
                </a:cubicBezTo>
                <a:cubicBezTo>
                  <a:pt x="72" y="100"/>
                  <a:pt x="72" y="100"/>
                  <a:pt x="72" y="100"/>
                </a:cubicBezTo>
                <a:cubicBezTo>
                  <a:pt x="72" y="100"/>
                  <a:pt x="72" y="100"/>
                  <a:pt x="72" y="100"/>
                </a:cubicBezTo>
                <a:cubicBezTo>
                  <a:pt x="72" y="100"/>
                  <a:pt x="72" y="100"/>
                  <a:pt x="72" y="100"/>
                </a:cubicBezTo>
                <a:cubicBezTo>
                  <a:pt x="72" y="101"/>
                  <a:pt x="72" y="101"/>
                  <a:pt x="72" y="101"/>
                </a:cubicBezTo>
                <a:cubicBezTo>
                  <a:pt x="72" y="101"/>
                  <a:pt x="72" y="101"/>
                  <a:pt x="72" y="101"/>
                </a:cubicBezTo>
                <a:cubicBezTo>
                  <a:pt x="72" y="101"/>
                  <a:pt x="72" y="101"/>
                  <a:pt x="72" y="101"/>
                </a:cubicBezTo>
                <a:cubicBezTo>
                  <a:pt x="72" y="102"/>
                  <a:pt x="72" y="102"/>
                  <a:pt x="72" y="102"/>
                </a:cubicBezTo>
                <a:cubicBezTo>
                  <a:pt x="72" y="90"/>
                  <a:pt x="72" y="90"/>
                  <a:pt x="72" y="90"/>
                </a:cubicBezTo>
                <a:cubicBezTo>
                  <a:pt x="72" y="90"/>
                  <a:pt x="72" y="90"/>
                  <a:pt x="72" y="90"/>
                </a:cubicBezTo>
                <a:cubicBezTo>
                  <a:pt x="72" y="90"/>
                  <a:pt x="72" y="90"/>
                  <a:pt x="72" y="90"/>
                </a:cubicBezTo>
                <a:cubicBezTo>
                  <a:pt x="72" y="86"/>
                  <a:pt x="72" y="86"/>
                  <a:pt x="72" y="86"/>
                </a:cubicBezTo>
                <a:cubicBezTo>
                  <a:pt x="72" y="86"/>
                  <a:pt x="72" y="86"/>
                  <a:pt x="72" y="86"/>
                </a:cubicBezTo>
                <a:cubicBezTo>
                  <a:pt x="72" y="86"/>
                  <a:pt x="72" y="86"/>
                  <a:pt x="72" y="86"/>
                </a:cubicBezTo>
                <a:cubicBezTo>
                  <a:pt x="72" y="77"/>
                  <a:pt x="72" y="77"/>
                  <a:pt x="72" y="77"/>
                </a:cubicBezTo>
                <a:lnTo>
                  <a:pt x="72" y="76"/>
                </a:lnTo>
                <a:close/>
                <a:moveTo>
                  <a:pt x="72" y="102"/>
                </a:moveTo>
                <a:cubicBezTo>
                  <a:pt x="72" y="102"/>
                  <a:pt x="72" y="102"/>
                  <a:pt x="72" y="102"/>
                </a:cubicBezTo>
                <a:cubicBezTo>
                  <a:pt x="72" y="102"/>
                  <a:pt x="72" y="102"/>
                  <a:pt x="72" y="102"/>
                </a:cubicBezTo>
                <a:cubicBezTo>
                  <a:pt x="72" y="102"/>
                  <a:pt x="72" y="102"/>
                  <a:pt x="72" y="102"/>
                </a:cubicBezTo>
                <a:close/>
                <a:moveTo>
                  <a:pt x="72" y="103"/>
                </a:moveTo>
                <a:cubicBezTo>
                  <a:pt x="72" y="104"/>
                  <a:pt x="72" y="104"/>
                  <a:pt x="72" y="104"/>
                </a:cubicBezTo>
                <a:cubicBezTo>
                  <a:pt x="72" y="104"/>
                  <a:pt x="72" y="104"/>
                  <a:pt x="72" y="104"/>
                </a:cubicBezTo>
                <a:cubicBezTo>
                  <a:pt x="72" y="103"/>
                  <a:pt x="72" y="103"/>
                  <a:pt x="72" y="103"/>
                </a:cubicBezTo>
                <a:close/>
                <a:moveTo>
                  <a:pt x="72" y="105"/>
                </a:moveTo>
                <a:cubicBezTo>
                  <a:pt x="72" y="106"/>
                  <a:pt x="72" y="106"/>
                  <a:pt x="72" y="106"/>
                </a:cubicBezTo>
                <a:cubicBezTo>
                  <a:pt x="72" y="106"/>
                  <a:pt x="72" y="106"/>
                  <a:pt x="72" y="106"/>
                </a:cubicBezTo>
                <a:cubicBezTo>
                  <a:pt x="72" y="105"/>
                  <a:pt x="72" y="105"/>
                  <a:pt x="72" y="105"/>
                </a:cubicBezTo>
                <a:close/>
                <a:moveTo>
                  <a:pt x="72" y="107"/>
                </a:moveTo>
                <a:cubicBezTo>
                  <a:pt x="72" y="108"/>
                  <a:pt x="72" y="108"/>
                  <a:pt x="72" y="108"/>
                </a:cubicBezTo>
                <a:cubicBezTo>
                  <a:pt x="72" y="108"/>
                  <a:pt x="72" y="108"/>
                  <a:pt x="72" y="108"/>
                </a:cubicBezTo>
                <a:cubicBezTo>
                  <a:pt x="72" y="107"/>
                  <a:pt x="72" y="107"/>
                  <a:pt x="72" y="107"/>
                </a:cubicBezTo>
                <a:close/>
                <a:moveTo>
                  <a:pt x="72" y="30"/>
                </a:moveTo>
                <a:cubicBezTo>
                  <a:pt x="71" y="31"/>
                  <a:pt x="71" y="31"/>
                  <a:pt x="71" y="31"/>
                </a:cubicBezTo>
                <a:cubicBezTo>
                  <a:pt x="71" y="32"/>
                  <a:pt x="71" y="32"/>
                  <a:pt x="71" y="32"/>
                </a:cubicBezTo>
                <a:cubicBezTo>
                  <a:pt x="72" y="32"/>
                  <a:pt x="72" y="32"/>
                  <a:pt x="72" y="32"/>
                </a:cubicBezTo>
                <a:lnTo>
                  <a:pt x="72" y="30"/>
                </a:lnTo>
                <a:close/>
                <a:moveTo>
                  <a:pt x="71" y="174"/>
                </a:moveTo>
                <a:cubicBezTo>
                  <a:pt x="72" y="174"/>
                  <a:pt x="72" y="174"/>
                  <a:pt x="72" y="174"/>
                </a:cubicBezTo>
                <a:cubicBezTo>
                  <a:pt x="72" y="147"/>
                  <a:pt x="72" y="147"/>
                  <a:pt x="72" y="147"/>
                </a:cubicBezTo>
                <a:cubicBezTo>
                  <a:pt x="71" y="147"/>
                  <a:pt x="71" y="147"/>
                  <a:pt x="71" y="147"/>
                </a:cubicBezTo>
                <a:lnTo>
                  <a:pt x="71" y="174"/>
                </a:lnTo>
                <a:close/>
                <a:moveTo>
                  <a:pt x="72" y="33"/>
                </a:moveTo>
                <a:cubicBezTo>
                  <a:pt x="72" y="75"/>
                  <a:pt x="72" y="75"/>
                  <a:pt x="72" y="75"/>
                </a:cubicBezTo>
                <a:cubicBezTo>
                  <a:pt x="71" y="75"/>
                  <a:pt x="71" y="75"/>
                  <a:pt x="71" y="75"/>
                </a:cubicBezTo>
                <a:cubicBezTo>
                  <a:pt x="71" y="32"/>
                  <a:pt x="71" y="32"/>
                  <a:pt x="71" y="32"/>
                </a:cubicBezTo>
                <a:lnTo>
                  <a:pt x="72" y="33"/>
                </a:lnTo>
                <a:close/>
                <a:moveTo>
                  <a:pt x="72" y="77"/>
                </a:moveTo>
                <a:cubicBezTo>
                  <a:pt x="72" y="86"/>
                  <a:pt x="72" y="86"/>
                  <a:pt x="72" y="86"/>
                </a:cubicBezTo>
                <a:cubicBezTo>
                  <a:pt x="71" y="88"/>
                  <a:pt x="71" y="88"/>
                  <a:pt x="71" y="88"/>
                </a:cubicBezTo>
                <a:cubicBezTo>
                  <a:pt x="71" y="79"/>
                  <a:pt x="71" y="79"/>
                  <a:pt x="71" y="79"/>
                </a:cubicBezTo>
                <a:cubicBezTo>
                  <a:pt x="71" y="78"/>
                  <a:pt x="71" y="78"/>
                  <a:pt x="71" y="78"/>
                </a:cubicBezTo>
                <a:cubicBezTo>
                  <a:pt x="71" y="78"/>
                  <a:pt x="71" y="78"/>
                  <a:pt x="71" y="78"/>
                </a:cubicBezTo>
                <a:cubicBezTo>
                  <a:pt x="71" y="77"/>
                  <a:pt x="71" y="77"/>
                  <a:pt x="71" y="77"/>
                </a:cubicBezTo>
                <a:cubicBezTo>
                  <a:pt x="72" y="77"/>
                  <a:pt x="72" y="77"/>
                  <a:pt x="72" y="77"/>
                </a:cubicBezTo>
                <a:close/>
                <a:moveTo>
                  <a:pt x="72" y="86"/>
                </a:moveTo>
                <a:cubicBezTo>
                  <a:pt x="71" y="90"/>
                  <a:pt x="71" y="90"/>
                  <a:pt x="71" y="90"/>
                </a:cubicBezTo>
                <a:cubicBezTo>
                  <a:pt x="71" y="94"/>
                  <a:pt x="71" y="94"/>
                  <a:pt x="71" y="94"/>
                </a:cubicBezTo>
                <a:cubicBezTo>
                  <a:pt x="72" y="90"/>
                  <a:pt x="72" y="90"/>
                  <a:pt x="72" y="90"/>
                </a:cubicBezTo>
                <a:lnTo>
                  <a:pt x="72" y="86"/>
                </a:lnTo>
                <a:close/>
                <a:moveTo>
                  <a:pt x="72" y="90"/>
                </a:moveTo>
                <a:cubicBezTo>
                  <a:pt x="72" y="102"/>
                  <a:pt x="72" y="102"/>
                  <a:pt x="72" y="102"/>
                </a:cubicBezTo>
                <a:cubicBezTo>
                  <a:pt x="72" y="102"/>
                  <a:pt x="72" y="102"/>
                  <a:pt x="72" y="102"/>
                </a:cubicBezTo>
                <a:cubicBezTo>
                  <a:pt x="72" y="102"/>
                  <a:pt x="72" y="102"/>
                  <a:pt x="72" y="102"/>
                </a:cubicBezTo>
                <a:cubicBezTo>
                  <a:pt x="72" y="102"/>
                  <a:pt x="72" y="102"/>
                  <a:pt x="72" y="102"/>
                </a:cubicBezTo>
                <a:cubicBezTo>
                  <a:pt x="72" y="102"/>
                  <a:pt x="72" y="102"/>
                  <a:pt x="72" y="102"/>
                </a:cubicBezTo>
                <a:cubicBezTo>
                  <a:pt x="72" y="103"/>
                  <a:pt x="72" y="103"/>
                  <a:pt x="72" y="103"/>
                </a:cubicBezTo>
                <a:cubicBezTo>
                  <a:pt x="72" y="103"/>
                  <a:pt x="72" y="103"/>
                  <a:pt x="72" y="103"/>
                </a:cubicBezTo>
                <a:cubicBezTo>
                  <a:pt x="72" y="104"/>
                  <a:pt x="72" y="104"/>
                  <a:pt x="72" y="104"/>
                </a:cubicBezTo>
                <a:cubicBezTo>
                  <a:pt x="72" y="104"/>
                  <a:pt x="72" y="104"/>
                  <a:pt x="72" y="104"/>
                </a:cubicBezTo>
                <a:cubicBezTo>
                  <a:pt x="71" y="105"/>
                  <a:pt x="71" y="105"/>
                  <a:pt x="71" y="105"/>
                </a:cubicBezTo>
                <a:cubicBezTo>
                  <a:pt x="72" y="105"/>
                  <a:pt x="72" y="105"/>
                  <a:pt x="72" y="105"/>
                </a:cubicBezTo>
                <a:cubicBezTo>
                  <a:pt x="72" y="106"/>
                  <a:pt x="72" y="106"/>
                  <a:pt x="72" y="106"/>
                </a:cubicBezTo>
                <a:cubicBezTo>
                  <a:pt x="71" y="105"/>
                  <a:pt x="71" y="105"/>
                  <a:pt x="71" y="105"/>
                </a:cubicBezTo>
                <a:cubicBezTo>
                  <a:pt x="71" y="107"/>
                  <a:pt x="71" y="107"/>
                  <a:pt x="71" y="107"/>
                </a:cubicBezTo>
                <a:cubicBezTo>
                  <a:pt x="72" y="107"/>
                  <a:pt x="72" y="107"/>
                  <a:pt x="72" y="107"/>
                </a:cubicBezTo>
                <a:cubicBezTo>
                  <a:pt x="72" y="108"/>
                  <a:pt x="72" y="108"/>
                  <a:pt x="72" y="108"/>
                </a:cubicBezTo>
                <a:cubicBezTo>
                  <a:pt x="71" y="108"/>
                  <a:pt x="71" y="108"/>
                  <a:pt x="71" y="108"/>
                </a:cubicBezTo>
                <a:cubicBezTo>
                  <a:pt x="71" y="109"/>
                  <a:pt x="71" y="109"/>
                  <a:pt x="71" y="109"/>
                </a:cubicBezTo>
                <a:cubicBezTo>
                  <a:pt x="72" y="109"/>
                  <a:pt x="72" y="109"/>
                  <a:pt x="72" y="109"/>
                </a:cubicBezTo>
                <a:cubicBezTo>
                  <a:pt x="72" y="110"/>
                  <a:pt x="72" y="110"/>
                  <a:pt x="72" y="110"/>
                </a:cubicBezTo>
                <a:cubicBezTo>
                  <a:pt x="71" y="110"/>
                  <a:pt x="71" y="110"/>
                  <a:pt x="71" y="110"/>
                </a:cubicBezTo>
                <a:cubicBezTo>
                  <a:pt x="71" y="110"/>
                  <a:pt x="71" y="110"/>
                  <a:pt x="71" y="110"/>
                </a:cubicBezTo>
                <a:cubicBezTo>
                  <a:pt x="71" y="100"/>
                  <a:pt x="71" y="100"/>
                  <a:pt x="71" y="100"/>
                </a:cubicBezTo>
                <a:cubicBezTo>
                  <a:pt x="71" y="100"/>
                  <a:pt x="71" y="100"/>
                  <a:pt x="71" y="100"/>
                </a:cubicBezTo>
                <a:cubicBezTo>
                  <a:pt x="71" y="100"/>
                  <a:pt x="71" y="100"/>
                  <a:pt x="71" y="100"/>
                </a:cubicBezTo>
                <a:cubicBezTo>
                  <a:pt x="71" y="95"/>
                  <a:pt x="71" y="95"/>
                  <a:pt x="71" y="95"/>
                </a:cubicBezTo>
                <a:lnTo>
                  <a:pt x="72" y="90"/>
                </a:lnTo>
                <a:close/>
                <a:moveTo>
                  <a:pt x="72" y="111"/>
                </a:moveTo>
                <a:cubicBezTo>
                  <a:pt x="72" y="112"/>
                  <a:pt x="72" y="112"/>
                  <a:pt x="72" y="112"/>
                </a:cubicBezTo>
                <a:cubicBezTo>
                  <a:pt x="71" y="111"/>
                  <a:pt x="71" y="111"/>
                  <a:pt x="71" y="111"/>
                </a:cubicBezTo>
                <a:cubicBezTo>
                  <a:pt x="71" y="111"/>
                  <a:pt x="71" y="111"/>
                  <a:pt x="71" y="111"/>
                </a:cubicBezTo>
                <a:lnTo>
                  <a:pt x="72" y="111"/>
                </a:lnTo>
                <a:close/>
                <a:moveTo>
                  <a:pt x="72" y="113"/>
                </a:moveTo>
                <a:cubicBezTo>
                  <a:pt x="72" y="114"/>
                  <a:pt x="72" y="114"/>
                  <a:pt x="72" y="114"/>
                </a:cubicBezTo>
                <a:cubicBezTo>
                  <a:pt x="71" y="114"/>
                  <a:pt x="71" y="114"/>
                  <a:pt x="71" y="114"/>
                </a:cubicBezTo>
                <a:cubicBezTo>
                  <a:pt x="71" y="113"/>
                  <a:pt x="71" y="113"/>
                  <a:pt x="71" y="113"/>
                </a:cubicBezTo>
                <a:lnTo>
                  <a:pt x="72" y="113"/>
                </a:lnTo>
                <a:close/>
                <a:moveTo>
                  <a:pt x="72" y="116"/>
                </a:moveTo>
                <a:cubicBezTo>
                  <a:pt x="72" y="116"/>
                  <a:pt x="72" y="116"/>
                  <a:pt x="72" y="116"/>
                </a:cubicBezTo>
                <a:cubicBezTo>
                  <a:pt x="71" y="116"/>
                  <a:pt x="71" y="116"/>
                  <a:pt x="71" y="116"/>
                </a:cubicBezTo>
                <a:cubicBezTo>
                  <a:pt x="71" y="116"/>
                  <a:pt x="71" y="116"/>
                  <a:pt x="71" y="116"/>
                </a:cubicBezTo>
                <a:lnTo>
                  <a:pt x="72" y="116"/>
                </a:lnTo>
                <a:close/>
                <a:moveTo>
                  <a:pt x="72" y="119"/>
                </a:moveTo>
                <a:cubicBezTo>
                  <a:pt x="72" y="119"/>
                  <a:pt x="72" y="119"/>
                  <a:pt x="72" y="119"/>
                </a:cubicBezTo>
                <a:cubicBezTo>
                  <a:pt x="71" y="119"/>
                  <a:pt x="71" y="119"/>
                  <a:pt x="71" y="119"/>
                </a:cubicBezTo>
                <a:cubicBezTo>
                  <a:pt x="71" y="119"/>
                  <a:pt x="71" y="119"/>
                  <a:pt x="71" y="119"/>
                </a:cubicBezTo>
                <a:lnTo>
                  <a:pt x="72" y="119"/>
                </a:lnTo>
                <a:close/>
                <a:moveTo>
                  <a:pt x="72" y="121"/>
                </a:moveTo>
                <a:cubicBezTo>
                  <a:pt x="72" y="122"/>
                  <a:pt x="72" y="122"/>
                  <a:pt x="72" y="122"/>
                </a:cubicBezTo>
                <a:cubicBezTo>
                  <a:pt x="71" y="122"/>
                  <a:pt x="71" y="122"/>
                  <a:pt x="71" y="122"/>
                </a:cubicBezTo>
                <a:cubicBezTo>
                  <a:pt x="71" y="121"/>
                  <a:pt x="71" y="121"/>
                  <a:pt x="71" y="121"/>
                </a:cubicBezTo>
                <a:lnTo>
                  <a:pt x="72" y="121"/>
                </a:lnTo>
                <a:close/>
                <a:moveTo>
                  <a:pt x="72" y="123"/>
                </a:moveTo>
                <a:cubicBezTo>
                  <a:pt x="72" y="124"/>
                  <a:pt x="72" y="124"/>
                  <a:pt x="72" y="124"/>
                </a:cubicBezTo>
                <a:cubicBezTo>
                  <a:pt x="71" y="124"/>
                  <a:pt x="71" y="124"/>
                  <a:pt x="71" y="124"/>
                </a:cubicBezTo>
                <a:cubicBezTo>
                  <a:pt x="71" y="123"/>
                  <a:pt x="71" y="123"/>
                  <a:pt x="71" y="123"/>
                </a:cubicBezTo>
                <a:lnTo>
                  <a:pt x="72" y="123"/>
                </a:lnTo>
                <a:close/>
                <a:moveTo>
                  <a:pt x="72" y="126"/>
                </a:moveTo>
                <a:cubicBezTo>
                  <a:pt x="72" y="126"/>
                  <a:pt x="72" y="126"/>
                  <a:pt x="72" y="126"/>
                </a:cubicBezTo>
                <a:cubicBezTo>
                  <a:pt x="71" y="126"/>
                  <a:pt x="71" y="126"/>
                  <a:pt x="71" y="126"/>
                </a:cubicBezTo>
                <a:cubicBezTo>
                  <a:pt x="71" y="125"/>
                  <a:pt x="71" y="125"/>
                  <a:pt x="71" y="125"/>
                </a:cubicBezTo>
                <a:lnTo>
                  <a:pt x="72" y="126"/>
                </a:lnTo>
                <a:close/>
                <a:moveTo>
                  <a:pt x="72" y="127"/>
                </a:moveTo>
                <a:cubicBezTo>
                  <a:pt x="72" y="141"/>
                  <a:pt x="72" y="141"/>
                  <a:pt x="72" y="141"/>
                </a:cubicBezTo>
                <a:cubicBezTo>
                  <a:pt x="71" y="141"/>
                  <a:pt x="71" y="141"/>
                  <a:pt x="71" y="141"/>
                </a:cubicBezTo>
                <a:cubicBezTo>
                  <a:pt x="71" y="128"/>
                  <a:pt x="71" y="128"/>
                  <a:pt x="71" y="128"/>
                </a:cubicBezTo>
                <a:lnTo>
                  <a:pt x="72" y="127"/>
                </a:lnTo>
                <a:close/>
                <a:moveTo>
                  <a:pt x="72" y="143"/>
                </a:moveTo>
                <a:cubicBezTo>
                  <a:pt x="72" y="144"/>
                  <a:pt x="72" y="144"/>
                  <a:pt x="72" y="144"/>
                </a:cubicBezTo>
                <a:cubicBezTo>
                  <a:pt x="71" y="144"/>
                  <a:pt x="71" y="144"/>
                  <a:pt x="71" y="144"/>
                </a:cubicBezTo>
                <a:cubicBezTo>
                  <a:pt x="71" y="143"/>
                  <a:pt x="71" y="143"/>
                  <a:pt x="71" y="143"/>
                </a:cubicBezTo>
                <a:lnTo>
                  <a:pt x="72" y="143"/>
                </a:lnTo>
                <a:close/>
                <a:moveTo>
                  <a:pt x="72" y="146"/>
                </a:moveTo>
                <a:cubicBezTo>
                  <a:pt x="72" y="146"/>
                  <a:pt x="72" y="146"/>
                  <a:pt x="72" y="146"/>
                </a:cubicBezTo>
                <a:cubicBezTo>
                  <a:pt x="71" y="146"/>
                  <a:pt x="71" y="146"/>
                  <a:pt x="71" y="146"/>
                </a:cubicBezTo>
                <a:cubicBezTo>
                  <a:pt x="71" y="146"/>
                  <a:pt x="71" y="146"/>
                  <a:pt x="71" y="146"/>
                </a:cubicBezTo>
                <a:lnTo>
                  <a:pt x="72" y="146"/>
                </a:ln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5"/>
                  <a:pt x="71" y="75"/>
                  <a:pt x="71" y="75"/>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79"/>
                </a:moveTo>
                <a:cubicBezTo>
                  <a:pt x="71" y="88"/>
                  <a:pt x="71" y="88"/>
                  <a:pt x="71" y="88"/>
                </a:cubicBezTo>
                <a:cubicBezTo>
                  <a:pt x="71" y="88"/>
                  <a:pt x="71" y="88"/>
                  <a:pt x="71" y="88"/>
                </a:cubicBezTo>
                <a:cubicBezTo>
                  <a:pt x="71" y="79"/>
                  <a:pt x="71" y="79"/>
                  <a:pt x="71" y="79"/>
                </a:cubicBezTo>
                <a:close/>
                <a:moveTo>
                  <a:pt x="71" y="90"/>
                </a:moveTo>
                <a:cubicBezTo>
                  <a:pt x="71" y="94"/>
                  <a:pt x="71" y="94"/>
                  <a:pt x="71" y="94"/>
                </a:cubicBezTo>
                <a:cubicBezTo>
                  <a:pt x="71" y="94"/>
                  <a:pt x="71" y="94"/>
                  <a:pt x="71" y="94"/>
                </a:cubicBezTo>
                <a:cubicBezTo>
                  <a:pt x="71" y="90"/>
                  <a:pt x="71" y="90"/>
                  <a:pt x="71" y="90"/>
                </a:cubicBezTo>
                <a:close/>
                <a:moveTo>
                  <a:pt x="71" y="95"/>
                </a:moveTo>
                <a:cubicBezTo>
                  <a:pt x="71" y="100"/>
                  <a:pt x="71" y="100"/>
                  <a:pt x="71" y="100"/>
                </a:cubicBezTo>
                <a:cubicBezTo>
                  <a:pt x="71" y="100"/>
                  <a:pt x="71" y="100"/>
                  <a:pt x="71" y="100"/>
                </a:cubicBezTo>
                <a:cubicBezTo>
                  <a:pt x="71" y="100"/>
                  <a:pt x="71" y="100"/>
                  <a:pt x="71" y="100"/>
                </a:cubicBezTo>
                <a:cubicBezTo>
                  <a:pt x="71" y="100"/>
                  <a:pt x="71" y="100"/>
                  <a:pt x="71" y="100"/>
                </a:cubicBezTo>
                <a:cubicBezTo>
                  <a:pt x="71" y="110"/>
                  <a:pt x="71" y="110"/>
                  <a:pt x="71" y="110"/>
                </a:cubicBezTo>
                <a:cubicBezTo>
                  <a:pt x="71" y="111"/>
                  <a:pt x="71" y="111"/>
                  <a:pt x="71" y="111"/>
                </a:cubicBezTo>
                <a:cubicBezTo>
                  <a:pt x="71" y="111"/>
                  <a:pt x="71" y="111"/>
                  <a:pt x="71" y="111"/>
                </a:cubicBezTo>
                <a:cubicBezTo>
                  <a:pt x="71" y="111"/>
                  <a:pt x="71" y="111"/>
                  <a:pt x="71" y="111"/>
                </a:cubicBezTo>
                <a:cubicBezTo>
                  <a:pt x="71" y="111"/>
                  <a:pt x="71" y="111"/>
                  <a:pt x="71" y="111"/>
                </a:cubicBezTo>
                <a:cubicBezTo>
                  <a:pt x="71" y="102"/>
                  <a:pt x="71" y="102"/>
                  <a:pt x="71" y="102"/>
                </a:cubicBezTo>
                <a:cubicBezTo>
                  <a:pt x="71" y="102"/>
                  <a:pt x="71" y="102"/>
                  <a:pt x="71" y="102"/>
                </a:cubicBezTo>
                <a:cubicBezTo>
                  <a:pt x="71" y="101"/>
                  <a:pt x="71" y="101"/>
                  <a:pt x="71" y="101"/>
                </a:cubicBezTo>
                <a:cubicBezTo>
                  <a:pt x="71" y="101"/>
                  <a:pt x="71" y="101"/>
                  <a:pt x="71" y="101"/>
                </a:cubicBezTo>
                <a:cubicBezTo>
                  <a:pt x="71" y="101"/>
                  <a:pt x="71" y="101"/>
                  <a:pt x="71" y="101"/>
                </a:cubicBezTo>
                <a:cubicBezTo>
                  <a:pt x="71" y="96"/>
                  <a:pt x="71" y="96"/>
                  <a:pt x="71" y="96"/>
                </a:cubicBezTo>
                <a:lnTo>
                  <a:pt x="71" y="95"/>
                </a:lnTo>
                <a:close/>
                <a:moveTo>
                  <a:pt x="71" y="113"/>
                </a:moveTo>
                <a:cubicBezTo>
                  <a:pt x="71" y="114"/>
                  <a:pt x="71" y="114"/>
                  <a:pt x="71" y="114"/>
                </a:cubicBezTo>
                <a:cubicBezTo>
                  <a:pt x="71" y="114"/>
                  <a:pt x="71" y="114"/>
                  <a:pt x="71" y="114"/>
                </a:cubicBezTo>
                <a:cubicBezTo>
                  <a:pt x="71" y="113"/>
                  <a:pt x="71" y="113"/>
                  <a:pt x="71" y="113"/>
                </a:cubicBezTo>
                <a:close/>
                <a:moveTo>
                  <a:pt x="71" y="116"/>
                </a:moveTo>
                <a:cubicBezTo>
                  <a:pt x="71" y="116"/>
                  <a:pt x="71" y="116"/>
                  <a:pt x="71" y="116"/>
                </a:cubicBezTo>
                <a:cubicBezTo>
                  <a:pt x="71" y="116"/>
                  <a:pt x="71" y="116"/>
                  <a:pt x="71" y="116"/>
                </a:cubicBezTo>
                <a:cubicBezTo>
                  <a:pt x="71" y="116"/>
                  <a:pt x="71" y="116"/>
                  <a:pt x="71" y="116"/>
                </a:cubicBezTo>
                <a:close/>
                <a:moveTo>
                  <a:pt x="71" y="119"/>
                </a:moveTo>
                <a:cubicBezTo>
                  <a:pt x="71" y="119"/>
                  <a:pt x="71" y="119"/>
                  <a:pt x="71" y="119"/>
                </a:cubicBezTo>
                <a:cubicBezTo>
                  <a:pt x="71" y="119"/>
                  <a:pt x="71" y="119"/>
                  <a:pt x="71" y="119"/>
                </a:cubicBezTo>
                <a:cubicBezTo>
                  <a:pt x="71" y="119"/>
                  <a:pt x="71" y="119"/>
                  <a:pt x="71" y="119"/>
                </a:cubicBezTo>
                <a:close/>
                <a:moveTo>
                  <a:pt x="71" y="121"/>
                </a:moveTo>
                <a:cubicBezTo>
                  <a:pt x="71" y="122"/>
                  <a:pt x="71" y="122"/>
                  <a:pt x="71" y="122"/>
                </a:cubicBezTo>
                <a:cubicBezTo>
                  <a:pt x="71" y="122"/>
                  <a:pt x="71" y="122"/>
                  <a:pt x="71" y="122"/>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8"/>
                  <a:pt x="71" y="128"/>
                  <a:pt x="71" y="128"/>
                </a:cubicBez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5"/>
                  <a:pt x="71" y="75"/>
                  <a:pt x="71" y="75"/>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79"/>
                </a:moveTo>
                <a:cubicBezTo>
                  <a:pt x="71" y="88"/>
                  <a:pt x="71" y="88"/>
                  <a:pt x="71" y="88"/>
                </a:cubicBezTo>
                <a:cubicBezTo>
                  <a:pt x="71" y="89"/>
                  <a:pt x="71" y="89"/>
                  <a:pt x="71" y="89"/>
                </a:cubicBezTo>
                <a:cubicBezTo>
                  <a:pt x="71" y="80"/>
                  <a:pt x="71" y="80"/>
                  <a:pt x="71" y="80"/>
                </a:cubicBezTo>
                <a:lnTo>
                  <a:pt x="71" y="79"/>
                </a:lnTo>
                <a:close/>
                <a:moveTo>
                  <a:pt x="71" y="90"/>
                </a:moveTo>
                <a:cubicBezTo>
                  <a:pt x="71" y="94"/>
                  <a:pt x="71" y="94"/>
                  <a:pt x="71" y="94"/>
                </a:cubicBezTo>
                <a:cubicBezTo>
                  <a:pt x="71" y="95"/>
                  <a:pt x="71" y="95"/>
                  <a:pt x="71" y="95"/>
                </a:cubicBezTo>
                <a:cubicBezTo>
                  <a:pt x="71" y="91"/>
                  <a:pt x="71" y="91"/>
                  <a:pt x="71" y="91"/>
                </a:cubicBezTo>
                <a:lnTo>
                  <a:pt x="71" y="90"/>
                </a:lnTo>
                <a:close/>
                <a:moveTo>
                  <a:pt x="71" y="96"/>
                </a:moveTo>
                <a:cubicBezTo>
                  <a:pt x="71" y="101"/>
                  <a:pt x="71" y="101"/>
                  <a:pt x="71" y="101"/>
                </a:cubicBezTo>
                <a:cubicBezTo>
                  <a:pt x="71" y="102"/>
                  <a:pt x="71" y="102"/>
                  <a:pt x="71" y="102"/>
                </a:cubicBezTo>
                <a:cubicBezTo>
                  <a:pt x="71" y="102"/>
                  <a:pt x="71" y="102"/>
                  <a:pt x="71" y="102"/>
                </a:cubicBezTo>
                <a:cubicBezTo>
                  <a:pt x="71" y="111"/>
                  <a:pt x="71" y="111"/>
                  <a:pt x="71" y="111"/>
                </a:cubicBezTo>
                <a:cubicBezTo>
                  <a:pt x="71" y="111"/>
                  <a:pt x="71" y="111"/>
                  <a:pt x="71" y="111"/>
                </a:cubicBezTo>
                <a:cubicBezTo>
                  <a:pt x="71" y="113"/>
                  <a:pt x="71" y="113"/>
                  <a:pt x="71" y="113"/>
                </a:cubicBezTo>
                <a:cubicBezTo>
                  <a:pt x="71" y="104"/>
                  <a:pt x="71" y="104"/>
                  <a:pt x="71" y="104"/>
                </a:cubicBezTo>
                <a:cubicBezTo>
                  <a:pt x="71" y="104"/>
                  <a:pt x="71" y="104"/>
                  <a:pt x="71" y="104"/>
                </a:cubicBezTo>
                <a:cubicBezTo>
                  <a:pt x="71" y="104"/>
                  <a:pt x="71" y="104"/>
                  <a:pt x="71" y="104"/>
                </a:cubicBezTo>
                <a:cubicBezTo>
                  <a:pt x="71" y="103"/>
                  <a:pt x="71" y="103"/>
                  <a:pt x="71" y="103"/>
                </a:cubicBezTo>
                <a:cubicBezTo>
                  <a:pt x="71" y="103"/>
                  <a:pt x="71" y="103"/>
                  <a:pt x="71" y="103"/>
                </a:cubicBezTo>
                <a:cubicBezTo>
                  <a:pt x="71" y="102"/>
                  <a:pt x="71" y="102"/>
                  <a:pt x="71" y="102"/>
                </a:cubicBezTo>
                <a:cubicBezTo>
                  <a:pt x="71" y="102"/>
                  <a:pt x="71" y="102"/>
                  <a:pt x="71" y="102"/>
                </a:cubicBezTo>
                <a:cubicBezTo>
                  <a:pt x="71" y="97"/>
                  <a:pt x="71" y="97"/>
                  <a:pt x="71" y="97"/>
                </a:cubicBezTo>
                <a:lnTo>
                  <a:pt x="71" y="96"/>
                </a:lnTo>
                <a:close/>
                <a:moveTo>
                  <a:pt x="71" y="113"/>
                </a:moveTo>
                <a:cubicBezTo>
                  <a:pt x="71" y="114"/>
                  <a:pt x="71" y="114"/>
                  <a:pt x="71" y="114"/>
                </a:cubicBezTo>
                <a:cubicBezTo>
                  <a:pt x="71" y="114"/>
                  <a:pt x="71" y="114"/>
                  <a:pt x="71" y="114"/>
                </a:cubicBezTo>
                <a:cubicBezTo>
                  <a:pt x="71" y="113"/>
                  <a:pt x="71" y="113"/>
                  <a:pt x="71" y="113"/>
                </a:cubicBezTo>
                <a:close/>
                <a:moveTo>
                  <a:pt x="71" y="116"/>
                </a:moveTo>
                <a:cubicBezTo>
                  <a:pt x="71" y="116"/>
                  <a:pt x="71" y="116"/>
                  <a:pt x="71" y="116"/>
                </a:cubicBezTo>
                <a:cubicBezTo>
                  <a:pt x="71" y="116"/>
                  <a:pt x="71" y="116"/>
                  <a:pt x="71" y="116"/>
                </a:cubicBezTo>
                <a:cubicBezTo>
                  <a:pt x="71" y="116"/>
                  <a:pt x="71" y="116"/>
                  <a:pt x="71" y="116"/>
                </a:cubicBezTo>
                <a:close/>
                <a:moveTo>
                  <a:pt x="71" y="119"/>
                </a:moveTo>
                <a:cubicBezTo>
                  <a:pt x="71" y="119"/>
                  <a:pt x="71" y="119"/>
                  <a:pt x="71" y="119"/>
                </a:cubicBezTo>
                <a:cubicBezTo>
                  <a:pt x="71" y="119"/>
                  <a:pt x="71" y="119"/>
                  <a:pt x="71" y="119"/>
                </a:cubicBezTo>
                <a:cubicBezTo>
                  <a:pt x="71" y="119"/>
                  <a:pt x="71" y="119"/>
                  <a:pt x="71" y="119"/>
                </a:cubicBezTo>
                <a:close/>
                <a:moveTo>
                  <a:pt x="71" y="121"/>
                </a:moveTo>
                <a:cubicBezTo>
                  <a:pt x="71" y="122"/>
                  <a:pt x="71" y="122"/>
                  <a:pt x="71" y="122"/>
                </a:cubicBezTo>
                <a:cubicBezTo>
                  <a:pt x="71" y="122"/>
                  <a:pt x="71" y="122"/>
                  <a:pt x="71" y="122"/>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8"/>
                  <a:pt x="71" y="128"/>
                  <a:pt x="71" y="128"/>
                </a:cubicBez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4"/>
                  <a:pt x="71" y="74"/>
                  <a:pt x="71" y="74"/>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80"/>
                </a:moveTo>
                <a:cubicBezTo>
                  <a:pt x="71" y="89"/>
                  <a:pt x="71" y="89"/>
                  <a:pt x="71" y="89"/>
                </a:cubicBezTo>
                <a:cubicBezTo>
                  <a:pt x="71" y="90"/>
                  <a:pt x="71" y="90"/>
                  <a:pt x="71" y="90"/>
                </a:cubicBezTo>
                <a:cubicBezTo>
                  <a:pt x="71" y="81"/>
                  <a:pt x="71" y="81"/>
                  <a:pt x="71" y="81"/>
                </a:cubicBezTo>
                <a:lnTo>
                  <a:pt x="71" y="80"/>
                </a:lnTo>
                <a:close/>
                <a:moveTo>
                  <a:pt x="71" y="91"/>
                </a:moveTo>
                <a:cubicBezTo>
                  <a:pt x="71" y="95"/>
                  <a:pt x="71" y="95"/>
                  <a:pt x="71" y="95"/>
                </a:cubicBezTo>
                <a:cubicBezTo>
                  <a:pt x="71" y="97"/>
                  <a:pt x="71" y="97"/>
                  <a:pt x="71" y="97"/>
                </a:cubicBezTo>
                <a:cubicBezTo>
                  <a:pt x="71" y="93"/>
                  <a:pt x="71" y="93"/>
                  <a:pt x="71" y="93"/>
                </a:cubicBezTo>
                <a:lnTo>
                  <a:pt x="71" y="91"/>
                </a:lnTo>
                <a:close/>
                <a:moveTo>
                  <a:pt x="71" y="97"/>
                </a:moveTo>
                <a:cubicBezTo>
                  <a:pt x="71" y="100"/>
                  <a:pt x="71" y="100"/>
                  <a:pt x="71" y="100"/>
                </a:cubicBezTo>
                <a:cubicBezTo>
                  <a:pt x="71" y="105"/>
                  <a:pt x="71" y="105"/>
                  <a:pt x="71" y="105"/>
                </a:cubicBezTo>
                <a:cubicBezTo>
                  <a:pt x="71" y="105"/>
                  <a:pt x="71" y="105"/>
                  <a:pt x="71" y="105"/>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9"/>
                  <a:pt x="71" y="109"/>
                  <a:pt x="71" y="109"/>
                </a:cubicBezTo>
                <a:cubicBezTo>
                  <a:pt x="71" y="118"/>
                  <a:pt x="71" y="118"/>
                  <a:pt x="71" y="118"/>
                </a:cubicBezTo>
                <a:cubicBezTo>
                  <a:pt x="71" y="116"/>
                  <a:pt x="71" y="116"/>
                  <a:pt x="71" y="116"/>
                </a:cubicBezTo>
                <a:cubicBezTo>
                  <a:pt x="71" y="116"/>
                  <a:pt x="71" y="116"/>
                  <a:pt x="71" y="116"/>
                </a:cubicBezTo>
                <a:cubicBezTo>
                  <a:pt x="71" y="116"/>
                  <a:pt x="71" y="116"/>
                  <a:pt x="71" y="116"/>
                </a:cubicBezTo>
                <a:cubicBezTo>
                  <a:pt x="71" y="116"/>
                  <a:pt x="71" y="116"/>
                  <a:pt x="71" y="116"/>
                </a:cubicBezTo>
                <a:cubicBezTo>
                  <a:pt x="71" y="114"/>
                  <a:pt x="71" y="114"/>
                  <a:pt x="71" y="114"/>
                </a:cubicBezTo>
                <a:cubicBezTo>
                  <a:pt x="71" y="114"/>
                  <a:pt x="71" y="114"/>
                  <a:pt x="71" y="114"/>
                </a:cubicBezTo>
                <a:cubicBezTo>
                  <a:pt x="71" y="113"/>
                  <a:pt x="71" y="113"/>
                  <a:pt x="71" y="113"/>
                </a:cubicBezTo>
                <a:cubicBezTo>
                  <a:pt x="71" y="113"/>
                  <a:pt x="71" y="113"/>
                  <a:pt x="71" y="113"/>
                </a:cubicBezTo>
                <a:cubicBezTo>
                  <a:pt x="71" y="113"/>
                  <a:pt x="71" y="113"/>
                  <a:pt x="71" y="113"/>
                </a:cubicBezTo>
                <a:cubicBezTo>
                  <a:pt x="71" y="104"/>
                  <a:pt x="71" y="104"/>
                  <a:pt x="71" y="104"/>
                </a:cubicBezTo>
                <a:cubicBezTo>
                  <a:pt x="71" y="105"/>
                  <a:pt x="71" y="105"/>
                  <a:pt x="71" y="105"/>
                </a:cubicBezTo>
                <a:cubicBezTo>
                  <a:pt x="71" y="105"/>
                  <a:pt x="71" y="105"/>
                  <a:pt x="71" y="105"/>
                </a:cubicBezTo>
                <a:cubicBezTo>
                  <a:pt x="71" y="103"/>
                  <a:pt x="71" y="103"/>
                  <a:pt x="71" y="103"/>
                </a:cubicBezTo>
                <a:cubicBezTo>
                  <a:pt x="71" y="104"/>
                  <a:pt x="71" y="104"/>
                  <a:pt x="71" y="104"/>
                </a:cubicBezTo>
                <a:cubicBezTo>
                  <a:pt x="71" y="103"/>
                  <a:pt x="71" y="103"/>
                  <a:pt x="71" y="103"/>
                </a:cubicBezTo>
                <a:cubicBezTo>
                  <a:pt x="71" y="103"/>
                  <a:pt x="71" y="103"/>
                  <a:pt x="71" y="103"/>
                </a:cubicBezTo>
                <a:cubicBezTo>
                  <a:pt x="71" y="102"/>
                  <a:pt x="71" y="102"/>
                  <a:pt x="71" y="102"/>
                </a:cubicBezTo>
                <a:cubicBezTo>
                  <a:pt x="71" y="102"/>
                  <a:pt x="71" y="102"/>
                  <a:pt x="71" y="102"/>
                </a:cubicBezTo>
                <a:lnTo>
                  <a:pt x="71" y="97"/>
                </a:lnTo>
                <a:close/>
                <a:moveTo>
                  <a:pt x="71" y="119"/>
                </a:moveTo>
                <a:cubicBezTo>
                  <a:pt x="71" y="119"/>
                  <a:pt x="71" y="119"/>
                  <a:pt x="71" y="119"/>
                </a:cubicBezTo>
                <a:cubicBezTo>
                  <a:pt x="71" y="119"/>
                  <a:pt x="71" y="119"/>
                  <a:pt x="71" y="119"/>
                </a:cubicBezTo>
                <a:cubicBezTo>
                  <a:pt x="71" y="118"/>
                  <a:pt x="71" y="118"/>
                  <a:pt x="71" y="118"/>
                </a:cubicBezTo>
                <a:lnTo>
                  <a:pt x="71" y="119"/>
                </a:lnTo>
                <a:close/>
                <a:moveTo>
                  <a:pt x="71" y="121"/>
                </a:moveTo>
                <a:cubicBezTo>
                  <a:pt x="71" y="122"/>
                  <a:pt x="71" y="122"/>
                  <a:pt x="71" y="122"/>
                </a:cubicBezTo>
                <a:cubicBezTo>
                  <a:pt x="71" y="121"/>
                  <a:pt x="71" y="121"/>
                  <a:pt x="71" y="121"/>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9"/>
                  <a:pt x="71" y="129"/>
                  <a:pt x="71" y="129"/>
                </a:cubicBezTo>
                <a:lnTo>
                  <a:pt x="71" y="128"/>
                </a:ln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0" y="31"/>
                  <a:pt x="70" y="31"/>
                  <a:pt x="70" y="31"/>
                </a:cubicBezTo>
                <a:cubicBezTo>
                  <a:pt x="70" y="32"/>
                  <a:pt x="70" y="32"/>
                  <a:pt x="70" y="32"/>
                </a:cubicBezTo>
                <a:cubicBezTo>
                  <a:pt x="71" y="32"/>
                  <a:pt x="71" y="32"/>
                  <a:pt x="71" y="32"/>
                </a:cubicBezTo>
                <a:lnTo>
                  <a:pt x="71" y="31"/>
                </a:lnTo>
                <a:close/>
                <a:moveTo>
                  <a:pt x="70" y="173"/>
                </a:moveTo>
                <a:cubicBezTo>
                  <a:pt x="71" y="174"/>
                  <a:pt x="71" y="174"/>
                  <a:pt x="71" y="174"/>
                </a:cubicBezTo>
                <a:cubicBezTo>
                  <a:pt x="71" y="147"/>
                  <a:pt x="71" y="147"/>
                  <a:pt x="71" y="147"/>
                </a:cubicBezTo>
                <a:cubicBezTo>
                  <a:pt x="70" y="146"/>
                  <a:pt x="70" y="146"/>
                  <a:pt x="70" y="146"/>
                </a:cubicBezTo>
                <a:lnTo>
                  <a:pt x="70" y="173"/>
                </a:lnTo>
                <a:close/>
                <a:moveTo>
                  <a:pt x="71" y="32"/>
                </a:moveTo>
                <a:cubicBezTo>
                  <a:pt x="71" y="74"/>
                  <a:pt x="71" y="74"/>
                  <a:pt x="71" y="74"/>
                </a:cubicBezTo>
                <a:cubicBezTo>
                  <a:pt x="70" y="74"/>
                  <a:pt x="70" y="74"/>
                  <a:pt x="70" y="74"/>
                </a:cubicBezTo>
                <a:cubicBezTo>
                  <a:pt x="70" y="32"/>
                  <a:pt x="70" y="32"/>
                  <a:pt x="70" y="32"/>
                </a:cubicBezTo>
                <a:lnTo>
                  <a:pt x="71" y="32"/>
                </a:lnTo>
                <a:close/>
                <a:moveTo>
                  <a:pt x="71" y="77"/>
                </a:moveTo>
                <a:cubicBezTo>
                  <a:pt x="71" y="78"/>
                  <a:pt x="71" y="78"/>
                  <a:pt x="71" y="78"/>
                </a:cubicBezTo>
                <a:cubicBezTo>
                  <a:pt x="70" y="77"/>
                  <a:pt x="70" y="77"/>
                  <a:pt x="70" y="77"/>
                </a:cubicBezTo>
                <a:cubicBezTo>
                  <a:pt x="70" y="77"/>
                  <a:pt x="70" y="77"/>
                  <a:pt x="70" y="77"/>
                </a:cubicBezTo>
                <a:lnTo>
                  <a:pt x="71" y="77"/>
                </a:lnTo>
                <a:close/>
                <a:moveTo>
                  <a:pt x="71" y="81"/>
                </a:moveTo>
                <a:cubicBezTo>
                  <a:pt x="71" y="90"/>
                  <a:pt x="71" y="90"/>
                  <a:pt x="71" y="90"/>
                </a:cubicBezTo>
                <a:cubicBezTo>
                  <a:pt x="70" y="91"/>
                  <a:pt x="70" y="91"/>
                  <a:pt x="70" y="91"/>
                </a:cubicBezTo>
                <a:cubicBezTo>
                  <a:pt x="70" y="82"/>
                  <a:pt x="70" y="82"/>
                  <a:pt x="70" y="82"/>
                </a:cubicBezTo>
                <a:lnTo>
                  <a:pt x="71" y="81"/>
                </a:lnTo>
                <a:close/>
                <a:moveTo>
                  <a:pt x="71" y="93"/>
                </a:moveTo>
                <a:cubicBezTo>
                  <a:pt x="71" y="97"/>
                  <a:pt x="71" y="97"/>
                  <a:pt x="71" y="97"/>
                </a:cubicBezTo>
                <a:cubicBezTo>
                  <a:pt x="70" y="100"/>
                  <a:pt x="70" y="100"/>
                  <a:pt x="70" y="100"/>
                </a:cubicBezTo>
                <a:cubicBezTo>
                  <a:pt x="70" y="96"/>
                  <a:pt x="70" y="96"/>
                  <a:pt x="70" y="96"/>
                </a:cubicBezTo>
                <a:lnTo>
                  <a:pt x="71" y="93"/>
                </a:lnTo>
                <a:close/>
                <a:moveTo>
                  <a:pt x="71" y="100"/>
                </a:moveTo>
                <a:cubicBezTo>
                  <a:pt x="70" y="103"/>
                  <a:pt x="70" y="103"/>
                  <a:pt x="70" y="103"/>
                </a:cubicBezTo>
                <a:cubicBezTo>
                  <a:pt x="70" y="108"/>
                  <a:pt x="70" y="108"/>
                  <a:pt x="70" y="108"/>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5"/>
                  <a:pt x="71" y="105"/>
                  <a:pt x="71" y="105"/>
                </a:cubicBezTo>
                <a:cubicBezTo>
                  <a:pt x="71" y="105"/>
                  <a:pt x="71" y="105"/>
                  <a:pt x="71" y="105"/>
                </a:cubicBezTo>
                <a:lnTo>
                  <a:pt x="71" y="100"/>
                </a:lnTo>
                <a:close/>
                <a:moveTo>
                  <a:pt x="71" y="109"/>
                </a:moveTo>
                <a:cubicBezTo>
                  <a:pt x="71" y="118"/>
                  <a:pt x="71" y="118"/>
                  <a:pt x="71" y="118"/>
                </a:cubicBezTo>
                <a:cubicBezTo>
                  <a:pt x="71" y="118"/>
                  <a:pt x="71" y="118"/>
                  <a:pt x="71" y="118"/>
                </a:cubicBezTo>
                <a:cubicBezTo>
                  <a:pt x="71" y="118"/>
                  <a:pt x="71" y="118"/>
                  <a:pt x="71" y="118"/>
                </a:cubicBezTo>
                <a:cubicBezTo>
                  <a:pt x="71" y="119"/>
                  <a:pt x="71" y="119"/>
                  <a:pt x="71" y="119"/>
                </a:cubicBezTo>
                <a:cubicBezTo>
                  <a:pt x="71" y="119"/>
                  <a:pt x="71" y="119"/>
                  <a:pt x="71" y="119"/>
                </a:cubicBezTo>
                <a:cubicBezTo>
                  <a:pt x="71" y="121"/>
                  <a:pt x="71" y="121"/>
                  <a:pt x="71" y="121"/>
                </a:cubicBezTo>
                <a:cubicBezTo>
                  <a:pt x="71" y="121"/>
                  <a:pt x="71" y="121"/>
                  <a:pt x="71" y="121"/>
                </a:cubicBezTo>
                <a:cubicBezTo>
                  <a:pt x="71" y="121"/>
                  <a:pt x="71" y="121"/>
                  <a:pt x="71" y="121"/>
                </a:cubicBezTo>
                <a:cubicBezTo>
                  <a:pt x="71" y="121"/>
                  <a:pt x="71" y="121"/>
                  <a:pt x="71" y="121"/>
                </a:cubicBezTo>
                <a:cubicBezTo>
                  <a:pt x="71" y="123"/>
                  <a:pt x="71" y="123"/>
                  <a:pt x="71" y="123"/>
                </a:cubicBezTo>
                <a:cubicBezTo>
                  <a:pt x="71" y="123"/>
                  <a:pt x="71" y="123"/>
                  <a:pt x="71" y="123"/>
                </a:cubicBezTo>
                <a:cubicBezTo>
                  <a:pt x="71" y="124"/>
                  <a:pt x="71" y="124"/>
                  <a:pt x="71" y="124"/>
                </a:cubicBezTo>
                <a:cubicBezTo>
                  <a:pt x="71" y="123"/>
                  <a:pt x="71" y="123"/>
                  <a:pt x="71" y="123"/>
                </a:cubicBezTo>
                <a:cubicBezTo>
                  <a:pt x="70" y="124"/>
                  <a:pt x="70" y="124"/>
                  <a:pt x="70" y="124"/>
                </a:cubicBezTo>
                <a:cubicBezTo>
                  <a:pt x="70" y="114"/>
                  <a:pt x="70" y="114"/>
                  <a:pt x="70" y="114"/>
                </a:cubicBezTo>
                <a:cubicBezTo>
                  <a:pt x="71" y="114"/>
                  <a:pt x="71" y="114"/>
                  <a:pt x="71" y="114"/>
                </a:cubicBezTo>
                <a:cubicBezTo>
                  <a:pt x="70" y="114"/>
                  <a:pt x="70" y="114"/>
                  <a:pt x="70" y="114"/>
                </a:cubicBezTo>
                <a:cubicBezTo>
                  <a:pt x="70" y="113"/>
                  <a:pt x="70" y="113"/>
                  <a:pt x="70" y="113"/>
                </a:cubicBezTo>
                <a:cubicBezTo>
                  <a:pt x="71" y="113"/>
                  <a:pt x="71" y="113"/>
                  <a:pt x="71" y="113"/>
                </a:cubicBezTo>
                <a:cubicBezTo>
                  <a:pt x="71" y="111"/>
                  <a:pt x="71" y="111"/>
                  <a:pt x="71" y="111"/>
                </a:cubicBezTo>
                <a:cubicBezTo>
                  <a:pt x="70" y="111"/>
                  <a:pt x="70" y="111"/>
                  <a:pt x="70" y="111"/>
                </a:cubicBezTo>
                <a:cubicBezTo>
                  <a:pt x="70" y="111"/>
                  <a:pt x="70" y="111"/>
                  <a:pt x="70" y="111"/>
                </a:cubicBezTo>
                <a:cubicBezTo>
                  <a:pt x="71" y="111"/>
                  <a:pt x="71" y="111"/>
                  <a:pt x="71" y="111"/>
                </a:cubicBezTo>
                <a:cubicBezTo>
                  <a:pt x="71" y="109"/>
                  <a:pt x="71" y="109"/>
                  <a:pt x="71" y="109"/>
                </a:cubicBezTo>
                <a:cubicBezTo>
                  <a:pt x="70" y="109"/>
                  <a:pt x="70" y="109"/>
                  <a:pt x="70" y="109"/>
                </a:cubicBezTo>
                <a:cubicBezTo>
                  <a:pt x="70" y="109"/>
                  <a:pt x="70" y="109"/>
                  <a:pt x="70" y="109"/>
                </a:cubicBezTo>
                <a:cubicBezTo>
                  <a:pt x="71" y="109"/>
                  <a:pt x="71" y="109"/>
                  <a:pt x="71" y="109"/>
                </a:cubicBezTo>
                <a:close/>
                <a:moveTo>
                  <a:pt x="71" y="125"/>
                </a:moveTo>
                <a:cubicBezTo>
                  <a:pt x="71" y="126"/>
                  <a:pt x="71" y="126"/>
                  <a:pt x="71" y="126"/>
                </a:cubicBezTo>
                <a:cubicBezTo>
                  <a:pt x="70" y="126"/>
                  <a:pt x="70" y="126"/>
                  <a:pt x="70" y="126"/>
                </a:cubicBezTo>
                <a:cubicBezTo>
                  <a:pt x="70" y="125"/>
                  <a:pt x="70" y="125"/>
                  <a:pt x="70" y="125"/>
                </a:cubicBezTo>
                <a:lnTo>
                  <a:pt x="71" y="125"/>
                </a:lnTo>
                <a:close/>
                <a:moveTo>
                  <a:pt x="71" y="129"/>
                </a:moveTo>
                <a:cubicBezTo>
                  <a:pt x="71" y="141"/>
                  <a:pt x="71" y="141"/>
                  <a:pt x="71" y="141"/>
                </a:cubicBezTo>
                <a:cubicBezTo>
                  <a:pt x="70" y="141"/>
                  <a:pt x="70" y="141"/>
                  <a:pt x="70" y="141"/>
                </a:cubicBezTo>
                <a:cubicBezTo>
                  <a:pt x="70" y="129"/>
                  <a:pt x="70" y="129"/>
                  <a:pt x="70" y="129"/>
                </a:cubicBezTo>
                <a:cubicBezTo>
                  <a:pt x="71" y="129"/>
                  <a:pt x="71" y="129"/>
                  <a:pt x="71" y="129"/>
                </a:cubicBezTo>
                <a:close/>
                <a:moveTo>
                  <a:pt x="71" y="143"/>
                </a:moveTo>
                <a:cubicBezTo>
                  <a:pt x="71" y="144"/>
                  <a:pt x="71" y="144"/>
                  <a:pt x="71" y="144"/>
                </a:cubicBezTo>
                <a:cubicBezTo>
                  <a:pt x="70" y="144"/>
                  <a:pt x="70" y="144"/>
                  <a:pt x="70" y="144"/>
                </a:cubicBezTo>
                <a:cubicBezTo>
                  <a:pt x="70" y="143"/>
                  <a:pt x="70" y="143"/>
                  <a:pt x="70" y="143"/>
                </a:cubicBezTo>
                <a:lnTo>
                  <a:pt x="71" y="143"/>
                </a:lnTo>
                <a:close/>
                <a:moveTo>
                  <a:pt x="71" y="146"/>
                </a:moveTo>
                <a:cubicBezTo>
                  <a:pt x="71" y="146"/>
                  <a:pt x="71" y="146"/>
                  <a:pt x="71" y="146"/>
                </a:cubicBezTo>
                <a:cubicBezTo>
                  <a:pt x="70" y="146"/>
                  <a:pt x="70" y="146"/>
                  <a:pt x="70" y="146"/>
                </a:cubicBezTo>
                <a:cubicBezTo>
                  <a:pt x="70" y="146"/>
                  <a:pt x="70" y="146"/>
                  <a:pt x="70" y="146"/>
                </a:cubicBezTo>
                <a:lnTo>
                  <a:pt x="71" y="146"/>
                </a:lnTo>
                <a:close/>
                <a:moveTo>
                  <a:pt x="70" y="31"/>
                </a:moveTo>
                <a:cubicBezTo>
                  <a:pt x="70" y="32"/>
                  <a:pt x="70" y="32"/>
                  <a:pt x="70" y="32"/>
                </a:cubicBezTo>
                <a:cubicBezTo>
                  <a:pt x="70" y="32"/>
                  <a:pt x="70" y="32"/>
                  <a:pt x="70" y="32"/>
                </a:cubicBezTo>
                <a:cubicBezTo>
                  <a:pt x="70" y="32"/>
                  <a:pt x="70" y="32"/>
                  <a:pt x="70" y="32"/>
                </a:cubicBezTo>
                <a:lnTo>
                  <a:pt x="70" y="31"/>
                </a:lnTo>
                <a:close/>
                <a:moveTo>
                  <a:pt x="70" y="173"/>
                </a:moveTo>
                <a:cubicBezTo>
                  <a:pt x="70" y="173"/>
                  <a:pt x="70" y="173"/>
                  <a:pt x="70" y="173"/>
                </a:cubicBezTo>
                <a:cubicBezTo>
                  <a:pt x="70" y="146"/>
                  <a:pt x="70" y="146"/>
                  <a:pt x="70" y="146"/>
                </a:cubicBezTo>
                <a:cubicBezTo>
                  <a:pt x="70" y="146"/>
                  <a:pt x="70" y="146"/>
                  <a:pt x="70" y="146"/>
                </a:cubicBezTo>
                <a:lnTo>
                  <a:pt x="70" y="173"/>
                </a:lnTo>
                <a:close/>
                <a:moveTo>
                  <a:pt x="70" y="32"/>
                </a:moveTo>
                <a:cubicBezTo>
                  <a:pt x="70" y="74"/>
                  <a:pt x="70" y="74"/>
                  <a:pt x="70" y="74"/>
                </a:cubicBezTo>
                <a:cubicBezTo>
                  <a:pt x="70" y="74"/>
                  <a:pt x="70" y="74"/>
                  <a:pt x="70" y="74"/>
                </a:cubicBezTo>
                <a:cubicBezTo>
                  <a:pt x="70" y="32"/>
                  <a:pt x="70" y="32"/>
                  <a:pt x="70" y="32"/>
                </a:cubicBezTo>
                <a:close/>
                <a:moveTo>
                  <a:pt x="70" y="77"/>
                </a:moveTo>
                <a:cubicBezTo>
                  <a:pt x="70" y="77"/>
                  <a:pt x="70" y="77"/>
                  <a:pt x="70" y="77"/>
                </a:cubicBezTo>
                <a:cubicBezTo>
                  <a:pt x="70" y="77"/>
                  <a:pt x="70" y="77"/>
                  <a:pt x="70" y="77"/>
                </a:cubicBezTo>
                <a:cubicBezTo>
                  <a:pt x="70" y="77"/>
                  <a:pt x="70" y="77"/>
                  <a:pt x="70" y="77"/>
                </a:cubicBezTo>
                <a:close/>
                <a:moveTo>
                  <a:pt x="70" y="82"/>
                </a:moveTo>
                <a:cubicBezTo>
                  <a:pt x="70" y="91"/>
                  <a:pt x="70" y="91"/>
                  <a:pt x="70" y="91"/>
                </a:cubicBezTo>
                <a:cubicBezTo>
                  <a:pt x="70" y="92"/>
                  <a:pt x="70" y="92"/>
                  <a:pt x="70" y="92"/>
                </a:cubicBezTo>
                <a:cubicBezTo>
                  <a:pt x="70" y="83"/>
                  <a:pt x="70" y="83"/>
                  <a:pt x="70" y="83"/>
                </a:cubicBezTo>
                <a:lnTo>
                  <a:pt x="70" y="82"/>
                </a:lnTo>
                <a:close/>
                <a:moveTo>
                  <a:pt x="70" y="96"/>
                </a:moveTo>
                <a:cubicBezTo>
                  <a:pt x="70" y="100"/>
                  <a:pt x="70" y="100"/>
                  <a:pt x="70" y="100"/>
                </a:cubicBezTo>
                <a:cubicBezTo>
                  <a:pt x="70" y="101"/>
                  <a:pt x="70" y="101"/>
                  <a:pt x="70" y="101"/>
                </a:cubicBezTo>
                <a:cubicBezTo>
                  <a:pt x="70" y="97"/>
                  <a:pt x="70" y="97"/>
                  <a:pt x="70" y="97"/>
                </a:cubicBezTo>
                <a:lnTo>
                  <a:pt x="70" y="96"/>
                </a:lnTo>
                <a:close/>
                <a:moveTo>
                  <a:pt x="70" y="103"/>
                </a:moveTo>
                <a:cubicBezTo>
                  <a:pt x="70" y="108"/>
                  <a:pt x="70" y="108"/>
                  <a:pt x="70" y="108"/>
                </a:cubicBezTo>
                <a:cubicBezTo>
                  <a:pt x="70" y="109"/>
                  <a:pt x="70" y="109"/>
                  <a:pt x="70" y="109"/>
                </a:cubicBezTo>
                <a:cubicBezTo>
                  <a:pt x="70" y="109"/>
                  <a:pt x="70" y="109"/>
                  <a:pt x="70" y="109"/>
                </a:cubicBezTo>
                <a:cubicBezTo>
                  <a:pt x="70" y="109"/>
                  <a:pt x="70" y="109"/>
                  <a:pt x="70" y="109"/>
                </a:cubicBezTo>
                <a:cubicBezTo>
                  <a:pt x="70" y="109"/>
                  <a:pt x="70" y="109"/>
                  <a:pt x="70" y="109"/>
                </a:cubicBezTo>
                <a:cubicBezTo>
                  <a:pt x="70" y="110"/>
                  <a:pt x="70" y="110"/>
                  <a:pt x="70" y="110"/>
                </a:cubicBezTo>
                <a:cubicBezTo>
                  <a:pt x="70" y="105"/>
                  <a:pt x="70" y="105"/>
                  <a:pt x="70" y="105"/>
                </a:cubicBezTo>
                <a:lnTo>
                  <a:pt x="70" y="103"/>
                </a:lnTo>
                <a:close/>
                <a:moveTo>
                  <a:pt x="70" y="111"/>
                </a:moveTo>
                <a:cubicBezTo>
                  <a:pt x="70" y="111"/>
                  <a:pt x="70" y="111"/>
                  <a:pt x="70" y="111"/>
                </a:cubicBezTo>
                <a:cubicBezTo>
                  <a:pt x="70" y="111"/>
                  <a:pt x="70" y="111"/>
                  <a:pt x="70" y="111"/>
                </a:cubicBezTo>
                <a:cubicBezTo>
                  <a:pt x="70" y="111"/>
                  <a:pt x="70" y="111"/>
                  <a:pt x="70" y="111"/>
                </a:cubicBezTo>
                <a:close/>
                <a:moveTo>
                  <a:pt x="70" y="113"/>
                </a:moveTo>
                <a:cubicBezTo>
                  <a:pt x="70" y="114"/>
                  <a:pt x="70" y="114"/>
                  <a:pt x="70" y="114"/>
                </a:cubicBezTo>
                <a:cubicBezTo>
                  <a:pt x="70" y="114"/>
                  <a:pt x="70" y="114"/>
                  <a:pt x="70" y="114"/>
                </a:cubicBezTo>
                <a:cubicBezTo>
                  <a:pt x="70" y="113"/>
                  <a:pt x="70" y="113"/>
                  <a:pt x="70" y="113"/>
                </a:cubicBezTo>
                <a:close/>
                <a:moveTo>
                  <a:pt x="70" y="114"/>
                </a:moveTo>
                <a:cubicBezTo>
                  <a:pt x="70" y="124"/>
                  <a:pt x="70" y="124"/>
                  <a:pt x="70" y="124"/>
                </a:cubicBezTo>
                <a:cubicBezTo>
                  <a:pt x="70" y="125"/>
                  <a:pt x="70" y="125"/>
                  <a:pt x="70" y="125"/>
                </a:cubicBezTo>
                <a:cubicBezTo>
                  <a:pt x="70" y="125"/>
                  <a:pt x="70" y="125"/>
                  <a:pt x="70" y="125"/>
                </a:cubicBezTo>
                <a:cubicBezTo>
                  <a:pt x="70" y="126"/>
                  <a:pt x="70" y="126"/>
                  <a:pt x="70" y="126"/>
                </a:cubicBezTo>
                <a:cubicBezTo>
                  <a:pt x="70" y="126"/>
                  <a:pt x="70" y="126"/>
                  <a:pt x="70" y="126"/>
                </a:cubicBezTo>
                <a:cubicBezTo>
                  <a:pt x="70" y="128"/>
                  <a:pt x="70" y="128"/>
                  <a:pt x="70" y="128"/>
                </a:cubicBezTo>
                <a:cubicBezTo>
                  <a:pt x="70" y="118"/>
                  <a:pt x="70" y="118"/>
                  <a:pt x="70" y="118"/>
                </a:cubicBezTo>
                <a:cubicBezTo>
                  <a:pt x="70" y="118"/>
                  <a:pt x="70" y="118"/>
                  <a:pt x="70" y="118"/>
                </a:cubicBezTo>
                <a:cubicBezTo>
                  <a:pt x="70" y="116"/>
                  <a:pt x="70" y="116"/>
                  <a:pt x="70" y="116"/>
                </a:cubicBezTo>
                <a:cubicBezTo>
                  <a:pt x="70" y="116"/>
                  <a:pt x="70" y="116"/>
                  <a:pt x="70" y="116"/>
                </a:cubicBezTo>
                <a:cubicBezTo>
                  <a:pt x="70" y="116"/>
                  <a:pt x="70" y="116"/>
                  <a:pt x="70" y="116"/>
                </a:cubicBezTo>
                <a:cubicBezTo>
                  <a:pt x="70" y="116"/>
                  <a:pt x="70" y="116"/>
                  <a:pt x="70" y="116"/>
                </a:cubicBezTo>
                <a:lnTo>
                  <a:pt x="70" y="114"/>
                </a:lnTo>
                <a:close/>
                <a:moveTo>
                  <a:pt x="70" y="129"/>
                </a:moveTo>
                <a:cubicBezTo>
                  <a:pt x="70" y="141"/>
                  <a:pt x="70" y="141"/>
                  <a:pt x="70" y="141"/>
                </a:cubicBezTo>
                <a:cubicBezTo>
                  <a:pt x="70" y="141"/>
                  <a:pt x="70" y="141"/>
                  <a:pt x="70" y="141"/>
                </a:cubicBezTo>
                <a:cubicBezTo>
                  <a:pt x="70" y="129"/>
                  <a:pt x="70" y="129"/>
                  <a:pt x="70" y="129"/>
                </a:cubicBezTo>
                <a:cubicBezTo>
                  <a:pt x="70" y="129"/>
                  <a:pt x="70" y="129"/>
                  <a:pt x="70" y="129"/>
                </a:cubicBezTo>
                <a:cubicBezTo>
                  <a:pt x="70" y="129"/>
                  <a:pt x="70" y="129"/>
                  <a:pt x="70" y="129"/>
                </a:cubicBezTo>
                <a:cubicBezTo>
                  <a:pt x="70" y="129"/>
                  <a:pt x="70" y="129"/>
                  <a:pt x="70" y="129"/>
                </a:cubicBezTo>
                <a:close/>
                <a:moveTo>
                  <a:pt x="70" y="143"/>
                </a:moveTo>
                <a:cubicBezTo>
                  <a:pt x="70" y="144"/>
                  <a:pt x="70" y="144"/>
                  <a:pt x="70" y="144"/>
                </a:cubicBezTo>
                <a:cubicBezTo>
                  <a:pt x="70" y="144"/>
                  <a:pt x="70" y="144"/>
                  <a:pt x="70" y="144"/>
                </a:cubicBezTo>
                <a:cubicBezTo>
                  <a:pt x="70" y="143"/>
                  <a:pt x="70" y="143"/>
                  <a:pt x="70" y="143"/>
                </a:cubicBezTo>
                <a:close/>
                <a:moveTo>
                  <a:pt x="70" y="146"/>
                </a:moveTo>
                <a:cubicBezTo>
                  <a:pt x="70" y="146"/>
                  <a:pt x="70" y="146"/>
                  <a:pt x="70" y="146"/>
                </a:cubicBezTo>
                <a:cubicBezTo>
                  <a:pt x="70" y="146"/>
                  <a:pt x="70" y="146"/>
                  <a:pt x="70" y="146"/>
                </a:cubicBezTo>
                <a:cubicBezTo>
                  <a:pt x="70" y="146"/>
                  <a:pt x="70" y="146"/>
                  <a:pt x="70" y="146"/>
                </a:cubicBezTo>
                <a:close/>
                <a:moveTo>
                  <a:pt x="70" y="32"/>
                </a:moveTo>
                <a:cubicBezTo>
                  <a:pt x="70" y="32"/>
                  <a:pt x="70" y="32"/>
                  <a:pt x="70" y="32"/>
                </a:cubicBezTo>
                <a:cubicBezTo>
                  <a:pt x="70" y="32"/>
                  <a:pt x="70" y="32"/>
                  <a:pt x="70" y="32"/>
                </a:cubicBezTo>
                <a:cubicBezTo>
                  <a:pt x="70" y="74"/>
                  <a:pt x="70" y="74"/>
                  <a:pt x="70" y="74"/>
                </a:cubicBezTo>
                <a:cubicBezTo>
                  <a:pt x="70" y="74"/>
                  <a:pt x="70" y="74"/>
                  <a:pt x="70" y="74"/>
                </a:cubicBezTo>
                <a:cubicBezTo>
                  <a:pt x="70" y="32"/>
                  <a:pt x="70" y="32"/>
                  <a:pt x="70" y="32"/>
                </a:cubicBezTo>
                <a:cubicBezTo>
                  <a:pt x="70" y="32"/>
                  <a:pt x="70" y="32"/>
                  <a:pt x="70" y="32"/>
                </a:cubicBezTo>
                <a:cubicBezTo>
                  <a:pt x="70" y="32"/>
                  <a:pt x="70" y="32"/>
                  <a:pt x="70" y="32"/>
                </a:cubicBezTo>
                <a:close/>
                <a:moveTo>
                  <a:pt x="70" y="173"/>
                </a:moveTo>
                <a:cubicBezTo>
                  <a:pt x="70" y="173"/>
                  <a:pt x="70" y="173"/>
                  <a:pt x="70" y="173"/>
                </a:cubicBezTo>
                <a:cubicBezTo>
                  <a:pt x="70" y="146"/>
                  <a:pt x="70" y="146"/>
                  <a:pt x="70" y="146"/>
                </a:cubicBezTo>
                <a:cubicBezTo>
                  <a:pt x="70" y="146"/>
                  <a:pt x="70" y="146"/>
                  <a:pt x="70" y="146"/>
                </a:cubicBezTo>
                <a:lnTo>
                  <a:pt x="70" y="173"/>
                </a:lnTo>
                <a:close/>
                <a:moveTo>
                  <a:pt x="70" y="77"/>
                </a:moveTo>
                <a:cubicBezTo>
                  <a:pt x="70" y="77"/>
                  <a:pt x="70" y="77"/>
                  <a:pt x="70" y="77"/>
                </a:cubicBezTo>
                <a:cubicBezTo>
                  <a:pt x="70" y="77"/>
                  <a:pt x="70" y="77"/>
                  <a:pt x="70" y="77"/>
                </a:cubicBezTo>
                <a:cubicBezTo>
                  <a:pt x="70" y="76"/>
                  <a:pt x="70" y="76"/>
                  <a:pt x="70" y="76"/>
                </a:cubicBezTo>
                <a:lnTo>
                  <a:pt x="70" y="77"/>
                </a:lnTo>
                <a:close/>
                <a:moveTo>
                  <a:pt x="70" y="83"/>
                </a:moveTo>
                <a:cubicBezTo>
                  <a:pt x="70" y="92"/>
                  <a:pt x="70" y="92"/>
                  <a:pt x="70" y="92"/>
                </a:cubicBezTo>
                <a:cubicBezTo>
                  <a:pt x="70" y="95"/>
                  <a:pt x="70" y="95"/>
                  <a:pt x="70" y="95"/>
                </a:cubicBezTo>
                <a:cubicBezTo>
                  <a:pt x="70" y="83"/>
                  <a:pt x="70" y="83"/>
                  <a:pt x="70" y="83"/>
                </a:cubicBezTo>
                <a:cubicBezTo>
                  <a:pt x="70" y="83"/>
                  <a:pt x="70" y="83"/>
                  <a:pt x="70" y="83"/>
                </a:cubicBezTo>
                <a:close/>
                <a:moveTo>
                  <a:pt x="70" y="97"/>
                </a:moveTo>
                <a:cubicBezTo>
                  <a:pt x="70" y="101"/>
                  <a:pt x="70" y="101"/>
                  <a:pt x="70" y="101"/>
                </a:cubicBezTo>
                <a:cubicBezTo>
                  <a:pt x="70" y="105"/>
                  <a:pt x="70" y="105"/>
                  <a:pt x="70" y="105"/>
                </a:cubicBezTo>
                <a:cubicBezTo>
                  <a:pt x="70" y="101"/>
                  <a:pt x="70" y="101"/>
                  <a:pt x="70" y="101"/>
                </a:cubicBezTo>
                <a:lnTo>
                  <a:pt x="70" y="97"/>
                </a:lnTo>
                <a:close/>
                <a:moveTo>
                  <a:pt x="70" y="105"/>
                </a:moveTo>
                <a:cubicBezTo>
                  <a:pt x="70" y="110"/>
                  <a:pt x="70" y="110"/>
                  <a:pt x="70" y="110"/>
                </a:cubicBezTo>
                <a:cubicBezTo>
                  <a:pt x="70" y="116"/>
                  <a:pt x="70" y="116"/>
                  <a:pt x="70" y="116"/>
                </a:cubicBezTo>
                <a:cubicBezTo>
                  <a:pt x="70" y="116"/>
                  <a:pt x="70" y="116"/>
                  <a:pt x="70" y="116"/>
                </a:cubicBezTo>
                <a:cubicBezTo>
                  <a:pt x="70" y="116"/>
                  <a:pt x="70" y="116"/>
                  <a:pt x="70" y="116"/>
                </a:cubicBezTo>
                <a:cubicBezTo>
                  <a:pt x="70" y="115"/>
                  <a:pt x="70" y="115"/>
                  <a:pt x="70" y="115"/>
                </a:cubicBezTo>
                <a:cubicBezTo>
                  <a:pt x="70" y="114"/>
                  <a:pt x="70" y="114"/>
                  <a:pt x="70" y="114"/>
                </a:cubicBezTo>
                <a:cubicBezTo>
                  <a:pt x="70" y="114"/>
                  <a:pt x="70" y="114"/>
                  <a:pt x="70" y="114"/>
                </a:cubicBezTo>
                <a:cubicBezTo>
                  <a:pt x="70" y="113"/>
                  <a:pt x="70" y="113"/>
                  <a:pt x="70" y="113"/>
                </a:cubicBezTo>
                <a:cubicBezTo>
                  <a:pt x="70" y="113"/>
                  <a:pt x="70" y="113"/>
                  <a:pt x="70" y="113"/>
                </a:cubicBezTo>
                <a:cubicBezTo>
                  <a:pt x="70" y="111"/>
                  <a:pt x="70" y="111"/>
                  <a:pt x="70" y="111"/>
                </a:cubicBezTo>
                <a:cubicBezTo>
                  <a:pt x="70" y="111"/>
                  <a:pt x="70" y="111"/>
                  <a:pt x="70" y="111"/>
                </a:cubicBezTo>
                <a:cubicBezTo>
                  <a:pt x="70" y="111"/>
                  <a:pt x="70" y="111"/>
                  <a:pt x="70" y="111"/>
                </a:cubicBezTo>
                <a:cubicBezTo>
                  <a:pt x="70" y="111"/>
                  <a:pt x="70" y="111"/>
                  <a:pt x="70" y="111"/>
                </a:cubicBezTo>
                <a:cubicBezTo>
                  <a:pt x="70" y="110"/>
                  <a:pt x="70" y="110"/>
                  <a:pt x="70" y="110"/>
                </a:cubicBezTo>
                <a:lnTo>
                  <a:pt x="70" y="105"/>
                </a:lnTo>
                <a:close/>
                <a:moveTo>
                  <a:pt x="70" y="118"/>
                </a:moveTo>
                <a:cubicBezTo>
                  <a:pt x="70" y="128"/>
                  <a:pt x="70" y="128"/>
                  <a:pt x="70" y="128"/>
                </a:cubicBezTo>
                <a:cubicBezTo>
                  <a:pt x="70" y="129"/>
                  <a:pt x="70" y="129"/>
                  <a:pt x="70" y="129"/>
                </a:cubicBezTo>
                <a:cubicBezTo>
                  <a:pt x="70" y="129"/>
                  <a:pt x="70" y="129"/>
                  <a:pt x="70" y="129"/>
                </a:cubicBezTo>
                <a:cubicBezTo>
                  <a:pt x="70" y="129"/>
                  <a:pt x="70" y="129"/>
                  <a:pt x="70" y="129"/>
                </a:cubicBezTo>
                <a:cubicBezTo>
                  <a:pt x="70" y="129"/>
                  <a:pt x="70" y="129"/>
                  <a:pt x="70" y="129"/>
                </a:cubicBezTo>
                <a:cubicBezTo>
                  <a:pt x="70" y="130"/>
                  <a:pt x="70" y="130"/>
                  <a:pt x="70" y="130"/>
                </a:cubicBezTo>
                <a:cubicBezTo>
                  <a:pt x="70" y="129"/>
                  <a:pt x="70" y="129"/>
                  <a:pt x="70" y="129"/>
                </a:cubicBezTo>
                <a:cubicBezTo>
                  <a:pt x="70" y="141"/>
                  <a:pt x="70" y="141"/>
                  <a:pt x="70" y="141"/>
                </a:cubicBezTo>
                <a:cubicBezTo>
                  <a:pt x="70" y="141"/>
                  <a:pt x="70" y="141"/>
                  <a:pt x="70" y="141"/>
                </a:cubicBezTo>
                <a:cubicBezTo>
                  <a:pt x="70" y="128"/>
                  <a:pt x="70" y="128"/>
                  <a:pt x="70" y="128"/>
                </a:cubicBezTo>
                <a:cubicBezTo>
                  <a:pt x="70" y="126"/>
                  <a:pt x="70" y="126"/>
                  <a:pt x="70" y="126"/>
                </a:cubicBezTo>
                <a:cubicBezTo>
                  <a:pt x="70" y="126"/>
                  <a:pt x="70" y="126"/>
                  <a:pt x="70" y="126"/>
                </a:cubicBezTo>
                <a:cubicBezTo>
                  <a:pt x="70" y="125"/>
                  <a:pt x="70" y="125"/>
                  <a:pt x="70" y="125"/>
                </a:cubicBezTo>
                <a:cubicBezTo>
                  <a:pt x="70" y="125"/>
                  <a:pt x="70" y="125"/>
                  <a:pt x="70" y="125"/>
                </a:cubicBezTo>
                <a:cubicBezTo>
                  <a:pt x="70" y="123"/>
                  <a:pt x="70" y="123"/>
                  <a:pt x="70" y="123"/>
                </a:cubicBezTo>
                <a:cubicBezTo>
                  <a:pt x="70" y="123"/>
                  <a:pt x="70" y="123"/>
                  <a:pt x="70" y="123"/>
                </a:cubicBezTo>
                <a:cubicBezTo>
                  <a:pt x="70" y="123"/>
                  <a:pt x="70" y="123"/>
                  <a:pt x="70" y="123"/>
                </a:cubicBezTo>
                <a:cubicBezTo>
                  <a:pt x="70" y="123"/>
                  <a:pt x="70" y="123"/>
                  <a:pt x="70" y="123"/>
                </a:cubicBezTo>
                <a:cubicBezTo>
                  <a:pt x="70" y="121"/>
                  <a:pt x="70" y="121"/>
                  <a:pt x="70" y="121"/>
                </a:cubicBezTo>
                <a:cubicBezTo>
                  <a:pt x="70" y="121"/>
                  <a:pt x="70" y="121"/>
                  <a:pt x="70" y="121"/>
                </a:cubicBezTo>
                <a:cubicBezTo>
                  <a:pt x="70" y="121"/>
                  <a:pt x="70" y="121"/>
                  <a:pt x="70" y="121"/>
                </a:cubicBezTo>
                <a:cubicBezTo>
                  <a:pt x="70" y="121"/>
                  <a:pt x="70" y="121"/>
                  <a:pt x="70" y="121"/>
                </a:cubicBezTo>
                <a:cubicBezTo>
                  <a:pt x="70" y="119"/>
                  <a:pt x="70" y="119"/>
                  <a:pt x="70" y="119"/>
                </a:cubicBezTo>
                <a:cubicBezTo>
                  <a:pt x="70" y="119"/>
                  <a:pt x="70" y="119"/>
                  <a:pt x="70" y="119"/>
                </a:cubicBezTo>
                <a:cubicBezTo>
                  <a:pt x="70" y="118"/>
                  <a:pt x="70" y="118"/>
                  <a:pt x="70" y="118"/>
                </a:cubicBezTo>
                <a:close/>
                <a:moveTo>
                  <a:pt x="70" y="143"/>
                </a:moveTo>
                <a:cubicBezTo>
                  <a:pt x="70" y="144"/>
                  <a:pt x="70" y="144"/>
                  <a:pt x="70" y="144"/>
                </a:cubicBezTo>
                <a:cubicBezTo>
                  <a:pt x="70" y="144"/>
                  <a:pt x="70" y="144"/>
                  <a:pt x="70" y="144"/>
                </a:cubicBezTo>
                <a:cubicBezTo>
                  <a:pt x="70" y="143"/>
                  <a:pt x="70" y="143"/>
                  <a:pt x="70" y="143"/>
                </a:cubicBezTo>
                <a:close/>
                <a:moveTo>
                  <a:pt x="70" y="146"/>
                </a:moveTo>
                <a:cubicBezTo>
                  <a:pt x="70" y="146"/>
                  <a:pt x="70" y="146"/>
                  <a:pt x="70" y="146"/>
                </a:cubicBezTo>
                <a:cubicBezTo>
                  <a:pt x="70" y="146"/>
                  <a:pt x="70" y="146"/>
                  <a:pt x="70" y="146"/>
                </a:cubicBezTo>
                <a:cubicBezTo>
                  <a:pt x="70" y="145"/>
                  <a:pt x="70" y="145"/>
                  <a:pt x="70" y="145"/>
                </a:cubicBezTo>
                <a:lnTo>
                  <a:pt x="70" y="146"/>
                </a:lnTo>
                <a:close/>
                <a:moveTo>
                  <a:pt x="70" y="32"/>
                </a:moveTo>
                <a:cubicBezTo>
                  <a:pt x="69" y="31"/>
                  <a:pt x="69" y="31"/>
                  <a:pt x="69" y="31"/>
                </a:cubicBezTo>
                <a:cubicBezTo>
                  <a:pt x="69" y="32"/>
                  <a:pt x="69" y="32"/>
                  <a:pt x="69" y="32"/>
                </a:cubicBezTo>
                <a:cubicBezTo>
                  <a:pt x="69" y="32"/>
                  <a:pt x="69" y="32"/>
                  <a:pt x="69" y="32"/>
                </a:cubicBezTo>
                <a:cubicBezTo>
                  <a:pt x="69" y="33"/>
                  <a:pt x="69" y="33"/>
                  <a:pt x="69" y="33"/>
                </a:cubicBezTo>
                <a:cubicBezTo>
                  <a:pt x="69" y="74"/>
                  <a:pt x="69" y="74"/>
                  <a:pt x="69" y="74"/>
                </a:cubicBezTo>
                <a:cubicBezTo>
                  <a:pt x="70" y="74"/>
                  <a:pt x="70" y="74"/>
                  <a:pt x="70" y="74"/>
                </a:cubicBezTo>
                <a:lnTo>
                  <a:pt x="70" y="32"/>
                </a:lnTo>
                <a:close/>
                <a:moveTo>
                  <a:pt x="69" y="173"/>
                </a:moveTo>
                <a:cubicBezTo>
                  <a:pt x="70" y="173"/>
                  <a:pt x="70" y="173"/>
                  <a:pt x="70" y="173"/>
                </a:cubicBezTo>
                <a:cubicBezTo>
                  <a:pt x="70" y="146"/>
                  <a:pt x="70" y="146"/>
                  <a:pt x="70" y="146"/>
                </a:cubicBezTo>
                <a:cubicBezTo>
                  <a:pt x="69" y="146"/>
                  <a:pt x="69" y="146"/>
                  <a:pt x="69" y="146"/>
                </a:cubicBezTo>
                <a:cubicBezTo>
                  <a:pt x="69" y="146"/>
                  <a:pt x="69" y="146"/>
                  <a:pt x="69" y="146"/>
                </a:cubicBezTo>
                <a:cubicBezTo>
                  <a:pt x="70" y="146"/>
                  <a:pt x="70" y="146"/>
                  <a:pt x="70" y="146"/>
                </a:cubicBezTo>
                <a:cubicBezTo>
                  <a:pt x="70" y="145"/>
                  <a:pt x="70" y="145"/>
                  <a:pt x="70" y="145"/>
                </a:cubicBezTo>
                <a:cubicBezTo>
                  <a:pt x="69" y="145"/>
                  <a:pt x="69" y="145"/>
                  <a:pt x="69" y="145"/>
                </a:cubicBezTo>
                <a:cubicBezTo>
                  <a:pt x="69" y="144"/>
                  <a:pt x="69" y="144"/>
                  <a:pt x="69" y="144"/>
                </a:cubicBezTo>
                <a:cubicBezTo>
                  <a:pt x="70" y="144"/>
                  <a:pt x="70" y="144"/>
                  <a:pt x="70" y="144"/>
                </a:cubicBezTo>
                <a:cubicBezTo>
                  <a:pt x="70" y="143"/>
                  <a:pt x="70" y="143"/>
                  <a:pt x="70" y="143"/>
                </a:cubicBezTo>
                <a:cubicBezTo>
                  <a:pt x="69" y="143"/>
                  <a:pt x="69" y="143"/>
                  <a:pt x="69" y="143"/>
                </a:cubicBezTo>
                <a:cubicBezTo>
                  <a:pt x="70" y="141"/>
                  <a:pt x="70" y="141"/>
                  <a:pt x="70" y="141"/>
                </a:cubicBezTo>
                <a:cubicBezTo>
                  <a:pt x="70" y="141"/>
                  <a:pt x="70" y="141"/>
                  <a:pt x="70" y="141"/>
                </a:cubicBezTo>
                <a:cubicBezTo>
                  <a:pt x="70" y="128"/>
                  <a:pt x="70" y="128"/>
                  <a:pt x="70" y="128"/>
                </a:cubicBezTo>
                <a:cubicBezTo>
                  <a:pt x="70" y="129"/>
                  <a:pt x="70" y="129"/>
                  <a:pt x="70" y="129"/>
                </a:cubicBezTo>
                <a:cubicBezTo>
                  <a:pt x="69" y="129"/>
                  <a:pt x="69" y="129"/>
                  <a:pt x="69" y="129"/>
                </a:cubicBezTo>
                <a:cubicBezTo>
                  <a:pt x="69" y="129"/>
                  <a:pt x="69" y="129"/>
                  <a:pt x="69" y="129"/>
                </a:cubicBezTo>
                <a:cubicBezTo>
                  <a:pt x="70" y="129"/>
                  <a:pt x="70" y="129"/>
                  <a:pt x="70" y="129"/>
                </a:cubicBezTo>
                <a:cubicBezTo>
                  <a:pt x="70" y="130"/>
                  <a:pt x="70" y="130"/>
                  <a:pt x="70" y="130"/>
                </a:cubicBezTo>
                <a:cubicBezTo>
                  <a:pt x="69" y="131"/>
                  <a:pt x="69" y="131"/>
                  <a:pt x="69" y="131"/>
                </a:cubicBezTo>
                <a:lnTo>
                  <a:pt x="69" y="173"/>
                </a:lnTo>
                <a:close/>
                <a:moveTo>
                  <a:pt x="70" y="76"/>
                </a:moveTo>
                <a:cubicBezTo>
                  <a:pt x="70" y="77"/>
                  <a:pt x="70" y="77"/>
                  <a:pt x="70" y="77"/>
                </a:cubicBezTo>
                <a:cubicBezTo>
                  <a:pt x="69" y="77"/>
                  <a:pt x="69" y="77"/>
                  <a:pt x="69" y="77"/>
                </a:cubicBezTo>
                <a:cubicBezTo>
                  <a:pt x="69" y="76"/>
                  <a:pt x="69" y="76"/>
                  <a:pt x="69" y="76"/>
                </a:cubicBezTo>
                <a:lnTo>
                  <a:pt x="70" y="76"/>
                </a:lnTo>
                <a:close/>
                <a:moveTo>
                  <a:pt x="70" y="83"/>
                </a:moveTo>
                <a:cubicBezTo>
                  <a:pt x="70" y="95"/>
                  <a:pt x="70" y="95"/>
                  <a:pt x="70" y="95"/>
                </a:cubicBezTo>
                <a:cubicBezTo>
                  <a:pt x="69" y="97"/>
                  <a:pt x="69" y="97"/>
                  <a:pt x="69" y="97"/>
                </a:cubicBezTo>
                <a:cubicBezTo>
                  <a:pt x="69" y="83"/>
                  <a:pt x="69" y="83"/>
                  <a:pt x="69" y="83"/>
                </a:cubicBezTo>
                <a:lnTo>
                  <a:pt x="70" y="83"/>
                </a:lnTo>
                <a:close/>
                <a:moveTo>
                  <a:pt x="70" y="101"/>
                </a:moveTo>
                <a:cubicBezTo>
                  <a:pt x="70" y="105"/>
                  <a:pt x="70" y="105"/>
                  <a:pt x="70" y="105"/>
                </a:cubicBezTo>
                <a:cubicBezTo>
                  <a:pt x="69" y="110"/>
                  <a:pt x="69" y="110"/>
                  <a:pt x="69" y="110"/>
                </a:cubicBezTo>
                <a:cubicBezTo>
                  <a:pt x="69" y="106"/>
                  <a:pt x="69" y="106"/>
                  <a:pt x="69" y="106"/>
                </a:cubicBezTo>
                <a:lnTo>
                  <a:pt x="70" y="101"/>
                </a:lnTo>
                <a:close/>
                <a:moveTo>
                  <a:pt x="70" y="110"/>
                </a:moveTo>
                <a:cubicBezTo>
                  <a:pt x="70" y="116"/>
                  <a:pt x="70" y="116"/>
                  <a:pt x="70" y="116"/>
                </a:cubicBezTo>
                <a:cubicBezTo>
                  <a:pt x="70" y="116"/>
                  <a:pt x="70" y="116"/>
                  <a:pt x="70" y="116"/>
                </a:cubicBezTo>
                <a:cubicBezTo>
                  <a:pt x="70" y="118"/>
                  <a:pt x="70" y="118"/>
                  <a:pt x="70" y="118"/>
                </a:cubicBezTo>
                <a:cubicBezTo>
                  <a:pt x="70" y="118"/>
                  <a:pt x="70" y="118"/>
                  <a:pt x="70" y="118"/>
                </a:cubicBezTo>
                <a:cubicBezTo>
                  <a:pt x="70" y="119"/>
                  <a:pt x="70" y="119"/>
                  <a:pt x="70" y="119"/>
                </a:cubicBezTo>
                <a:cubicBezTo>
                  <a:pt x="70" y="119"/>
                  <a:pt x="70" y="119"/>
                  <a:pt x="70" y="119"/>
                </a:cubicBezTo>
                <a:cubicBezTo>
                  <a:pt x="69" y="120"/>
                  <a:pt x="69" y="120"/>
                  <a:pt x="69" y="120"/>
                </a:cubicBezTo>
                <a:cubicBezTo>
                  <a:pt x="70" y="121"/>
                  <a:pt x="70" y="121"/>
                  <a:pt x="70" y="121"/>
                </a:cubicBezTo>
                <a:cubicBezTo>
                  <a:pt x="70" y="121"/>
                  <a:pt x="70" y="121"/>
                  <a:pt x="70" y="121"/>
                </a:cubicBezTo>
                <a:cubicBezTo>
                  <a:pt x="69" y="121"/>
                  <a:pt x="69" y="121"/>
                  <a:pt x="69" y="121"/>
                </a:cubicBezTo>
                <a:cubicBezTo>
                  <a:pt x="69" y="121"/>
                  <a:pt x="69" y="121"/>
                  <a:pt x="69" y="121"/>
                </a:cubicBezTo>
                <a:cubicBezTo>
                  <a:pt x="69" y="116"/>
                  <a:pt x="69" y="116"/>
                  <a:pt x="69" y="116"/>
                </a:cubicBezTo>
                <a:lnTo>
                  <a:pt x="70" y="110"/>
                </a:lnTo>
                <a:close/>
                <a:moveTo>
                  <a:pt x="70" y="123"/>
                </a:moveTo>
                <a:cubicBezTo>
                  <a:pt x="70" y="123"/>
                  <a:pt x="70" y="123"/>
                  <a:pt x="70" y="123"/>
                </a:cubicBezTo>
                <a:cubicBezTo>
                  <a:pt x="69" y="123"/>
                  <a:pt x="69" y="123"/>
                  <a:pt x="69" y="123"/>
                </a:cubicBezTo>
                <a:cubicBezTo>
                  <a:pt x="69" y="122"/>
                  <a:pt x="69" y="122"/>
                  <a:pt x="69" y="122"/>
                </a:cubicBezTo>
                <a:lnTo>
                  <a:pt x="70" y="123"/>
                </a:lnTo>
                <a:close/>
                <a:moveTo>
                  <a:pt x="70" y="125"/>
                </a:moveTo>
                <a:cubicBezTo>
                  <a:pt x="70" y="126"/>
                  <a:pt x="70" y="126"/>
                  <a:pt x="70" y="126"/>
                </a:cubicBezTo>
                <a:cubicBezTo>
                  <a:pt x="69" y="125"/>
                  <a:pt x="69" y="125"/>
                  <a:pt x="69" y="125"/>
                </a:cubicBezTo>
                <a:cubicBezTo>
                  <a:pt x="69" y="125"/>
                  <a:pt x="69" y="125"/>
                  <a:pt x="69" y="125"/>
                </a:cubicBezTo>
                <a:lnTo>
                  <a:pt x="70" y="125"/>
                </a:lnTo>
                <a:close/>
                <a:moveTo>
                  <a:pt x="69" y="31"/>
                </a:moveTo>
                <a:cubicBezTo>
                  <a:pt x="68" y="31"/>
                  <a:pt x="68" y="31"/>
                  <a:pt x="68" y="31"/>
                </a:cubicBezTo>
                <a:cubicBezTo>
                  <a:pt x="68" y="32"/>
                  <a:pt x="68" y="32"/>
                  <a:pt x="68" y="32"/>
                </a:cubicBezTo>
                <a:cubicBezTo>
                  <a:pt x="69" y="32"/>
                  <a:pt x="69" y="32"/>
                  <a:pt x="69" y="32"/>
                </a:cubicBezTo>
                <a:lnTo>
                  <a:pt x="69" y="31"/>
                </a:lnTo>
                <a:close/>
                <a:moveTo>
                  <a:pt x="69" y="33"/>
                </a:moveTo>
                <a:cubicBezTo>
                  <a:pt x="69" y="34"/>
                  <a:pt x="69" y="36"/>
                  <a:pt x="68" y="37"/>
                </a:cubicBezTo>
                <a:cubicBezTo>
                  <a:pt x="68" y="73"/>
                  <a:pt x="68" y="73"/>
                  <a:pt x="68" y="73"/>
                </a:cubicBezTo>
                <a:cubicBezTo>
                  <a:pt x="69" y="74"/>
                  <a:pt x="69" y="74"/>
                  <a:pt x="69" y="74"/>
                </a:cubicBezTo>
                <a:lnTo>
                  <a:pt x="69" y="33"/>
                </a:lnTo>
                <a:close/>
                <a:moveTo>
                  <a:pt x="68" y="173"/>
                </a:moveTo>
                <a:cubicBezTo>
                  <a:pt x="69" y="173"/>
                  <a:pt x="69" y="173"/>
                  <a:pt x="69" y="173"/>
                </a:cubicBezTo>
                <a:cubicBezTo>
                  <a:pt x="69" y="131"/>
                  <a:pt x="69" y="131"/>
                  <a:pt x="69" y="131"/>
                </a:cubicBezTo>
                <a:cubicBezTo>
                  <a:pt x="69" y="131"/>
                  <a:pt x="69" y="132"/>
                  <a:pt x="68" y="132"/>
                </a:cubicBezTo>
                <a:cubicBezTo>
                  <a:pt x="68" y="141"/>
                  <a:pt x="68" y="141"/>
                  <a:pt x="68" y="141"/>
                </a:cubicBezTo>
                <a:cubicBezTo>
                  <a:pt x="69" y="141"/>
                  <a:pt x="69" y="141"/>
                  <a:pt x="69" y="141"/>
                </a:cubicBezTo>
                <a:cubicBezTo>
                  <a:pt x="69" y="143"/>
                  <a:pt x="69" y="143"/>
                  <a:pt x="69" y="143"/>
                </a:cubicBezTo>
                <a:cubicBezTo>
                  <a:pt x="68" y="143"/>
                  <a:pt x="68" y="143"/>
                  <a:pt x="68" y="143"/>
                </a:cubicBezTo>
                <a:cubicBezTo>
                  <a:pt x="68" y="143"/>
                  <a:pt x="68" y="143"/>
                  <a:pt x="68" y="143"/>
                </a:cubicBezTo>
                <a:cubicBezTo>
                  <a:pt x="69" y="144"/>
                  <a:pt x="69" y="144"/>
                  <a:pt x="69" y="144"/>
                </a:cubicBezTo>
                <a:cubicBezTo>
                  <a:pt x="69" y="145"/>
                  <a:pt x="69" y="145"/>
                  <a:pt x="69" y="145"/>
                </a:cubicBezTo>
                <a:cubicBezTo>
                  <a:pt x="68" y="145"/>
                  <a:pt x="68" y="145"/>
                  <a:pt x="68" y="145"/>
                </a:cubicBezTo>
                <a:cubicBezTo>
                  <a:pt x="68" y="146"/>
                  <a:pt x="68" y="146"/>
                  <a:pt x="68" y="146"/>
                </a:cubicBezTo>
                <a:cubicBezTo>
                  <a:pt x="69" y="146"/>
                  <a:pt x="69" y="146"/>
                  <a:pt x="69" y="146"/>
                </a:cubicBezTo>
                <a:cubicBezTo>
                  <a:pt x="69" y="146"/>
                  <a:pt x="69" y="146"/>
                  <a:pt x="69" y="146"/>
                </a:cubicBezTo>
                <a:cubicBezTo>
                  <a:pt x="68" y="146"/>
                  <a:pt x="68" y="146"/>
                  <a:pt x="68" y="146"/>
                </a:cubicBezTo>
                <a:lnTo>
                  <a:pt x="68" y="173"/>
                </a:lnTo>
                <a:close/>
                <a:moveTo>
                  <a:pt x="69" y="76"/>
                </a:moveTo>
                <a:cubicBezTo>
                  <a:pt x="69" y="77"/>
                  <a:pt x="69" y="77"/>
                  <a:pt x="69" y="77"/>
                </a:cubicBezTo>
                <a:cubicBezTo>
                  <a:pt x="68" y="77"/>
                  <a:pt x="68" y="77"/>
                  <a:pt x="68" y="77"/>
                </a:cubicBezTo>
                <a:cubicBezTo>
                  <a:pt x="68" y="76"/>
                  <a:pt x="68" y="76"/>
                  <a:pt x="68" y="76"/>
                </a:cubicBezTo>
                <a:lnTo>
                  <a:pt x="69" y="76"/>
                </a:lnTo>
                <a:close/>
                <a:moveTo>
                  <a:pt x="69" y="83"/>
                </a:moveTo>
                <a:cubicBezTo>
                  <a:pt x="69" y="97"/>
                  <a:pt x="69" y="97"/>
                  <a:pt x="69" y="97"/>
                </a:cubicBezTo>
                <a:cubicBezTo>
                  <a:pt x="68" y="102"/>
                  <a:pt x="68" y="102"/>
                  <a:pt x="68" y="102"/>
                </a:cubicBezTo>
                <a:cubicBezTo>
                  <a:pt x="68" y="82"/>
                  <a:pt x="68" y="82"/>
                  <a:pt x="68" y="82"/>
                </a:cubicBezTo>
                <a:lnTo>
                  <a:pt x="69" y="83"/>
                </a:lnTo>
                <a:close/>
                <a:moveTo>
                  <a:pt x="69" y="106"/>
                </a:moveTo>
                <a:cubicBezTo>
                  <a:pt x="69" y="110"/>
                  <a:pt x="69" y="110"/>
                  <a:pt x="69" y="110"/>
                </a:cubicBezTo>
                <a:cubicBezTo>
                  <a:pt x="68" y="118"/>
                  <a:pt x="68" y="118"/>
                  <a:pt x="68" y="118"/>
                </a:cubicBezTo>
                <a:cubicBezTo>
                  <a:pt x="68" y="114"/>
                  <a:pt x="68" y="114"/>
                  <a:pt x="68" y="114"/>
                </a:cubicBezTo>
                <a:lnTo>
                  <a:pt x="69" y="106"/>
                </a:lnTo>
                <a:close/>
                <a:moveTo>
                  <a:pt x="69" y="116"/>
                </a:moveTo>
                <a:cubicBezTo>
                  <a:pt x="69" y="121"/>
                  <a:pt x="69" y="121"/>
                  <a:pt x="69" y="121"/>
                </a:cubicBezTo>
                <a:cubicBezTo>
                  <a:pt x="69" y="122"/>
                  <a:pt x="69" y="122"/>
                  <a:pt x="69" y="122"/>
                </a:cubicBezTo>
                <a:cubicBezTo>
                  <a:pt x="69" y="122"/>
                  <a:pt x="69" y="122"/>
                  <a:pt x="69" y="122"/>
                </a:cubicBezTo>
                <a:cubicBezTo>
                  <a:pt x="69" y="123"/>
                  <a:pt x="69" y="123"/>
                  <a:pt x="69" y="123"/>
                </a:cubicBezTo>
                <a:cubicBezTo>
                  <a:pt x="69" y="123"/>
                  <a:pt x="69" y="123"/>
                  <a:pt x="69" y="123"/>
                </a:cubicBezTo>
                <a:cubicBezTo>
                  <a:pt x="69" y="125"/>
                  <a:pt x="69" y="125"/>
                  <a:pt x="69" y="125"/>
                </a:cubicBezTo>
                <a:cubicBezTo>
                  <a:pt x="69" y="125"/>
                  <a:pt x="69" y="125"/>
                  <a:pt x="69" y="125"/>
                </a:cubicBezTo>
                <a:cubicBezTo>
                  <a:pt x="69" y="125"/>
                  <a:pt x="69" y="125"/>
                  <a:pt x="69" y="125"/>
                </a:cubicBezTo>
                <a:cubicBezTo>
                  <a:pt x="69" y="125"/>
                  <a:pt x="69" y="125"/>
                  <a:pt x="69" y="125"/>
                </a:cubicBezTo>
                <a:cubicBezTo>
                  <a:pt x="69" y="128"/>
                  <a:pt x="69" y="128"/>
                  <a:pt x="69" y="128"/>
                </a:cubicBezTo>
                <a:cubicBezTo>
                  <a:pt x="69" y="129"/>
                  <a:pt x="69" y="129"/>
                  <a:pt x="69" y="129"/>
                </a:cubicBezTo>
                <a:cubicBezTo>
                  <a:pt x="69" y="129"/>
                  <a:pt x="69" y="129"/>
                  <a:pt x="69" y="129"/>
                </a:cubicBezTo>
                <a:cubicBezTo>
                  <a:pt x="69" y="129"/>
                  <a:pt x="69" y="129"/>
                  <a:pt x="69" y="129"/>
                </a:cubicBezTo>
                <a:cubicBezTo>
                  <a:pt x="68" y="132"/>
                  <a:pt x="68" y="132"/>
                  <a:pt x="68" y="132"/>
                </a:cubicBezTo>
                <a:cubicBezTo>
                  <a:pt x="68" y="127"/>
                  <a:pt x="68" y="127"/>
                  <a:pt x="68" y="127"/>
                </a:cubicBezTo>
                <a:lnTo>
                  <a:pt x="69" y="116"/>
                </a:lnTo>
                <a:close/>
                <a:moveTo>
                  <a:pt x="68" y="31"/>
                </a:moveTo>
                <a:cubicBezTo>
                  <a:pt x="68" y="30"/>
                  <a:pt x="68" y="30"/>
                  <a:pt x="68" y="30"/>
                </a:cubicBezTo>
                <a:cubicBezTo>
                  <a:pt x="67" y="31"/>
                  <a:pt x="67" y="31"/>
                  <a:pt x="67" y="31"/>
                </a:cubicBezTo>
                <a:cubicBezTo>
                  <a:pt x="68" y="32"/>
                  <a:pt x="68" y="32"/>
                  <a:pt x="68" y="32"/>
                </a:cubicBezTo>
                <a:lnTo>
                  <a:pt x="68" y="31"/>
                </a:lnTo>
                <a:close/>
                <a:moveTo>
                  <a:pt x="68" y="37"/>
                </a:moveTo>
                <a:cubicBezTo>
                  <a:pt x="68" y="38"/>
                  <a:pt x="67" y="39"/>
                  <a:pt x="67" y="41"/>
                </a:cubicBezTo>
                <a:cubicBezTo>
                  <a:pt x="67" y="73"/>
                  <a:pt x="67" y="73"/>
                  <a:pt x="67" y="73"/>
                </a:cubicBezTo>
                <a:cubicBezTo>
                  <a:pt x="67" y="73"/>
                  <a:pt x="68" y="73"/>
                  <a:pt x="68" y="73"/>
                </a:cubicBezTo>
                <a:lnTo>
                  <a:pt x="68" y="37"/>
                </a:lnTo>
                <a:close/>
                <a:moveTo>
                  <a:pt x="67" y="172"/>
                </a:moveTo>
                <a:cubicBezTo>
                  <a:pt x="68" y="173"/>
                  <a:pt x="68" y="173"/>
                  <a:pt x="68" y="173"/>
                </a:cubicBezTo>
                <a:cubicBezTo>
                  <a:pt x="68" y="146"/>
                  <a:pt x="68" y="146"/>
                  <a:pt x="68" y="146"/>
                </a:cubicBezTo>
                <a:cubicBezTo>
                  <a:pt x="68" y="146"/>
                  <a:pt x="68" y="146"/>
                  <a:pt x="68" y="146"/>
                </a:cubicBezTo>
                <a:cubicBezTo>
                  <a:pt x="68" y="146"/>
                  <a:pt x="68" y="146"/>
                  <a:pt x="68" y="146"/>
                </a:cubicBezTo>
                <a:cubicBezTo>
                  <a:pt x="68" y="145"/>
                  <a:pt x="68" y="145"/>
                  <a:pt x="68" y="145"/>
                </a:cubicBezTo>
                <a:cubicBezTo>
                  <a:pt x="67" y="145"/>
                  <a:pt x="67" y="145"/>
                  <a:pt x="67" y="145"/>
                </a:cubicBezTo>
                <a:cubicBezTo>
                  <a:pt x="67" y="143"/>
                  <a:pt x="67" y="143"/>
                  <a:pt x="67" y="143"/>
                </a:cubicBezTo>
                <a:cubicBezTo>
                  <a:pt x="68" y="143"/>
                  <a:pt x="68" y="143"/>
                  <a:pt x="68" y="143"/>
                </a:cubicBezTo>
                <a:cubicBezTo>
                  <a:pt x="68" y="143"/>
                  <a:pt x="68" y="143"/>
                  <a:pt x="68" y="143"/>
                </a:cubicBezTo>
                <a:cubicBezTo>
                  <a:pt x="67" y="143"/>
                  <a:pt x="67" y="143"/>
                  <a:pt x="67" y="143"/>
                </a:cubicBezTo>
                <a:cubicBezTo>
                  <a:pt x="67" y="141"/>
                  <a:pt x="67" y="141"/>
                  <a:pt x="67" y="141"/>
                </a:cubicBezTo>
                <a:cubicBezTo>
                  <a:pt x="68" y="141"/>
                  <a:pt x="68" y="141"/>
                  <a:pt x="68" y="141"/>
                </a:cubicBezTo>
                <a:cubicBezTo>
                  <a:pt x="68" y="132"/>
                  <a:pt x="68" y="132"/>
                  <a:pt x="68" y="132"/>
                </a:cubicBezTo>
                <a:cubicBezTo>
                  <a:pt x="68" y="132"/>
                  <a:pt x="68" y="132"/>
                  <a:pt x="68" y="132"/>
                </a:cubicBezTo>
                <a:cubicBezTo>
                  <a:pt x="68" y="132"/>
                  <a:pt x="68" y="132"/>
                  <a:pt x="68" y="132"/>
                </a:cubicBezTo>
                <a:cubicBezTo>
                  <a:pt x="68" y="127"/>
                  <a:pt x="68" y="127"/>
                  <a:pt x="68" y="127"/>
                </a:cubicBezTo>
                <a:cubicBezTo>
                  <a:pt x="68" y="133"/>
                  <a:pt x="68" y="133"/>
                  <a:pt x="68" y="133"/>
                </a:cubicBezTo>
                <a:cubicBezTo>
                  <a:pt x="67" y="134"/>
                  <a:pt x="67" y="134"/>
                  <a:pt x="67" y="134"/>
                </a:cubicBezTo>
                <a:lnTo>
                  <a:pt x="67" y="172"/>
                </a:lnTo>
                <a:close/>
                <a:moveTo>
                  <a:pt x="68" y="76"/>
                </a:moveTo>
                <a:cubicBezTo>
                  <a:pt x="68" y="77"/>
                  <a:pt x="68" y="77"/>
                  <a:pt x="68" y="77"/>
                </a:cubicBezTo>
                <a:cubicBezTo>
                  <a:pt x="67" y="76"/>
                  <a:pt x="67" y="76"/>
                  <a:pt x="67" y="76"/>
                </a:cubicBezTo>
                <a:cubicBezTo>
                  <a:pt x="67" y="75"/>
                  <a:pt x="67" y="75"/>
                  <a:pt x="67" y="75"/>
                </a:cubicBezTo>
                <a:lnTo>
                  <a:pt x="68" y="76"/>
                </a:lnTo>
                <a:close/>
                <a:moveTo>
                  <a:pt x="68" y="82"/>
                </a:moveTo>
                <a:cubicBezTo>
                  <a:pt x="68" y="102"/>
                  <a:pt x="68" y="102"/>
                  <a:pt x="68" y="102"/>
                </a:cubicBezTo>
                <a:cubicBezTo>
                  <a:pt x="67" y="108"/>
                  <a:pt x="67" y="108"/>
                  <a:pt x="67" y="108"/>
                </a:cubicBezTo>
                <a:cubicBezTo>
                  <a:pt x="67" y="97"/>
                  <a:pt x="67" y="97"/>
                  <a:pt x="67" y="97"/>
                </a:cubicBezTo>
                <a:cubicBezTo>
                  <a:pt x="68" y="94"/>
                  <a:pt x="68" y="94"/>
                  <a:pt x="68" y="94"/>
                </a:cubicBezTo>
                <a:cubicBezTo>
                  <a:pt x="68" y="95"/>
                  <a:pt x="67" y="95"/>
                  <a:pt x="67" y="96"/>
                </a:cubicBezTo>
                <a:cubicBezTo>
                  <a:pt x="67" y="81"/>
                  <a:pt x="67" y="81"/>
                  <a:pt x="67" y="81"/>
                </a:cubicBezTo>
                <a:lnTo>
                  <a:pt x="68" y="82"/>
                </a:lnTo>
                <a:close/>
                <a:moveTo>
                  <a:pt x="68" y="114"/>
                </a:moveTo>
                <a:cubicBezTo>
                  <a:pt x="68" y="118"/>
                  <a:pt x="68" y="118"/>
                  <a:pt x="68" y="118"/>
                </a:cubicBezTo>
                <a:cubicBezTo>
                  <a:pt x="67" y="129"/>
                  <a:pt x="67" y="129"/>
                  <a:pt x="67" y="129"/>
                </a:cubicBezTo>
                <a:cubicBezTo>
                  <a:pt x="67" y="124"/>
                  <a:pt x="67" y="124"/>
                  <a:pt x="67" y="124"/>
                </a:cubicBezTo>
                <a:lnTo>
                  <a:pt x="68" y="114"/>
                </a:lnTo>
                <a:close/>
                <a:moveTo>
                  <a:pt x="67" y="41"/>
                </a:moveTo>
                <a:cubicBezTo>
                  <a:pt x="67" y="42"/>
                  <a:pt x="66" y="43"/>
                  <a:pt x="66" y="44"/>
                </a:cubicBezTo>
                <a:cubicBezTo>
                  <a:pt x="66" y="73"/>
                  <a:pt x="66" y="73"/>
                  <a:pt x="66" y="73"/>
                </a:cubicBezTo>
                <a:cubicBezTo>
                  <a:pt x="67" y="73"/>
                  <a:pt x="67" y="73"/>
                  <a:pt x="67" y="73"/>
                </a:cubicBezTo>
                <a:lnTo>
                  <a:pt x="67" y="41"/>
                </a:lnTo>
                <a:close/>
                <a:moveTo>
                  <a:pt x="66" y="172"/>
                </a:moveTo>
                <a:cubicBezTo>
                  <a:pt x="67" y="172"/>
                  <a:pt x="67" y="172"/>
                  <a:pt x="67" y="172"/>
                </a:cubicBezTo>
                <a:cubicBezTo>
                  <a:pt x="67" y="134"/>
                  <a:pt x="67" y="134"/>
                  <a:pt x="67" y="134"/>
                </a:cubicBezTo>
                <a:cubicBezTo>
                  <a:pt x="66" y="135"/>
                  <a:pt x="66" y="135"/>
                  <a:pt x="66" y="135"/>
                </a:cubicBezTo>
                <a:cubicBezTo>
                  <a:pt x="67" y="129"/>
                  <a:pt x="67" y="129"/>
                  <a:pt x="67" y="129"/>
                </a:cubicBezTo>
                <a:cubicBezTo>
                  <a:pt x="67" y="124"/>
                  <a:pt x="67" y="124"/>
                  <a:pt x="67" y="124"/>
                </a:cubicBezTo>
                <a:cubicBezTo>
                  <a:pt x="66" y="133"/>
                  <a:pt x="66" y="133"/>
                  <a:pt x="66" y="133"/>
                </a:cubicBezTo>
                <a:cubicBezTo>
                  <a:pt x="66" y="142"/>
                  <a:pt x="66" y="142"/>
                  <a:pt x="66" y="142"/>
                </a:cubicBezTo>
                <a:cubicBezTo>
                  <a:pt x="67" y="141"/>
                  <a:pt x="67" y="141"/>
                  <a:pt x="67" y="141"/>
                </a:cubicBezTo>
                <a:cubicBezTo>
                  <a:pt x="67" y="145"/>
                  <a:pt x="67" y="145"/>
                  <a:pt x="67" y="145"/>
                </a:cubicBezTo>
                <a:cubicBezTo>
                  <a:pt x="66" y="145"/>
                  <a:pt x="66" y="145"/>
                  <a:pt x="66" y="145"/>
                </a:cubicBezTo>
                <a:lnTo>
                  <a:pt x="66" y="172"/>
                </a:lnTo>
                <a:close/>
                <a:moveTo>
                  <a:pt x="67" y="75"/>
                </a:moveTo>
                <a:cubicBezTo>
                  <a:pt x="67" y="76"/>
                  <a:pt x="67" y="76"/>
                  <a:pt x="67" y="76"/>
                </a:cubicBezTo>
                <a:cubicBezTo>
                  <a:pt x="67" y="76"/>
                  <a:pt x="67" y="76"/>
                  <a:pt x="67" y="76"/>
                </a:cubicBezTo>
                <a:cubicBezTo>
                  <a:pt x="67" y="76"/>
                  <a:pt x="67" y="76"/>
                  <a:pt x="67" y="76"/>
                </a:cubicBezTo>
                <a:cubicBezTo>
                  <a:pt x="66" y="79"/>
                  <a:pt x="66" y="79"/>
                  <a:pt x="66" y="79"/>
                </a:cubicBezTo>
                <a:cubicBezTo>
                  <a:pt x="66" y="77"/>
                  <a:pt x="66" y="77"/>
                  <a:pt x="66" y="77"/>
                </a:cubicBezTo>
                <a:cubicBezTo>
                  <a:pt x="66" y="77"/>
                  <a:pt x="66" y="77"/>
                  <a:pt x="66" y="77"/>
                </a:cubicBezTo>
                <a:cubicBezTo>
                  <a:pt x="67" y="76"/>
                  <a:pt x="67" y="76"/>
                  <a:pt x="67" y="76"/>
                </a:cubicBezTo>
                <a:cubicBezTo>
                  <a:pt x="66" y="76"/>
                  <a:pt x="66" y="76"/>
                  <a:pt x="66" y="76"/>
                </a:cubicBezTo>
                <a:cubicBezTo>
                  <a:pt x="66" y="75"/>
                  <a:pt x="66" y="75"/>
                  <a:pt x="66" y="75"/>
                </a:cubicBezTo>
                <a:lnTo>
                  <a:pt x="67" y="75"/>
                </a:lnTo>
                <a:close/>
                <a:moveTo>
                  <a:pt x="67" y="81"/>
                </a:moveTo>
                <a:cubicBezTo>
                  <a:pt x="67" y="96"/>
                  <a:pt x="67" y="96"/>
                  <a:pt x="67" y="96"/>
                </a:cubicBezTo>
                <a:cubicBezTo>
                  <a:pt x="67" y="97"/>
                  <a:pt x="66" y="98"/>
                  <a:pt x="66" y="99"/>
                </a:cubicBezTo>
                <a:cubicBezTo>
                  <a:pt x="66" y="80"/>
                  <a:pt x="66" y="80"/>
                  <a:pt x="66" y="80"/>
                </a:cubicBezTo>
                <a:lnTo>
                  <a:pt x="67" y="81"/>
                </a:lnTo>
                <a:close/>
                <a:moveTo>
                  <a:pt x="67" y="97"/>
                </a:moveTo>
                <a:cubicBezTo>
                  <a:pt x="66" y="102"/>
                  <a:pt x="66" y="102"/>
                  <a:pt x="66" y="102"/>
                </a:cubicBezTo>
                <a:cubicBezTo>
                  <a:pt x="66" y="113"/>
                  <a:pt x="66" y="113"/>
                  <a:pt x="66" y="113"/>
                </a:cubicBezTo>
                <a:cubicBezTo>
                  <a:pt x="67" y="108"/>
                  <a:pt x="67" y="108"/>
                  <a:pt x="67" y="108"/>
                </a:cubicBezTo>
                <a:lnTo>
                  <a:pt x="67" y="97"/>
                </a:lnTo>
                <a:close/>
                <a:moveTo>
                  <a:pt x="66" y="44"/>
                </a:moveTo>
                <a:cubicBezTo>
                  <a:pt x="66" y="44"/>
                  <a:pt x="65" y="45"/>
                  <a:pt x="65" y="46"/>
                </a:cubicBezTo>
                <a:cubicBezTo>
                  <a:pt x="65" y="45"/>
                  <a:pt x="65" y="45"/>
                  <a:pt x="65" y="45"/>
                </a:cubicBezTo>
                <a:cubicBezTo>
                  <a:pt x="62" y="48"/>
                  <a:pt x="62" y="48"/>
                  <a:pt x="62" y="48"/>
                </a:cubicBezTo>
                <a:cubicBezTo>
                  <a:pt x="62" y="48"/>
                  <a:pt x="62" y="48"/>
                  <a:pt x="62" y="48"/>
                </a:cubicBezTo>
                <a:cubicBezTo>
                  <a:pt x="65" y="46"/>
                  <a:pt x="65" y="46"/>
                  <a:pt x="65" y="46"/>
                </a:cubicBezTo>
                <a:cubicBezTo>
                  <a:pt x="64" y="48"/>
                  <a:pt x="63" y="50"/>
                  <a:pt x="62" y="52"/>
                </a:cubicBezTo>
                <a:cubicBezTo>
                  <a:pt x="62" y="71"/>
                  <a:pt x="62" y="71"/>
                  <a:pt x="62" y="71"/>
                </a:cubicBezTo>
                <a:cubicBezTo>
                  <a:pt x="63" y="72"/>
                  <a:pt x="65" y="72"/>
                  <a:pt x="66" y="73"/>
                </a:cubicBezTo>
                <a:lnTo>
                  <a:pt x="66" y="44"/>
                </a:lnTo>
                <a:close/>
                <a:moveTo>
                  <a:pt x="62" y="170"/>
                </a:moveTo>
                <a:cubicBezTo>
                  <a:pt x="63" y="171"/>
                  <a:pt x="65" y="171"/>
                  <a:pt x="66" y="172"/>
                </a:cubicBezTo>
                <a:cubicBezTo>
                  <a:pt x="66" y="145"/>
                  <a:pt x="66" y="145"/>
                  <a:pt x="66" y="145"/>
                </a:cubicBezTo>
                <a:cubicBezTo>
                  <a:pt x="65" y="145"/>
                  <a:pt x="65" y="145"/>
                  <a:pt x="65" y="145"/>
                </a:cubicBezTo>
                <a:cubicBezTo>
                  <a:pt x="65" y="142"/>
                  <a:pt x="65" y="142"/>
                  <a:pt x="65" y="142"/>
                </a:cubicBezTo>
                <a:cubicBezTo>
                  <a:pt x="66" y="142"/>
                  <a:pt x="66" y="142"/>
                  <a:pt x="66" y="142"/>
                </a:cubicBezTo>
                <a:cubicBezTo>
                  <a:pt x="66" y="133"/>
                  <a:pt x="66" y="133"/>
                  <a:pt x="66" y="133"/>
                </a:cubicBezTo>
                <a:cubicBezTo>
                  <a:pt x="66" y="136"/>
                  <a:pt x="66" y="136"/>
                  <a:pt x="66" y="136"/>
                </a:cubicBezTo>
                <a:cubicBezTo>
                  <a:pt x="65" y="137"/>
                  <a:pt x="63" y="138"/>
                  <a:pt x="62" y="140"/>
                </a:cubicBezTo>
                <a:cubicBezTo>
                  <a:pt x="62" y="142"/>
                  <a:pt x="62" y="142"/>
                  <a:pt x="62" y="142"/>
                </a:cubicBezTo>
                <a:cubicBezTo>
                  <a:pt x="63" y="142"/>
                  <a:pt x="64" y="142"/>
                  <a:pt x="65" y="142"/>
                </a:cubicBezTo>
                <a:cubicBezTo>
                  <a:pt x="65" y="145"/>
                  <a:pt x="65" y="145"/>
                  <a:pt x="65" y="145"/>
                </a:cubicBezTo>
                <a:cubicBezTo>
                  <a:pt x="62" y="144"/>
                  <a:pt x="62" y="144"/>
                  <a:pt x="62" y="144"/>
                </a:cubicBezTo>
                <a:lnTo>
                  <a:pt x="62" y="170"/>
                </a:lnTo>
                <a:close/>
                <a:moveTo>
                  <a:pt x="66" y="75"/>
                </a:moveTo>
                <a:cubicBezTo>
                  <a:pt x="66" y="76"/>
                  <a:pt x="66" y="76"/>
                  <a:pt x="66" y="76"/>
                </a:cubicBezTo>
                <a:cubicBezTo>
                  <a:pt x="62" y="74"/>
                  <a:pt x="62" y="74"/>
                  <a:pt x="62" y="74"/>
                </a:cubicBezTo>
                <a:cubicBezTo>
                  <a:pt x="62" y="74"/>
                  <a:pt x="62" y="74"/>
                  <a:pt x="62" y="74"/>
                </a:cubicBezTo>
                <a:lnTo>
                  <a:pt x="66" y="75"/>
                </a:lnTo>
                <a:close/>
                <a:moveTo>
                  <a:pt x="66" y="77"/>
                </a:moveTo>
                <a:cubicBezTo>
                  <a:pt x="66" y="79"/>
                  <a:pt x="66" y="79"/>
                  <a:pt x="66" y="79"/>
                </a:cubicBezTo>
                <a:cubicBezTo>
                  <a:pt x="66" y="80"/>
                  <a:pt x="66" y="80"/>
                  <a:pt x="66" y="80"/>
                </a:cubicBezTo>
                <a:cubicBezTo>
                  <a:pt x="66" y="80"/>
                  <a:pt x="66" y="80"/>
                  <a:pt x="66" y="80"/>
                </a:cubicBezTo>
                <a:cubicBezTo>
                  <a:pt x="66" y="99"/>
                  <a:pt x="66" y="99"/>
                  <a:pt x="66" y="99"/>
                </a:cubicBezTo>
                <a:cubicBezTo>
                  <a:pt x="64" y="103"/>
                  <a:pt x="63" y="108"/>
                  <a:pt x="62" y="112"/>
                </a:cubicBezTo>
                <a:cubicBezTo>
                  <a:pt x="62" y="77"/>
                  <a:pt x="62" y="77"/>
                  <a:pt x="62" y="77"/>
                </a:cubicBezTo>
                <a:cubicBezTo>
                  <a:pt x="65" y="79"/>
                  <a:pt x="65" y="79"/>
                  <a:pt x="65" y="79"/>
                </a:cubicBezTo>
                <a:lnTo>
                  <a:pt x="66" y="77"/>
                </a:lnTo>
                <a:close/>
                <a:moveTo>
                  <a:pt x="66" y="102"/>
                </a:moveTo>
                <a:cubicBezTo>
                  <a:pt x="62" y="119"/>
                  <a:pt x="62" y="119"/>
                  <a:pt x="62" y="119"/>
                </a:cubicBezTo>
                <a:cubicBezTo>
                  <a:pt x="62" y="130"/>
                  <a:pt x="62" y="130"/>
                  <a:pt x="62" y="130"/>
                </a:cubicBezTo>
                <a:cubicBezTo>
                  <a:pt x="66" y="113"/>
                  <a:pt x="66" y="113"/>
                  <a:pt x="66" y="113"/>
                </a:cubicBezTo>
                <a:lnTo>
                  <a:pt x="66" y="102"/>
                </a:lnTo>
                <a:close/>
                <a:moveTo>
                  <a:pt x="62" y="48"/>
                </a:moveTo>
                <a:cubicBezTo>
                  <a:pt x="51" y="55"/>
                  <a:pt x="51" y="55"/>
                  <a:pt x="51" y="55"/>
                </a:cubicBezTo>
                <a:cubicBezTo>
                  <a:pt x="51" y="56"/>
                  <a:pt x="51" y="56"/>
                  <a:pt x="51" y="56"/>
                </a:cubicBezTo>
                <a:cubicBezTo>
                  <a:pt x="62" y="48"/>
                  <a:pt x="62" y="48"/>
                  <a:pt x="62" y="48"/>
                </a:cubicBezTo>
                <a:close/>
                <a:moveTo>
                  <a:pt x="51" y="166"/>
                </a:moveTo>
                <a:cubicBezTo>
                  <a:pt x="51" y="141"/>
                  <a:pt x="51" y="141"/>
                  <a:pt x="51" y="141"/>
                </a:cubicBezTo>
                <a:cubicBezTo>
                  <a:pt x="53" y="142"/>
                  <a:pt x="55" y="142"/>
                  <a:pt x="57" y="143"/>
                </a:cubicBezTo>
                <a:cubicBezTo>
                  <a:pt x="57" y="140"/>
                  <a:pt x="57" y="140"/>
                  <a:pt x="57" y="140"/>
                </a:cubicBezTo>
                <a:cubicBezTo>
                  <a:pt x="55" y="139"/>
                  <a:pt x="53" y="138"/>
                  <a:pt x="51" y="136"/>
                </a:cubicBezTo>
                <a:cubicBezTo>
                  <a:pt x="51" y="67"/>
                  <a:pt x="51" y="67"/>
                  <a:pt x="51" y="67"/>
                </a:cubicBezTo>
                <a:cubicBezTo>
                  <a:pt x="53" y="66"/>
                  <a:pt x="55" y="63"/>
                  <a:pt x="57" y="60"/>
                </a:cubicBezTo>
                <a:cubicBezTo>
                  <a:pt x="51" y="61"/>
                  <a:pt x="51" y="61"/>
                  <a:pt x="51" y="61"/>
                </a:cubicBezTo>
                <a:cubicBezTo>
                  <a:pt x="51" y="60"/>
                  <a:pt x="51" y="60"/>
                  <a:pt x="51" y="60"/>
                </a:cubicBezTo>
                <a:cubicBezTo>
                  <a:pt x="57" y="60"/>
                  <a:pt x="57" y="60"/>
                  <a:pt x="57" y="60"/>
                </a:cubicBezTo>
                <a:cubicBezTo>
                  <a:pt x="57" y="60"/>
                  <a:pt x="57" y="60"/>
                  <a:pt x="57" y="60"/>
                </a:cubicBezTo>
                <a:cubicBezTo>
                  <a:pt x="59" y="57"/>
                  <a:pt x="60" y="55"/>
                  <a:pt x="62" y="52"/>
                </a:cubicBezTo>
                <a:cubicBezTo>
                  <a:pt x="62" y="71"/>
                  <a:pt x="62" y="71"/>
                  <a:pt x="62" y="71"/>
                </a:cubicBezTo>
                <a:cubicBezTo>
                  <a:pt x="59" y="70"/>
                  <a:pt x="55" y="69"/>
                  <a:pt x="51" y="69"/>
                </a:cubicBezTo>
                <a:cubicBezTo>
                  <a:pt x="53" y="70"/>
                  <a:pt x="53" y="70"/>
                  <a:pt x="53" y="70"/>
                </a:cubicBezTo>
                <a:cubicBezTo>
                  <a:pt x="62" y="74"/>
                  <a:pt x="62" y="74"/>
                  <a:pt x="62" y="74"/>
                </a:cubicBezTo>
                <a:cubicBezTo>
                  <a:pt x="62" y="74"/>
                  <a:pt x="62" y="74"/>
                  <a:pt x="62" y="74"/>
                </a:cubicBezTo>
                <a:cubicBezTo>
                  <a:pt x="55" y="71"/>
                  <a:pt x="55" y="71"/>
                  <a:pt x="55" y="71"/>
                </a:cubicBezTo>
                <a:cubicBezTo>
                  <a:pt x="62" y="77"/>
                  <a:pt x="62" y="77"/>
                  <a:pt x="62" y="77"/>
                </a:cubicBezTo>
                <a:cubicBezTo>
                  <a:pt x="62" y="112"/>
                  <a:pt x="62" y="112"/>
                  <a:pt x="62" y="112"/>
                </a:cubicBezTo>
                <a:cubicBezTo>
                  <a:pt x="60" y="122"/>
                  <a:pt x="59" y="130"/>
                  <a:pt x="59" y="135"/>
                </a:cubicBezTo>
                <a:cubicBezTo>
                  <a:pt x="62" y="119"/>
                  <a:pt x="62" y="119"/>
                  <a:pt x="62" y="119"/>
                </a:cubicBezTo>
                <a:cubicBezTo>
                  <a:pt x="62" y="130"/>
                  <a:pt x="62" y="130"/>
                  <a:pt x="62" y="130"/>
                </a:cubicBezTo>
                <a:cubicBezTo>
                  <a:pt x="60" y="142"/>
                  <a:pt x="60" y="142"/>
                  <a:pt x="60" y="142"/>
                </a:cubicBezTo>
                <a:cubicBezTo>
                  <a:pt x="60" y="141"/>
                  <a:pt x="61" y="140"/>
                  <a:pt x="62" y="140"/>
                </a:cubicBezTo>
                <a:cubicBezTo>
                  <a:pt x="62" y="142"/>
                  <a:pt x="62" y="142"/>
                  <a:pt x="62" y="142"/>
                </a:cubicBezTo>
                <a:cubicBezTo>
                  <a:pt x="61" y="143"/>
                  <a:pt x="60" y="143"/>
                  <a:pt x="59" y="143"/>
                </a:cubicBezTo>
                <a:cubicBezTo>
                  <a:pt x="59" y="143"/>
                  <a:pt x="59" y="143"/>
                  <a:pt x="59" y="143"/>
                </a:cubicBezTo>
                <a:cubicBezTo>
                  <a:pt x="62" y="144"/>
                  <a:pt x="62" y="144"/>
                  <a:pt x="62" y="144"/>
                </a:cubicBezTo>
                <a:cubicBezTo>
                  <a:pt x="62" y="170"/>
                  <a:pt x="62" y="170"/>
                  <a:pt x="62" y="170"/>
                </a:cubicBezTo>
                <a:cubicBezTo>
                  <a:pt x="58" y="169"/>
                  <a:pt x="55" y="167"/>
                  <a:pt x="51" y="166"/>
                </a:cubicBezTo>
                <a:close/>
                <a:moveTo>
                  <a:pt x="51" y="55"/>
                </a:moveTo>
                <a:cubicBezTo>
                  <a:pt x="46" y="59"/>
                  <a:pt x="46" y="59"/>
                  <a:pt x="46" y="59"/>
                </a:cubicBezTo>
                <a:cubicBezTo>
                  <a:pt x="46" y="60"/>
                  <a:pt x="46" y="60"/>
                  <a:pt x="46" y="60"/>
                </a:cubicBezTo>
                <a:cubicBezTo>
                  <a:pt x="51" y="56"/>
                  <a:pt x="51" y="56"/>
                  <a:pt x="51" y="56"/>
                </a:cubicBezTo>
                <a:lnTo>
                  <a:pt x="51" y="55"/>
                </a:lnTo>
                <a:close/>
                <a:moveTo>
                  <a:pt x="46" y="164"/>
                </a:moveTo>
                <a:cubicBezTo>
                  <a:pt x="48" y="164"/>
                  <a:pt x="49" y="165"/>
                  <a:pt x="51" y="166"/>
                </a:cubicBezTo>
                <a:cubicBezTo>
                  <a:pt x="51" y="141"/>
                  <a:pt x="51" y="141"/>
                  <a:pt x="51" y="141"/>
                </a:cubicBezTo>
                <a:cubicBezTo>
                  <a:pt x="49" y="140"/>
                  <a:pt x="48" y="140"/>
                  <a:pt x="46" y="139"/>
                </a:cubicBezTo>
                <a:lnTo>
                  <a:pt x="46" y="164"/>
                </a:lnTo>
                <a:close/>
                <a:moveTo>
                  <a:pt x="51" y="60"/>
                </a:moveTo>
                <a:cubicBezTo>
                  <a:pt x="51" y="61"/>
                  <a:pt x="51" y="61"/>
                  <a:pt x="51" y="61"/>
                </a:cubicBezTo>
                <a:cubicBezTo>
                  <a:pt x="46" y="62"/>
                  <a:pt x="46" y="62"/>
                  <a:pt x="46" y="62"/>
                </a:cubicBezTo>
                <a:cubicBezTo>
                  <a:pt x="46" y="61"/>
                  <a:pt x="46" y="61"/>
                  <a:pt x="46" y="61"/>
                </a:cubicBezTo>
                <a:lnTo>
                  <a:pt x="51" y="60"/>
                </a:lnTo>
                <a:close/>
                <a:moveTo>
                  <a:pt x="51" y="67"/>
                </a:moveTo>
                <a:cubicBezTo>
                  <a:pt x="51" y="136"/>
                  <a:pt x="51" y="136"/>
                  <a:pt x="51" y="136"/>
                </a:cubicBezTo>
                <a:cubicBezTo>
                  <a:pt x="50" y="136"/>
                  <a:pt x="48" y="135"/>
                  <a:pt x="47" y="134"/>
                </a:cubicBezTo>
                <a:cubicBezTo>
                  <a:pt x="46" y="137"/>
                  <a:pt x="46" y="137"/>
                  <a:pt x="46" y="137"/>
                </a:cubicBezTo>
                <a:cubicBezTo>
                  <a:pt x="46" y="136"/>
                  <a:pt x="46" y="136"/>
                  <a:pt x="46" y="136"/>
                </a:cubicBezTo>
                <a:cubicBezTo>
                  <a:pt x="46" y="134"/>
                  <a:pt x="46" y="134"/>
                  <a:pt x="46" y="134"/>
                </a:cubicBezTo>
                <a:cubicBezTo>
                  <a:pt x="46" y="134"/>
                  <a:pt x="46" y="134"/>
                  <a:pt x="46" y="134"/>
                </a:cubicBezTo>
                <a:cubicBezTo>
                  <a:pt x="46" y="65"/>
                  <a:pt x="46" y="65"/>
                  <a:pt x="46" y="65"/>
                </a:cubicBezTo>
                <a:cubicBezTo>
                  <a:pt x="50" y="68"/>
                  <a:pt x="50" y="68"/>
                  <a:pt x="50" y="68"/>
                </a:cubicBezTo>
                <a:cubicBezTo>
                  <a:pt x="51" y="68"/>
                  <a:pt x="51" y="68"/>
                  <a:pt x="51" y="67"/>
                </a:cubicBezTo>
                <a:close/>
                <a:moveTo>
                  <a:pt x="46" y="59"/>
                </a:moveTo>
                <a:cubicBezTo>
                  <a:pt x="44" y="60"/>
                  <a:pt x="44" y="60"/>
                  <a:pt x="44" y="60"/>
                </a:cubicBezTo>
                <a:cubicBezTo>
                  <a:pt x="44" y="61"/>
                  <a:pt x="44" y="61"/>
                  <a:pt x="44" y="61"/>
                </a:cubicBezTo>
                <a:cubicBezTo>
                  <a:pt x="46" y="60"/>
                  <a:pt x="46" y="60"/>
                  <a:pt x="46" y="60"/>
                </a:cubicBezTo>
                <a:lnTo>
                  <a:pt x="46" y="59"/>
                </a:lnTo>
                <a:close/>
                <a:moveTo>
                  <a:pt x="44" y="163"/>
                </a:moveTo>
                <a:cubicBezTo>
                  <a:pt x="46" y="164"/>
                  <a:pt x="46" y="164"/>
                  <a:pt x="46" y="164"/>
                </a:cubicBezTo>
                <a:cubicBezTo>
                  <a:pt x="46" y="139"/>
                  <a:pt x="46" y="139"/>
                  <a:pt x="46" y="139"/>
                </a:cubicBezTo>
                <a:cubicBezTo>
                  <a:pt x="45" y="139"/>
                  <a:pt x="45" y="139"/>
                  <a:pt x="45" y="139"/>
                </a:cubicBezTo>
                <a:cubicBezTo>
                  <a:pt x="46" y="137"/>
                  <a:pt x="46" y="137"/>
                  <a:pt x="46" y="137"/>
                </a:cubicBezTo>
                <a:cubicBezTo>
                  <a:pt x="46" y="136"/>
                  <a:pt x="46" y="136"/>
                  <a:pt x="46" y="136"/>
                </a:cubicBezTo>
                <a:cubicBezTo>
                  <a:pt x="45" y="139"/>
                  <a:pt x="45" y="139"/>
                  <a:pt x="45" y="139"/>
                </a:cubicBezTo>
                <a:cubicBezTo>
                  <a:pt x="44" y="139"/>
                  <a:pt x="44" y="139"/>
                  <a:pt x="44" y="139"/>
                </a:cubicBezTo>
                <a:lnTo>
                  <a:pt x="44" y="163"/>
                </a:lnTo>
                <a:close/>
                <a:moveTo>
                  <a:pt x="46" y="61"/>
                </a:moveTo>
                <a:cubicBezTo>
                  <a:pt x="46" y="62"/>
                  <a:pt x="46" y="62"/>
                  <a:pt x="46" y="62"/>
                </a:cubicBezTo>
                <a:cubicBezTo>
                  <a:pt x="44" y="62"/>
                  <a:pt x="44" y="62"/>
                  <a:pt x="44" y="62"/>
                </a:cubicBezTo>
                <a:cubicBezTo>
                  <a:pt x="44" y="62"/>
                  <a:pt x="44" y="62"/>
                  <a:pt x="44" y="62"/>
                </a:cubicBezTo>
                <a:lnTo>
                  <a:pt x="46" y="61"/>
                </a:lnTo>
                <a:close/>
                <a:moveTo>
                  <a:pt x="46" y="65"/>
                </a:moveTo>
                <a:cubicBezTo>
                  <a:pt x="46" y="134"/>
                  <a:pt x="46" y="134"/>
                  <a:pt x="46" y="134"/>
                </a:cubicBezTo>
                <a:cubicBezTo>
                  <a:pt x="44" y="133"/>
                  <a:pt x="44" y="133"/>
                  <a:pt x="44" y="133"/>
                </a:cubicBezTo>
                <a:cubicBezTo>
                  <a:pt x="44" y="63"/>
                  <a:pt x="44" y="63"/>
                  <a:pt x="44" y="63"/>
                </a:cubicBezTo>
                <a:lnTo>
                  <a:pt x="46" y="65"/>
                </a:lnTo>
                <a:close/>
                <a:moveTo>
                  <a:pt x="44" y="60"/>
                </a:moveTo>
                <a:cubicBezTo>
                  <a:pt x="42" y="62"/>
                  <a:pt x="42" y="62"/>
                  <a:pt x="42" y="62"/>
                </a:cubicBezTo>
                <a:cubicBezTo>
                  <a:pt x="42" y="62"/>
                  <a:pt x="42" y="62"/>
                  <a:pt x="42" y="62"/>
                </a:cubicBezTo>
                <a:cubicBezTo>
                  <a:pt x="42" y="62"/>
                  <a:pt x="42" y="62"/>
                  <a:pt x="42" y="62"/>
                </a:cubicBezTo>
                <a:cubicBezTo>
                  <a:pt x="42" y="132"/>
                  <a:pt x="42" y="132"/>
                  <a:pt x="42" y="132"/>
                </a:cubicBezTo>
                <a:cubicBezTo>
                  <a:pt x="44" y="133"/>
                  <a:pt x="44" y="133"/>
                  <a:pt x="44" y="133"/>
                </a:cubicBezTo>
                <a:cubicBezTo>
                  <a:pt x="43" y="134"/>
                  <a:pt x="43" y="134"/>
                  <a:pt x="43" y="134"/>
                </a:cubicBezTo>
                <a:cubicBezTo>
                  <a:pt x="42" y="133"/>
                  <a:pt x="42" y="133"/>
                  <a:pt x="42" y="133"/>
                </a:cubicBezTo>
                <a:cubicBezTo>
                  <a:pt x="42" y="134"/>
                  <a:pt x="42" y="134"/>
                  <a:pt x="42" y="134"/>
                </a:cubicBezTo>
                <a:cubicBezTo>
                  <a:pt x="43" y="134"/>
                  <a:pt x="43" y="134"/>
                  <a:pt x="43" y="134"/>
                </a:cubicBezTo>
                <a:cubicBezTo>
                  <a:pt x="42" y="136"/>
                  <a:pt x="42" y="136"/>
                  <a:pt x="42" y="136"/>
                </a:cubicBezTo>
                <a:cubicBezTo>
                  <a:pt x="42" y="136"/>
                  <a:pt x="42" y="136"/>
                  <a:pt x="42" y="136"/>
                </a:cubicBezTo>
                <a:cubicBezTo>
                  <a:pt x="42" y="136"/>
                  <a:pt x="42" y="136"/>
                  <a:pt x="42" y="136"/>
                </a:cubicBezTo>
                <a:cubicBezTo>
                  <a:pt x="42" y="136"/>
                  <a:pt x="42" y="136"/>
                  <a:pt x="42" y="136"/>
                </a:cubicBezTo>
                <a:cubicBezTo>
                  <a:pt x="42" y="137"/>
                  <a:pt x="42" y="137"/>
                  <a:pt x="42" y="137"/>
                </a:cubicBezTo>
                <a:cubicBezTo>
                  <a:pt x="42" y="138"/>
                  <a:pt x="42" y="138"/>
                  <a:pt x="42" y="138"/>
                </a:cubicBezTo>
                <a:cubicBezTo>
                  <a:pt x="44" y="133"/>
                  <a:pt x="44" y="133"/>
                  <a:pt x="44" y="133"/>
                </a:cubicBezTo>
                <a:cubicBezTo>
                  <a:pt x="44" y="133"/>
                  <a:pt x="44" y="133"/>
                  <a:pt x="44" y="133"/>
                </a:cubicBezTo>
                <a:cubicBezTo>
                  <a:pt x="44" y="63"/>
                  <a:pt x="44" y="63"/>
                  <a:pt x="44" y="63"/>
                </a:cubicBezTo>
                <a:cubicBezTo>
                  <a:pt x="43" y="62"/>
                  <a:pt x="43" y="62"/>
                  <a:pt x="43" y="62"/>
                </a:cubicBezTo>
                <a:cubicBezTo>
                  <a:pt x="44" y="62"/>
                  <a:pt x="44" y="62"/>
                  <a:pt x="44" y="62"/>
                </a:cubicBezTo>
                <a:cubicBezTo>
                  <a:pt x="44" y="62"/>
                  <a:pt x="44" y="62"/>
                  <a:pt x="44" y="62"/>
                </a:cubicBezTo>
                <a:cubicBezTo>
                  <a:pt x="43" y="62"/>
                  <a:pt x="43" y="62"/>
                  <a:pt x="43" y="62"/>
                </a:cubicBezTo>
                <a:cubicBezTo>
                  <a:pt x="44" y="61"/>
                  <a:pt x="44" y="61"/>
                  <a:pt x="44" y="61"/>
                </a:cubicBezTo>
                <a:lnTo>
                  <a:pt x="44" y="60"/>
                </a:lnTo>
                <a:close/>
                <a:moveTo>
                  <a:pt x="42" y="162"/>
                </a:moveTo>
                <a:cubicBezTo>
                  <a:pt x="44" y="163"/>
                  <a:pt x="44" y="163"/>
                  <a:pt x="44" y="163"/>
                </a:cubicBezTo>
                <a:cubicBezTo>
                  <a:pt x="44" y="139"/>
                  <a:pt x="44" y="139"/>
                  <a:pt x="44" y="139"/>
                </a:cubicBezTo>
                <a:cubicBezTo>
                  <a:pt x="42" y="138"/>
                  <a:pt x="42" y="138"/>
                  <a:pt x="42" y="138"/>
                </a:cubicBezTo>
                <a:lnTo>
                  <a:pt x="42" y="162"/>
                </a:lnTo>
                <a:close/>
                <a:moveTo>
                  <a:pt x="42" y="62"/>
                </a:moveTo>
                <a:cubicBezTo>
                  <a:pt x="41" y="61"/>
                  <a:pt x="41" y="61"/>
                  <a:pt x="41" y="61"/>
                </a:cubicBezTo>
                <a:cubicBezTo>
                  <a:pt x="41" y="131"/>
                  <a:pt x="41" y="131"/>
                  <a:pt x="41" y="131"/>
                </a:cubicBezTo>
                <a:cubicBezTo>
                  <a:pt x="41" y="131"/>
                  <a:pt x="41" y="131"/>
                  <a:pt x="41" y="131"/>
                </a:cubicBezTo>
                <a:cubicBezTo>
                  <a:pt x="41" y="132"/>
                  <a:pt x="41" y="132"/>
                  <a:pt x="41" y="132"/>
                </a:cubicBezTo>
                <a:cubicBezTo>
                  <a:pt x="41" y="132"/>
                  <a:pt x="41" y="132"/>
                  <a:pt x="41" y="132"/>
                </a:cubicBezTo>
                <a:cubicBezTo>
                  <a:pt x="41" y="133"/>
                  <a:pt x="41" y="133"/>
                  <a:pt x="41" y="133"/>
                </a:cubicBezTo>
                <a:cubicBezTo>
                  <a:pt x="41" y="133"/>
                  <a:pt x="41" y="133"/>
                  <a:pt x="41" y="133"/>
                </a:cubicBezTo>
                <a:cubicBezTo>
                  <a:pt x="42" y="134"/>
                  <a:pt x="42" y="134"/>
                  <a:pt x="42" y="134"/>
                </a:cubicBezTo>
                <a:cubicBezTo>
                  <a:pt x="42" y="133"/>
                  <a:pt x="42" y="133"/>
                  <a:pt x="42" y="133"/>
                </a:cubicBezTo>
                <a:cubicBezTo>
                  <a:pt x="41" y="132"/>
                  <a:pt x="41" y="132"/>
                  <a:pt x="41" y="132"/>
                </a:cubicBezTo>
                <a:cubicBezTo>
                  <a:pt x="41" y="131"/>
                  <a:pt x="41" y="131"/>
                  <a:pt x="41" y="131"/>
                </a:cubicBezTo>
                <a:cubicBezTo>
                  <a:pt x="42" y="132"/>
                  <a:pt x="42" y="132"/>
                  <a:pt x="42" y="132"/>
                </a:cubicBezTo>
                <a:lnTo>
                  <a:pt x="42" y="62"/>
                </a:lnTo>
                <a:close/>
                <a:moveTo>
                  <a:pt x="41" y="161"/>
                </a:moveTo>
                <a:cubicBezTo>
                  <a:pt x="42" y="162"/>
                  <a:pt x="42" y="162"/>
                  <a:pt x="42" y="162"/>
                </a:cubicBezTo>
                <a:cubicBezTo>
                  <a:pt x="42" y="138"/>
                  <a:pt x="42" y="138"/>
                  <a:pt x="42" y="138"/>
                </a:cubicBezTo>
                <a:cubicBezTo>
                  <a:pt x="42" y="138"/>
                  <a:pt x="42" y="138"/>
                  <a:pt x="42" y="138"/>
                </a:cubicBezTo>
                <a:cubicBezTo>
                  <a:pt x="42" y="138"/>
                  <a:pt x="42" y="138"/>
                  <a:pt x="42" y="138"/>
                </a:cubicBezTo>
                <a:cubicBezTo>
                  <a:pt x="42" y="137"/>
                  <a:pt x="42" y="137"/>
                  <a:pt x="42" y="137"/>
                </a:cubicBezTo>
                <a:cubicBezTo>
                  <a:pt x="42" y="138"/>
                  <a:pt x="42" y="138"/>
                  <a:pt x="42" y="138"/>
                </a:cubicBezTo>
                <a:cubicBezTo>
                  <a:pt x="41" y="138"/>
                  <a:pt x="41" y="138"/>
                  <a:pt x="41" y="138"/>
                </a:cubicBezTo>
                <a:lnTo>
                  <a:pt x="41" y="161"/>
                </a:lnTo>
                <a:close/>
                <a:moveTo>
                  <a:pt x="42" y="136"/>
                </a:moveTo>
                <a:cubicBezTo>
                  <a:pt x="42" y="136"/>
                  <a:pt x="42" y="136"/>
                  <a:pt x="42" y="136"/>
                </a:cubicBezTo>
                <a:cubicBezTo>
                  <a:pt x="41" y="135"/>
                  <a:pt x="41" y="135"/>
                  <a:pt x="41" y="135"/>
                </a:cubicBezTo>
                <a:cubicBezTo>
                  <a:pt x="41" y="134"/>
                  <a:pt x="41" y="134"/>
                  <a:pt x="41" y="134"/>
                </a:cubicBezTo>
                <a:lnTo>
                  <a:pt x="42" y="136"/>
                </a:lnTo>
                <a:close/>
                <a:moveTo>
                  <a:pt x="41" y="61"/>
                </a:moveTo>
                <a:cubicBezTo>
                  <a:pt x="40" y="60"/>
                  <a:pt x="40" y="60"/>
                  <a:pt x="40" y="60"/>
                </a:cubicBezTo>
                <a:cubicBezTo>
                  <a:pt x="40" y="131"/>
                  <a:pt x="40" y="131"/>
                  <a:pt x="40" y="131"/>
                </a:cubicBezTo>
                <a:cubicBezTo>
                  <a:pt x="41" y="131"/>
                  <a:pt x="41" y="131"/>
                  <a:pt x="41" y="131"/>
                </a:cubicBezTo>
                <a:lnTo>
                  <a:pt x="41" y="61"/>
                </a:lnTo>
                <a:close/>
                <a:moveTo>
                  <a:pt x="40" y="161"/>
                </a:moveTo>
                <a:cubicBezTo>
                  <a:pt x="41" y="161"/>
                  <a:pt x="41" y="161"/>
                  <a:pt x="41" y="161"/>
                </a:cubicBezTo>
                <a:cubicBezTo>
                  <a:pt x="41" y="138"/>
                  <a:pt x="41" y="138"/>
                  <a:pt x="41" y="138"/>
                </a:cubicBezTo>
                <a:cubicBezTo>
                  <a:pt x="40" y="138"/>
                  <a:pt x="40" y="138"/>
                  <a:pt x="40" y="138"/>
                </a:cubicBezTo>
                <a:lnTo>
                  <a:pt x="40" y="161"/>
                </a:lnTo>
                <a:close/>
                <a:moveTo>
                  <a:pt x="41" y="132"/>
                </a:moveTo>
                <a:cubicBezTo>
                  <a:pt x="41" y="133"/>
                  <a:pt x="41" y="133"/>
                  <a:pt x="41" y="133"/>
                </a:cubicBezTo>
                <a:cubicBezTo>
                  <a:pt x="40" y="134"/>
                  <a:pt x="40" y="134"/>
                  <a:pt x="40" y="134"/>
                </a:cubicBezTo>
                <a:cubicBezTo>
                  <a:pt x="40" y="133"/>
                  <a:pt x="40" y="133"/>
                  <a:pt x="40" y="133"/>
                </a:cubicBezTo>
                <a:cubicBezTo>
                  <a:pt x="40" y="132"/>
                  <a:pt x="40" y="132"/>
                  <a:pt x="40" y="132"/>
                </a:cubicBezTo>
                <a:cubicBezTo>
                  <a:pt x="40" y="132"/>
                  <a:pt x="40" y="132"/>
                  <a:pt x="40" y="132"/>
                </a:cubicBezTo>
                <a:cubicBezTo>
                  <a:pt x="40" y="132"/>
                  <a:pt x="40" y="132"/>
                  <a:pt x="40" y="132"/>
                </a:cubicBezTo>
                <a:lnTo>
                  <a:pt x="41" y="132"/>
                </a:lnTo>
                <a:close/>
                <a:moveTo>
                  <a:pt x="41" y="134"/>
                </a:moveTo>
                <a:cubicBezTo>
                  <a:pt x="41" y="135"/>
                  <a:pt x="41" y="135"/>
                  <a:pt x="41" y="135"/>
                </a:cubicBezTo>
                <a:cubicBezTo>
                  <a:pt x="40" y="135"/>
                  <a:pt x="40" y="135"/>
                  <a:pt x="40" y="135"/>
                </a:cubicBezTo>
                <a:cubicBezTo>
                  <a:pt x="40" y="134"/>
                  <a:pt x="40" y="134"/>
                  <a:pt x="40" y="134"/>
                </a:cubicBezTo>
                <a:lnTo>
                  <a:pt x="41" y="134"/>
                </a:lnTo>
                <a:close/>
                <a:moveTo>
                  <a:pt x="40" y="60"/>
                </a:moveTo>
                <a:cubicBezTo>
                  <a:pt x="39" y="60"/>
                  <a:pt x="39" y="60"/>
                  <a:pt x="39" y="60"/>
                </a:cubicBezTo>
                <a:cubicBezTo>
                  <a:pt x="39" y="61"/>
                  <a:pt x="39" y="61"/>
                  <a:pt x="39" y="61"/>
                </a:cubicBezTo>
                <a:cubicBezTo>
                  <a:pt x="39" y="61"/>
                  <a:pt x="39" y="61"/>
                  <a:pt x="39" y="61"/>
                </a:cubicBezTo>
                <a:cubicBezTo>
                  <a:pt x="39" y="61"/>
                  <a:pt x="39" y="61"/>
                  <a:pt x="39" y="61"/>
                </a:cubicBezTo>
                <a:cubicBezTo>
                  <a:pt x="39" y="130"/>
                  <a:pt x="39" y="130"/>
                  <a:pt x="39" y="130"/>
                </a:cubicBezTo>
                <a:cubicBezTo>
                  <a:pt x="40" y="131"/>
                  <a:pt x="40" y="131"/>
                  <a:pt x="40" y="131"/>
                </a:cubicBezTo>
                <a:lnTo>
                  <a:pt x="40" y="60"/>
                </a:lnTo>
                <a:close/>
                <a:moveTo>
                  <a:pt x="39" y="160"/>
                </a:moveTo>
                <a:cubicBezTo>
                  <a:pt x="40" y="161"/>
                  <a:pt x="40" y="161"/>
                  <a:pt x="40" y="161"/>
                </a:cubicBezTo>
                <a:cubicBezTo>
                  <a:pt x="40" y="138"/>
                  <a:pt x="40" y="138"/>
                  <a:pt x="40" y="138"/>
                </a:cubicBezTo>
                <a:cubicBezTo>
                  <a:pt x="39" y="137"/>
                  <a:pt x="39" y="137"/>
                  <a:pt x="39" y="137"/>
                </a:cubicBezTo>
                <a:cubicBezTo>
                  <a:pt x="39" y="137"/>
                  <a:pt x="39" y="137"/>
                  <a:pt x="39" y="137"/>
                </a:cubicBezTo>
                <a:lnTo>
                  <a:pt x="39" y="160"/>
                </a:lnTo>
                <a:close/>
                <a:moveTo>
                  <a:pt x="40" y="132"/>
                </a:moveTo>
                <a:cubicBezTo>
                  <a:pt x="40" y="132"/>
                  <a:pt x="40" y="132"/>
                  <a:pt x="40" y="132"/>
                </a:cubicBezTo>
                <a:cubicBezTo>
                  <a:pt x="39" y="132"/>
                  <a:pt x="39" y="132"/>
                  <a:pt x="39" y="132"/>
                </a:cubicBezTo>
                <a:cubicBezTo>
                  <a:pt x="39" y="131"/>
                  <a:pt x="39" y="131"/>
                  <a:pt x="39" y="131"/>
                </a:cubicBezTo>
                <a:lnTo>
                  <a:pt x="40" y="132"/>
                </a:lnTo>
                <a:close/>
                <a:moveTo>
                  <a:pt x="40" y="133"/>
                </a:moveTo>
                <a:cubicBezTo>
                  <a:pt x="40" y="134"/>
                  <a:pt x="40" y="134"/>
                  <a:pt x="40" y="134"/>
                </a:cubicBezTo>
                <a:cubicBezTo>
                  <a:pt x="40" y="134"/>
                  <a:pt x="40" y="134"/>
                  <a:pt x="40" y="134"/>
                </a:cubicBezTo>
                <a:cubicBezTo>
                  <a:pt x="40" y="134"/>
                  <a:pt x="40" y="134"/>
                  <a:pt x="40" y="134"/>
                </a:cubicBezTo>
                <a:cubicBezTo>
                  <a:pt x="40" y="135"/>
                  <a:pt x="40" y="135"/>
                  <a:pt x="40" y="135"/>
                </a:cubicBezTo>
                <a:cubicBezTo>
                  <a:pt x="40" y="135"/>
                  <a:pt x="40" y="135"/>
                  <a:pt x="40" y="135"/>
                </a:cubicBezTo>
                <a:cubicBezTo>
                  <a:pt x="39" y="136"/>
                  <a:pt x="39" y="136"/>
                  <a:pt x="39" y="136"/>
                </a:cubicBezTo>
                <a:cubicBezTo>
                  <a:pt x="39" y="135"/>
                  <a:pt x="39" y="135"/>
                  <a:pt x="39" y="135"/>
                </a:cubicBezTo>
                <a:cubicBezTo>
                  <a:pt x="39" y="134"/>
                  <a:pt x="39" y="134"/>
                  <a:pt x="39" y="134"/>
                </a:cubicBezTo>
                <a:cubicBezTo>
                  <a:pt x="39" y="134"/>
                  <a:pt x="39" y="134"/>
                  <a:pt x="39" y="134"/>
                </a:cubicBezTo>
                <a:cubicBezTo>
                  <a:pt x="39" y="133"/>
                  <a:pt x="39" y="133"/>
                  <a:pt x="39" y="133"/>
                </a:cubicBezTo>
                <a:cubicBezTo>
                  <a:pt x="40" y="134"/>
                  <a:pt x="40" y="134"/>
                  <a:pt x="40" y="134"/>
                </a:cubicBezTo>
                <a:lnTo>
                  <a:pt x="40" y="133"/>
                </a:lnTo>
                <a:close/>
                <a:moveTo>
                  <a:pt x="39" y="60"/>
                </a:moveTo>
                <a:cubicBezTo>
                  <a:pt x="38" y="59"/>
                  <a:pt x="38" y="59"/>
                  <a:pt x="38" y="59"/>
                </a:cubicBezTo>
                <a:cubicBezTo>
                  <a:pt x="38" y="60"/>
                  <a:pt x="38" y="60"/>
                  <a:pt x="38" y="60"/>
                </a:cubicBezTo>
                <a:cubicBezTo>
                  <a:pt x="39" y="61"/>
                  <a:pt x="39" y="61"/>
                  <a:pt x="39" y="61"/>
                </a:cubicBezTo>
                <a:lnTo>
                  <a:pt x="39" y="60"/>
                </a:lnTo>
                <a:close/>
                <a:moveTo>
                  <a:pt x="39" y="61"/>
                </a:moveTo>
                <a:cubicBezTo>
                  <a:pt x="39" y="62"/>
                  <a:pt x="38" y="62"/>
                  <a:pt x="38" y="63"/>
                </a:cubicBezTo>
                <a:cubicBezTo>
                  <a:pt x="38" y="130"/>
                  <a:pt x="38" y="130"/>
                  <a:pt x="38" y="130"/>
                </a:cubicBezTo>
                <a:cubicBezTo>
                  <a:pt x="38" y="130"/>
                  <a:pt x="38" y="130"/>
                  <a:pt x="38" y="130"/>
                </a:cubicBezTo>
                <a:cubicBezTo>
                  <a:pt x="38" y="131"/>
                  <a:pt x="38" y="131"/>
                  <a:pt x="38" y="131"/>
                </a:cubicBezTo>
                <a:cubicBezTo>
                  <a:pt x="38" y="132"/>
                  <a:pt x="38" y="132"/>
                  <a:pt x="38" y="132"/>
                </a:cubicBezTo>
                <a:cubicBezTo>
                  <a:pt x="38" y="131"/>
                  <a:pt x="38" y="131"/>
                  <a:pt x="38" y="131"/>
                </a:cubicBezTo>
                <a:cubicBezTo>
                  <a:pt x="39" y="132"/>
                  <a:pt x="39" y="132"/>
                  <a:pt x="39" y="132"/>
                </a:cubicBezTo>
                <a:cubicBezTo>
                  <a:pt x="39" y="131"/>
                  <a:pt x="39" y="131"/>
                  <a:pt x="39" y="131"/>
                </a:cubicBezTo>
                <a:cubicBezTo>
                  <a:pt x="39" y="131"/>
                  <a:pt x="39" y="131"/>
                  <a:pt x="39" y="131"/>
                </a:cubicBezTo>
                <a:cubicBezTo>
                  <a:pt x="39" y="130"/>
                  <a:pt x="39" y="130"/>
                  <a:pt x="39" y="130"/>
                </a:cubicBezTo>
                <a:cubicBezTo>
                  <a:pt x="39" y="130"/>
                  <a:pt x="39" y="130"/>
                  <a:pt x="39" y="130"/>
                </a:cubicBezTo>
                <a:lnTo>
                  <a:pt x="39" y="61"/>
                </a:lnTo>
                <a:close/>
                <a:moveTo>
                  <a:pt x="38" y="160"/>
                </a:moveTo>
                <a:cubicBezTo>
                  <a:pt x="39" y="160"/>
                  <a:pt x="39" y="160"/>
                  <a:pt x="39" y="160"/>
                </a:cubicBezTo>
                <a:cubicBezTo>
                  <a:pt x="39" y="137"/>
                  <a:pt x="39" y="137"/>
                  <a:pt x="39" y="137"/>
                </a:cubicBezTo>
                <a:cubicBezTo>
                  <a:pt x="39" y="137"/>
                  <a:pt x="39" y="137"/>
                  <a:pt x="39" y="137"/>
                </a:cubicBezTo>
                <a:cubicBezTo>
                  <a:pt x="39" y="136"/>
                  <a:pt x="39" y="136"/>
                  <a:pt x="39" y="136"/>
                </a:cubicBezTo>
                <a:cubicBezTo>
                  <a:pt x="39" y="135"/>
                  <a:pt x="39" y="135"/>
                  <a:pt x="39" y="135"/>
                </a:cubicBezTo>
                <a:cubicBezTo>
                  <a:pt x="38" y="137"/>
                  <a:pt x="38" y="137"/>
                  <a:pt x="38" y="137"/>
                </a:cubicBezTo>
                <a:cubicBezTo>
                  <a:pt x="38" y="136"/>
                  <a:pt x="38" y="136"/>
                  <a:pt x="38" y="136"/>
                </a:cubicBezTo>
                <a:lnTo>
                  <a:pt x="38" y="160"/>
                </a:lnTo>
                <a:close/>
                <a:moveTo>
                  <a:pt x="39" y="133"/>
                </a:moveTo>
                <a:cubicBezTo>
                  <a:pt x="39" y="134"/>
                  <a:pt x="39" y="134"/>
                  <a:pt x="39" y="134"/>
                </a:cubicBezTo>
                <a:cubicBezTo>
                  <a:pt x="38" y="133"/>
                  <a:pt x="38" y="133"/>
                  <a:pt x="38" y="133"/>
                </a:cubicBezTo>
                <a:cubicBezTo>
                  <a:pt x="38" y="132"/>
                  <a:pt x="38" y="132"/>
                  <a:pt x="38" y="132"/>
                </a:cubicBezTo>
                <a:lnTo>
                  <a:pt x="39" y="133"/>
                </a:lnTo>
                <a:close/>
                <a:moveTo>
                  <a:pt x="38" y="59"/>
                </a:moveTo>
                <a:cubicBezTo>
                  <a:pt x="37" y="58"/>
                  <a:pt x="37" y="58"/>
                  <a:pt x="37" y="58"/>
                </a:cubicBezTo>
                <a:cubicBezTo>
                  <a:pt x="37" y="59"/>
                  <a:pt x="37" y="59"/>
                  <a:pt x="37" y="59"/>
                </a:cubicBezTo>
                <a:cubicBezTo>
                  <a:pt x="38" y="60"/>
                  <a:pt x="38" y="60"/>
                  <a:pt x="38" y="60"/>
                </a:cubicBezTo>
                <a:lnTo>
                  <a:pt x="38" y="59"/>
                </a:lnTo>
                <a:close/>
                <a:moveTo>
                  <a:pt x="38" y="63"/>
                </a:moveTo>
                <a:cubicBezTo>
                  <a:pt x="37" y="64"/>
                  <a:pt x="37" y="64"/>
                  <a:pt x="37" y="64"/>
                </a:cubicBezTo>
                <a:cubicBezTo>
                  <a:pt x="37" y="129"/>
                  <a:pt x="37" y="129"/>
                  <a:pt x="37" y="129"/>
                </a:cubicBezTo>
                <a:cubicBezTo>
                  <a:pt x="38" y="130"/>
                  <a:pt x="38" y="130"/>
                  <a:pt x="38" y="130"/>
                </a:cubicBezTo>
                <a:lnTo>
                  <a:pt x="38" y="63"/>
                </a:lnTo>
                <a:close/>
                <a:moveTo>
                  <a:pt x="37" y="159"/>
                </a:moveTo>
                <a:cubicBezTo>
                  <a:pt x="38" y="160"/>
                  <a:pt x="38" y="160"/>
                  <a:pt x="38" y="160"/>
                </a:cubicBezTo>
                <a:cubicBezTo>
                  <a:pt x="38" y="136"/>
                  <a:pt x="38" y="136"/>
                  <a:pt x="38" y="136"/>
                </a:cubicBezTo>
                <a:cubicBezTo>
                  <a:pt x="37" y="136"/>
                  <a:pt x="37" y="136"/>
                  <a:pt x="37" y="136"/>
                </a:cubicBezTo>
                <a:cubicBezTo>
                  <a:pt x="37" y="136"/>
                  <a:pt x="37" y="136"/>
                  <a:pt x="37" y="136"/>
                </a:cubicBezTo>
                <a:cubicBezTo>
                  <a:pt x="37" y="137"/>
                  <a:pt x="37" y="137"/>
                  <a:pt x="37" y="137"/>
                </a:cubicBezTo>
                <a:cubicBezTo>
                  <a:pt x="37" y="137"/>
                  <a:pt x="37" y="137"/>
                  <a:pt x="37" y="137"/>
                </a:cubicBezTo>
                <a:lnTo>
                  <a:pt x="37" y="159"/>
                </a:lnTo>
                <a:close/>
                <a:moveTo>
                  <a:pt x="38" y="131"/>
                </a:moveTo>
                <a:cubicBezTo>
                  <a:pt x="38" y="132"/>
                  <a:pt x="38" y="132"/>
                  <a:pt x="38" y="132"/>
                </a:cubicBezTo>
                <a:cubicBezTo>
                  <a:pt x="38" y="132"/>
                  <a:pt x="38" y="132"/>
                  <a:pt x="38" y="132"/>
                </a:cubicBezTo>
                <a:cubicBezTo>
                  <a:pt x="38" y="132"/>
                  <a:pt x="38" y="132"/>
                  <a:pt x="38" y="132"/>
                </a:cubicBezTo>
                <a:cubicBezTo>
                  <a:pt x="38" y="133"/>
                  <a:pt x="38" y="133"/>
                  <a:pt x="38" y="133"/>
                </a:cubicBezTo>
                <a:cubicBezTo>
                  <a:pt x="38" y="133"/>
                  <a:pt x="38" y="133"/>
                  <a:pt x="38" y="133"/>
                </a:cubicBezTo>
                <a:cubicBezTo>
                  <a:pt x="37" y="134"/>
                  <a:pt x="37" y="134"/>
                  <a:pt x="37" y="134"/>
                </a:cubicBezTo>
                <a:cubicBezTo>
                  <a:pt x="37" y="133"/>
                  <a:pt x="37" y="133"/>
                  <a:pt x="37" y="133"/>
                </a:cubicBezTo>
                <a:lnTo>
                  <a:pt x="38" y="131"/>
                </a:lnTo>
                <a:close/>
                <a:moveTo>
                  <a:pt x="37" y="58"/>
                </a:moveTo>
                <a:cubicBezTo>
                  <a:pt x="36" y="57"/>
                  <a:pt x="36" y="57"/>
                  <a:pt x="36" y="57"/>
                </a:cubicBezTo>
                <a:cubicBezTo>
                  <a:pt x="36" y="58"/>
                  <a:pt x="36" y="58"/>
                  <a:pt x="36" y="58"/>
                </a:cubicBezTo>
                <a:cubicBezTo>
                  <a:pt x="37" y="59"/>
                  <a:pt x="37" y="59"/>
                  <a:pt x="37" y="59"/>
                </a:cubicBezTo>
                <a:lnTo>
                  <a:pt x="37" y="58"/>
                </a:lnTo>
                <a:close/>
                <a:moveTo>
                  <a:pt x="37" y="64"/>
                </a:moveTo>
                <a:cubicBezTo>
                  <a:pt x="36" y="66"/>
                  <a:pt x="36" y="66"/>
                  <a:pt x="36" y="66"/>
                </a:cubicBezTo>
                <a:cubicBezTo>
                  <a:pt x="36" y="129"/>
                  <a:pt x="36" y="129"/>
                  <a:pt x="36" y="129"/>
                </a:cubicBezTo>
                <a:cubicBezTo>
                  <a:pt x="36" y="129"/>
                  <a:pt x="36" y="129"/>
                  <a:pt x="36" y="129"/>
                </a:cubicBezTo>
                <a:cubicBezTo>
                  <a:pt x="36" y="130"/>
                  <a:pt x="36" y="130"/>
                  <a:pt x="36" y="130"/>
                </a:cubicBezTo>
                <a:cubicBezTo>
                  <a:pt x="36" y="131"/>
                  <a:pt x="36" y="131"/>
                  <a:pt x="36" y="131"/>
                </a:cubicBezTo>
                <a:cubicBezTo>
                  <a:pt x="37" y="129"/>
                  <a:pt x="37" y="129"/>
                  <a:pt x="37" y="129"/>
                </a:cubicBezTo>
                <a:cubicBezTo>
                  <a:pt x="37" y="129"/>
                  <a:pt x="37" y="129"/>
                  <a:pt x="37" y="129"/>
                </a:cubicBezTo>
                <a:lnTo>
                  <a:pt x="37" y="64"/>
                </a:lnTo>
                <a:close/>
                <a:moveTo>
                  <a:pt x="36" y="159"/>
                </a:moveTo>
                <a:cubicBezTo>
                  <a:pt x="37" y="159"/>
                  <a:pt x="37" y="159"/>
                  <a:pt x="37" y="159"/>
                </a:cubicBezTo>
                <a:cubicBezTo>
                  <a:pt x="37" y="137"/>
                  <a:pt x="37" y="137"/>
                  <a:pt x="37" y="137"/>
                </a:cubicBezTo>
                <a:cubicBezTo>
                  <a:pt x="36" y="136"/>
                  <a:pt x="36" y="136"/>
                  <a:pt x="36" y="136"/>
                </a:cubicBezTo>
                <a:lnTo>
                  <a:pt x="36" y="159"/>
                </a:lnTo>
                <a:close/>
                <a:moveTo>
                  <a:pt x="37" y="133"/>
                </a:moveTo>
                <a:cubicBezTo>
                  <a:pt x="37" y="134"/>
                  <a:pt x="37" y="134"/>
                  <a:pt x="37" y="134"/>
                </a:cubicBezTo>
                <a:cubicBezTo>
                  <a:pt x="36" y="135"/>
                  <a:pt x="36" y="135"/>
                  <a:pt x="36" y="135"/>
                </a:cubicBezTo>
                <a:cubicBezTo>
                  <a:pt x="37" y="136"/>
                  <a:pt x="37" y="136"/>
                  <a:pt x="37" y="136"/>
                </a:cubicBezTo>
                <a:cubicBezTo>
                  <a:pt x="37" y="136"/>
                  <a:pt x="37" y="136"/>
                  <a:pt x="37" y="136"/>
                </a:cubicBezTo>
                <a:cubicBezTo>
                  <a:pt x="36" y="136"/>
                  <a:pt x="36" y="136"/>
                  <a:pt x="36" y="136"/>
                </a:cubicBezTo>
                <a:cubicBezTo>
                  <a:pt x="36" y="136"/>
                  <a:pt x="36" y="136"/>
                  <a:pt x="36" y="136"/>
                </a:cubicBezTo>
                <a:cubicBezTo>
                  <a:pt x="36" y="135"/>
                  <a:pt x="36" y="135"/>
                  <a:pt x="36" y="135"/>
                </a:cubicBezTo>
                <a:cubicBezTo>
                  <a:pt x="36" y="135"/>
                  <a:pt x="36" y="135"/>
                  <a:pt x="36" y="135"/>
                </a:cubicBezTo>
                <a:cubicBezTo>
                  <a:pt x="36" y="135"/>
                  <a:pt x="36" y="135"/>
                  <a:pt x="36" y="135"/>
                </a:cubicBezTo>
                <a:lnTo>
                  <a:pt x="37" y="133"/>
                </a:lnTo>
                <a:close/>
                <a:moveTo>
                  <a:pt x="36" y="57"/>
                </a:moveTo>
                <a:cubicBezTo>
                  <a:pt x="34" y="56"/>
                  <a:pt x="34" y="56"/>
                  <a:pt x="34" y="56"/>
                </a:cubicBezTo>
                <a:cubicBezTo>
                  <a:pt x="33" y="56"/>
                  <a:pt x="33" y="56"/>
                  <a:pt x="33" y="56"/>
                </a:cubicBezTo>
                <a:cubicBezTo>
                  <a:pt x="36" y="58"/>
                  <a:pt x="36" y="58"/>
                  <a:pt x="36" y="58"/>
                </a:cubicBezTo>
                <a:lnTo>
                  <a:pt x="36" y="57"/>
                </a:lnTo>
                <a:close/>
                <a:moveTo>
                  <a:pt x="36" y="66"/>
                </a:moveTo>
                <a:cubicBezTo>
                  <a:pt x="30" y="74"/>
                  <a:pt x="17" y="93"/>
                  <a:pt x="5" y="119"/>
                </a:cubicBezTo>
                <a:cubicBezTo>
                  <a:pt x="3" y="119"/>
                  <a:pt x="0" y="121"/>
                  <a:pt x="0" y="121"/>
                </a:cubicBezTo>
                <a:cubicBezTo>
                  <a:pt x="1" y="121"/>
                  <a:pt x="1" y="121"/>
                  <a:pt x="1" y="121"/>
                </a:cubicBezTo>
                <a:cubicBezTo>
                  <a:pt x="1" y="121"/>
                  <a:pt x="4" y="119"/>
                  <a:pt x="6" y="119"/>
                </a:cubicBezTo>
                <a:cubicBezTo>
                  <a:pt x="6" y="119"/>
                  <a:pt x="6" y="119"/>
                  <a:pt x="6" y="119"/>
                </a:cubicBezTo>
                <a:cubicBezTo>
                  <a:pt x="8" y="119"/>
                  <a:pt x="17" y="120"/>
                  <a:pt x="36" y="129"/>
                </a:cubicBezTo>
                <a:lnTo>
                  <a:pt x="36" y="66"/>
                </a:lnTo>
                <a:close/>
                <a:moveTo>
                  <a:pt x="36" y="130"/>
                </a:moveTo>
                <a:cubicBezTo>
                  <a:pt x="36" y="131"/>
                  <a:pt x="36" y="131"/>
                  <a:pt x="36" y="131"/>
                </a:cubicBezTo>
                <a:cubicBezTo>
                  <a:pt x="33" y="135"/>
                  <a:pt x="33" y="135"/>
                  <a:pt x="33" y="135"/>
                </a:cubicBezTo>
                <a:cubicBezTo>
                  <a:pt x="34" y="136"/>
                  <a:pt x="35" y="136"/>
                  <a:pt x="35" y="136"/>
                </a:cubicBezTo>
                <a:cubicBezTo>
                  <a:pt x="36" y="135"/>
                  <a:pt x="36" y="135"/>
                  <a:pt x="36" y="135"/>
                </a:cubicBezTo>
                <a:cubicBezTo>
                  <a:pt x="36" y="135"/>
                  <a:pt x="36" y="135"/>
                  <a:pt x="36" y="135"/>
                </a:cubicBezTo>
                <a:cubicBezTo>
                  <a:pt x="36" y="135"/>
                  <a:pt x="36" y="135"/>
                  <a:pt x="36" y="135"/>
                </a:cubicBezTo>
                <a:cubicBezTo>
                  <a:pt x="36" y="136"/>
                  <a:pt x="36" y="136"/>
                  <a:pt x="36" y="136"/>
                </a:cubicBezTo>
                <a:cubicBezTo>
                  <a:pt x="36" y="136"/>
                  <a:pt x="36" y="136"/>
                  <a:pt x="36" y="136"/>
                </a:cubicBezTo>
                <a:cubicBezTo>
                  <a:pt x="36" y="136"/>
                  <a:pt x="36" y="136"/>
                  <a:pt x="36" y="136"/>
                </a:cubicBezTo>
                <a:cubicBezTo>
                  <a:pt x="36" y="159"/>
                  <a:pt x="36" y="159"/>
                  <a:pt x="36" y="159"/>
                </a:cubicBezTo>
                <a:cubicBezTo>
                  <a:pt x="24" y="153"/>
                  <a:pt x="16" y="149"/>
                  <a:pt x="16" y="149"/>
                </a:cubicBezTo>
                <a:cubicBezTo>
                  <a:pt x="16" y="149"/>
                  <a:pt x="15" y="141"/>
                  <a:pt x="11" y="135"/>
                </a:cubicBezTo>
                <a:cubicBezTo>
                  <a:pt x="7" y="129"/>
                  <a:pt x="7" y="133"/>
                  <a:pt x="8" y="127"/>
                </a:cubicBezTo>
                <a:cubicBezTo>
                  <a:pt x="8" y="127"/>
                  <a:pt x="18" y="130"/>
                  <a:pt x="33" y="135"/>
                </a:cubicBezTo>
                <a:lnTo>
                  <a:pt x="36" y="130"/>
                </a:lnTo>
              </a:path>
            </a:pathLst>
          </a:custGeom>
          <a:solidFill>
            <a:srgbClr val="00B0F0"/>
          </a:solidFill>
          <a:ln>
            <a:noFill/>
          </a:ln>
        </p:spPr>
        <p:style>
          <a:lnRef idx="0">
            <a:scrgbClr r="0" g="0" b="0"/>
          </a:lnRef>
          <a:fillRef idx="0">
            <a:scrgbClr r="0" g="0" b="0"/>
          </a:fillRef>
          <a:effectRef idx="0">
            <a:scrgbClr r="0" g="0" b="0"/>
          </a:effectRef>
          <a:fontRef idx="minor"/>
        </p:style>
      </p:sp>
      <p:sp>
        <p:nvSpPr>
          <p:cNvPr id="205" name="CustomShape 5"/>
          <p:cNvSpPr/>
          <p:nvPr/>
        </p:nvSpPr>
        <p:spPr>
          <a:xfrm>
            <a:off x="340560" y="2605602"/>
            <a:ext cx="3097800" cy="196200"/>
          </a:xfrm>
          <a:prstGeom prst="rect">
            <a:avLst/>
          </a:prstGeom>
          <a:solidFill>
            <a:srgbClr val="7F7F7F"/>
          </a:solidFill>
          <a:ln>
            <a:noFill/>
          </a:ln>
        </p:spPr>
        <p:style>
          <a:lnRef idx="0">
            <a:scrgbClr r="0" g="0" b="0"/>
          </a:lnRef>
          <a:fillRef idx="0">
            <a:scrgbClr r="0" g="0" b="0"/>
          </a:fillRef>
          <a:effectRef idx="0">
            <a:scrgbClr r="0" g="0" b="0"/>
          </a:effectRef>
          <a:fontRef idx="minor"/>
        </p:style>
      </p:sp>
      <p:sp>
        <p:nvSpPr>
          <p:cNvPr id="206" name="CustomShape 6"/>
          <p:cNvSpPr/>
          <p:nvPr/>
        </p:nvSpPr>
        <p:spPr>
          <a:xfrm>
            <a:off x="340560" y="2605602"/>
            <a:ext cx="3097800" cy="196200"/>
          </a:xfrm>
          <a:prstGeom prst="rect">
            <a:avLst/>
          </a:prstGeom>
          <a:noFill/>
          <a:ln>
            <a:noFill/>
          </a:ln>
        </p:spPr>
        <p:style>
          <a:lnRef idx="0">
            <a:scrgbClr r="0" g="0" b="0"/>
          </a:lnRef>
          <a:fillRef idx="0">
            <a:scrgbClr r="0" g="0" b="0"/>
          </a:fillRef>
          <a:effectRef idx="0">
            <a:scrgbClr r="0" g="0" b="0"/>
          </a:effectRef>
          <a:fontRef idx="minor"/>
        </p:style>
      </p:sp>
      <p:sp>
        <p:nvSpPr>
          <p:cNvPr id="207" name="CustomShape 7"/>
          <p:cNvSpPr/>
          <p:nvPr/>
        </p:nvSpPr>
        <p:spPr>
          <a:xfrm>
            <a:off x="338040" y="1931682"/>
            <a:ext cx="3053520" cy="603360"/>
          </a:xfrm>
          <a:custGeom>
            <a:avLst/>
            <a:gdLst/>
            <a:ahLst/>
            <a:cxnLst/>
            <a:rect l="l" t="t" r="r" b="b"/>
            <a:pathLst>
              <a:path w="996" h="197">
                <a:moveTo>
                  <a:pt x="986" y="0"/>
                </a:moveTo>
                <a:cubicBezTo>
                  <a:pt x="834" y="62"/>
                  <a:pt x="676" y="96"/>
                  <a:pt x="515" y="114"/>
                </a:cubicBezTo>
                <a:cubicBezTo>
                  <a:pt x="383" y="128"/>
                  <a:pt x="248" y="133"/>
                  <a:pt x="113" y="133"/>
                </a:cubicBezTo>
                <a:cubicBezTo>
                  <a:pt x="76" y="133"/>
                  <a:pt x="38" y="132"/>
                  <a:pt x="1" y="132"/>
                </a:cubicBezTo>
                <a:cubicBezTo>
                  <a:pt x="0" y="196"/>
                  <a:pt x="0" y="196"/>
                  <a:pt x="0" y="196"/>
                </a:cubicBezTo>
                <a:cubicBezTo>
                  <a:pt x="38" y="197"/>
                  <a:pt x="76" y="197"/>
                  <a:pt x="114" y="197"/>
                </a:cubicBezTo>
                <a:cubicBezTo>
                  <a:pt x="250" y="197"/>
                  <a:pt x="385" y="193"/>
                  <a:pt x="518" y="178"/>
                </a:cubicBezTo>
                <a:cubicBezTo>
                  <a:pt x="681" y="160"/>
                  <a:pt x="842" y="126"/>
                  <a:pt x="996" y="63"/>
                </a:cubicBezTo>
                <a:cubicBezTo>
                  <a:pt x="986" y="0"/>
                  <a:pt x="986" y="0"/>
                  <a:pt x="986" y="0"/>
                </a:cubicBezTo>
              </a:path>
            </a:pathLst>
          </a:custGeom>
          <a:solidFill>
            <a:srgbClr val="00B0F0"/>
          </a:solidFill>
          <a:ln>
            <a:noFill/>
          </a:ln>
        </p:spPr>
        <p:style>
          <a:lnRef idx="0">
            <a:scrgbClr r="0" g="0" b="0"/>
          </a:lnRef>
          <a:fillRef idx="0">
            <a:scrgbClr r="0" g="0" b="0"/>
          </a:fillRef>
          <a:effectRef idx="0">
            <a:scrgbClr r="0" g="0" b="0"/>
          </a:effectRef>
          <a:fontRef idx="minor"/>
        </p:style>
      </p:sp>
      <p:sp>
        <p:nvSpPr>
          <p:cNvPr id="208" name="CustomShape 8"/>
          <p:cNvSpPr/>
          <p:nvPr/>
        </p:nvSpPr>
        <p:spPr>
          <a:xfrm>
            <a:off x="338040" y="1349562"/>
            <a:ext cx="2895120" cy="905760"/>
          </a:xfrm>
          <a:custGeom>
            <a:avLst/>
            <a:gdLst/>
            <a:ahLst/>
            <a:cxnLst/>
            <a:rect l="l" t="t" r="r" b="b"/>
            <a:pathLst>
              <a:path w="944" h="296">
                <a:moveTo>
                  <a:pt x="927" y="0"/>
                </a:moveTo>
                <a:cubicBezTo>
                  <a:pt x="802" y="83"/>
                  <a:pt x="663" y="140"/>
                  <a:pt x="519" y="176"/>
                </a:cubicBezTo>
                <a:cubicBezTo>
                  <a:pt x="361" y="216"/>
                  <a:pt x="195" y="231"/>
                  <a:pt x="33" y="231"/>
                </a:cubicBezTo>
                <a:cubicBezTo>
                  <a:pt x="22" y="231"/>
                  <a:pt x="12" y="231"/>
                  <a:pt x="1" y="231"/>
                </a:cubicBezTo>
                <a:cubicBezTo>
                  <a:pt x="0" y="295"/>
                  <a:pt x="0" y="295"/>
                  <a:pt x="0" y="295"/>
                </a:cubicBezTo>
                <a:cubicBezTo>
                  <a:pt x="11" y="296"/>
                  <a:pt x="22" y="296"/>
                  <a:pt x="34" y="296"/>
                </a:cubicBezTo>
                <a:cubicBezTo>
                  <a:pt x="198" y="296"/>
                  <a:pt x="365" y="280"/>
                  <a:pt x="526" y="240"/>
                </a:cubicBezTo>
                <a:cubicBezTo>
                  <a:pt x="673" y="203"/>
                  <a:pt x="815" y="145"/>
                  <a:pt x="944" y="59"/>
                </a:cubicBezTo>
                <a:cubicBezTo>
                  <a:pt x="927" y="0"/>
                  <a:pt x="927" y="0"/>
                  <a:pt x="927" y="0"/>
                </a:cubicBezTo>
              </a:path>
            </a:pathLst>
          </a:custGeom>
          <a:solidFill>
            <a:schemeClr val="accent1"/>
          </a:solidFill>
          <a:ln>
            <a:noFill/>
          </a:ln>
        </p:spPr>
        <p:style>
          <a:lnRef idx="0">
            <a:scrgbClr r="0" g="0" b="0"/>
          </a:lnRef>
          <a:fillRef idx="0">
            <a:scrgbClr r="0" g="0" b="0"/>
          </a:fillRef>
          <a:effectRef idx="0">
            <a:scrgbClr r="0" g="0" b="0"/>
          </a:effectRef>
          <a:fontRef idx="minor"/>
        </p:style>
      </p:sp>
      <p:sp>
        <p:nvSpPr>
          <p:cNvPr id="209" name="CustomShape 9"/>
          <p:cNvSpPr/>
          <p:nvPr/>
        </p:nvSpPr>
        <p:spPr>
          <a:xfrm>
            <a:off x="344160" y="2875962"/>
            <a:ext cx="3053520" cy="603360"/>
          </a:xfrm>
          <a:custGeom>
            <a:avLst/>
            <a:gdLst/>
            <a:ahLst/>
            <a:cxnLst/>
            <a:rect l="l" t="t" r="r" b="b"/>
            <a:pathLst>
              <a:path w="996" h="197">
                <a:moveTo>
                  <a:pt x="114" y="0"/>
                </a:moveTo>
                <a:cubicBezTo>
                  <a:pt x="76" y="0"/>
                  <a:pt x="38" y="1"/>
                  <a:pt x="0" y="1"/>
                </a:cubicBezTo>
                <a:cubicBezTo>
                  <a:pt x="0" y="66"/>
                  <a:pt x="0" y="66"/>
                  <a:pt x="0" y="66"/>
                </a:cubicBezTo>
                <a:cubicBezTo>
                  <a:pt x="37" y="65"/>
                  <a:pt x="75" y="65"/>
                  <a:pt x="112" y="65"/>
                </a:cubicBezTo>
                <a:cubicBezTo>
                  <a:pt x="247" y="65"/>
                  <a:pt x="382" y="69"/>
                  <a:pt x="515" y="84"/>
                </a:cubicBezTo>
                <a:cubicBezTo>
                  <a:pt x="676" y="101"/>
                  <a:pt x="833" y="135"/>
                  <a:pt x="985" y="197"/>
                </a:cubicBezTo>
                <a:cubicBezTo>
                  <a:pt x="996" y="134"/>
                  <a:pt x="996" y="134"/>
                  <a:pt x="996" y="134"/>
                </a:cubicBezTo>
                <a:cubicBezTo>
                  <a:pt x="841" y="72"/>
                  <a:pt x="681" y="37"/>
                  <a:pt x="518" y="19"/>
                </a:cubicBezTo>
                <a:cubicBezTo>
                  <a:pt x="385" y="4"/>
                  <a:pt x="250" y="0"/>
                  <a:pt x="114" y="0"/>
                </a:cubicBezTo>
              </a:path>
            </a:pathLst>
          </a:custGeom>
          <a:solidFill>
            <a:srgbClr val="7030A0"/>
          </a:solidFill>
          <a:ln>
            <a:noFill/>
          </a:ln>
        </p:spPr>
        <p:style>
          <a:lnRef idx="0">
            <a:scrgbClr r="0" g="0" b="0"/>
          </a:lnRef>
          <a:fillRef idx="0">
            <a:scrgbClr r="0" g="0" b="0"/>
          </a:fillRef>
          <a:effectRef idx="0">
            <a:scrgbClr r="0" g="0" b="0"/>
          </a:effectRef>
          <a:fontRef idx="minor"/>
        </p:style>
      </p:sp>
      <p:sp>
        <p:nvSpPr>
          <p:cNvPr id="210" name="CustomShape 10"/>
          <p:cNvSpPr/>
          <p:nvPr/>
        </p:nvSpPr>
        <p:spPr>
          <a:xfrm>
            <a:off x="344160" y="3158202"/>
            <a:ext cx="2891520" cy="903240"/>
          </a:xfrm>
          <a:custGeom>
            <a:avLst/>
            <a:gdLst/>
            <a:ahLst/>
            <a:cxnLst/>
            <a:rect l="l" t="t" r="r" b="b"/>
            <a:pathLst>
              <a:path w="943" h="295">
                <a:moveTo>
                  <a:pt x="33" y="0"/>
                </a:moveTo>
                <a:cubicBezTo>
                  <a:pt x="22" y="0"/>
                  <a:pt x="11" y="0"/>
                  <a:pt x="0" y="0"/>
                </a:cubicBezTo>
                <a:cubicBezTo>
                  <a:pt x="0" y="64"/>
                  <a:pt x="0" y="64"/>
                  <a:pt x="0" y="64"/>
                </a:cubicBezTo>
                <a:cubicBezTo>
                  <a:pt x="11" y="64"/>
                  <a:pt x="22" y="64"/>
                  <a:pt x="33" y="64"/>
                </a:cubicBezTo>
                <a:cubicBezTo>
                  <a:pt x="195" y="64"/>
                  <a:pt x="360" y="80"/>
                  <a:pt x="518" y="119"/>
                </a:cubicBezTo>
                <a:cubicBezTo>
                  <a:pt x="662" y="155"/>
                  <a:pt x="801" y="212"/>
                  <a:pt x="927" y="295"/>
                </a:cubicBezTo>
                <a:cubicBezTo>
                  <a:pt x="943" y="236"/>
                  <a:pt x="943" y="236"/>
                  <a:pt x="943" y="236"/>
                </a:cubicBezTo>
                <a:cubicBezTo>
                  <a:pt x="814" y="150"/>
                  <a:pt x="672" y="93"/>
                  <a:pt x="525" y="56"/>
                </a:cubicBezTo>
                <a:cubicBezTo>
                  <a:pt x="364" y="15"/>
                  <a:pt x="197" y="0"/>
                  <a:pt x="33" y="0"/>
                </a:cubicBezTo>
              </a:path>
            </a:pathLst>
          </a:custGeom>
          <a:solidFill>
            <a:srgbClr val="00B050"/>
          </a:solidFill>
          <a:ln>
            <a:noFill/>
          </a:ln>
        </p:spPr>
        <p:style>
          <a:lnRef idx="0">
            <a:scrgbClr r="0" g="0" b="0"/>
          </a:lnRef>
          <a:fillRef idx="0">
            <a:scrgbClr r="0" g="0" b="0"/>
          </a:fillRef>
          <a:effectRef idx="0">
            <a:scrgbClr r="0" g="0" b="0"/>
          </a:effectRef>
          <a:fontRef idx="minor"/>
        </p:style>
      </p:sp>
      <p:sp>
        <p:nvSpPr>
          <p:cNvPr id="211" name="CustomShape 11"/>
          <p:cNvSpPr/>
          <p:nvPr/>
        </p:nvSpPr>
        <p:spPr>
          <a:xfrm>
            <a:off x="3375130" y="2535402"/>
            <a:ext cx="527040" cy="281880"/>
          </a:xfrm>
          <a:custGeom>
            <a:avLst/>
            <a:gdLst/>
            <a:ahLst/>
            <a:cxnLst/>
            <a:rect l="l" t="t" r="r" b="b"/>
            <a:pathLst>
              <a:path w="172" h="92">
                <a:moveTo>
                  <a:pt x="142" y="48"/>
                </a:moveTo>
                <a:cubicBezTo>
                  <a:pt x="150" y="48"/>
                  <a:pt x="156" y="55"/>
                  <a:pt x="156" y="63"/>
                </a:cubicBezTo>
                <a:cubicBezTo>
                  <a:pt x="156" y="70"/>
                  <a:pt x="150" y="77"/>
                  <a:pt x="142" y="77"/>
                </a:cubicBezTo>
                <a:cubicBezTo>
                  <a:pt x="142" y="77"/>
                  <a:pt x="142" y="77"/>
                  <a:pt x="142" y="77"/>
                </a:cubicBezTo>
                <a:cubicBezTo>
                  <a:pt x="142" y="75"/>
                  <a:pt x="142" y="75"/>
                  <a:pt x="142" y="75"/>
                </a:cubicBezTo>
                <a:cubicBezTo>
                  <a:pt x="142" y="75"/>
                  <a:pt x="142" y="75"/>
                  <a:pt x="142" y="75"/>
                </a:cubicBezTo>
                <a:cubicBezTo>
                  <a:pt x="148" y="75"/>
                  <a:pt x="154" y="69"/>
                  <a:pt x="154" y="63"/>
                </a:cubicBezTo>
                <a:cubicBezTo>
                  <a:pt x="154" y="56"/>
                  <a:pt x="148" y="51"/>
                  <a:pt x="142" y="51"/>
                </a:cubicBezTo>
                <a:lnTo>
                  <a:pt x="142" y="48"/>
                </a:lnTo>
                <a:close/>
                <a:moveTo>
                  <a:pt x="142" y="86"/>
                </a:moveTo>
                <a:cubicBezTo>
                  <a:pt x="142" y="92"/>
                  <a:pt x="142" y="92"/>
                  <a:pt x="142" y="92"/>
                </a:cubicBezTo>
                <a:cubicBezTo>
                  <a:pt x="142" y="92"/>
                  <a:pt x="142" y="92"/>
                  <a:pt x="142" y="92"/>
                </a:cubicBezTo>
                <a:cubicBezTo>
                  <a:pt x="158" y="92"/>
                  <a:pt x="172" y="79"/>
                  <a:pt x="171" y="63"/>
                </a:cubicBezTo>
                <a:cubicBezTo>
                  <a:pt x="171" y="46"/>
                  <a:pt x="158" y="33"/>
                  <a:pt x="142" y="33"/>
                </a:cubicBezTo>
                <a:cubicBezTo>
                  <a:pt x="142" y="33"/>
                  <a:pt x="142" y="33"/>
                  <a:pt x="142" y="33"/>
                </a:cubicBezTo>
                <a:cubicBezTo>
                  <a:pt x="142" y="39"/>
                  <a:pt x="142" y="39"/>
                  <a:pt x="142" y="39"/>
                </a:cubicBezTo>
                <a:cubicBezTo>
                  <a:pt x="155" y="39"/>
                  <a:pt x="165" y="50"/>
                  <a:pt x="165" y="63"/>
                </a:cubicBezTo>
                <a:cubicBezTo>
                  <a:pt x="165" y="76"/>
                  <a:pt x="155" y="86"/>
                  <a:pt x="142" y="86"/>
                </a:cubicBezTo>
                <a:close/>
                <a:moveTo>
                  <a:pt x="142" y="67"/>
                </a:moveTo>
                <a:cubicBezTo>
                  <a:pt x="142" y="67"/>
                  <a:pt x="142" y="67"/>
                  <a:pt x="142" y="67"/>
                </a:cubicBezTo>
                <a:cubicBezTo>
                  <a:pt x="144" y="67"/>
                  <a:pt x="146" y="65"/>
                  <a:pt x="146" y="63"/>
                </a:cubicBezTo>
                <a:cubicBezTo>
                  <a:pt x="146" y="60"/>
                  <a:pt x="144" y="58"/>
                  <a:pt x="142" y="58"/>
                </a:cubicBezTo>
                <a:cubicBezTo>
                  <a:pt x="142" y="57"/>
                  <a:pt x="142" y="57"/>
                  <a:pt x="142" y="57"/>
                </a:cubicBezTo>
                <a:lnTo>
                  <a:pt x="142" y="67"/>
                </a:lnTo>
                <a:close/>
                <a:moveTo>
                  <a:pt x="142" y="48"/>
                </a:moveTo>
                <a:cubicBezTo>
                  <a:pt x="142" y="48"/>
                  <a:pt x="142" y="48"/>
                  <a:pt x="142" y="48"/>
                </a:cubicBezTo>
                <a:cubicBezTo>
                  <a:pt x="142" y="51"/>
                  <a:pt x="142" y="51"/>
                  <a:pt x="142" y="51"/>
                </a:cubicBezTo>
                <a:cubicBezTo>
                  <a:pt x="142" y="51"/>
                  <a:pt x="142" y="51"/>
                  <a:pt x="142" y="51"/>
                </a:cubicBezTo>
                <a:cubicBezTo>
                  <a:pt x="141" y="51"/>
                  <a:pt x="140" y="51"/>
                  <a:pt x="139" y="51"/>
                </a:cubicBezTo>
                <a:cubicBezTo>
                  <a:pt x="142" y="57"/>
                  <a:pt x="142" y="57"/>
                  <a:pt x="142" y="57"/>
                </a:cubicBezTo>
                <a:cubicBezTo>
                  <a:pt x="142" y="67"/>
                  <a:pt x="142" y="67"/>
                  <a:pt x="142" y="67"/>
                </a:cubicBezTo>
                <a:cubicBezTo>
                  <a:pt x="139" y="67"/>
                  <a:pt x="137" y="65"/>
                  <a:pt x="137" y="63"/>
                </a:cubicBezTo>
                <a:cubicBezTo>
                  <a:pt x="137" y="61"/>
                  <a:pt x="138" y="60"/>
                  <a:pt x="138" y="59"/>
                </a:cubicBezTo>
                <a:cubicBezTo>
                  <a:pt x="136" y="52"/>
                  <a:pt x="136" y="52"/>
                  <a:pt x="136" y="52"/>
                </a:cubicBezTo>
                <a:cubicBezTo>
                  <a:pt x="132" y="54"/>
                  <a:pt x="130" y="58"/>
                  <a:pt x="130" y="63"/>
                </a:cubicBezTo>
                <a:cubicBezTo>
                  <a:pt x="130" y="69"/>
                  <a:pt x="135" y="75"/>
                  <a:pt x="142" y="75"/>
                </a:cubicBezTo>
                <a:cubicBezTo>
                  <a:pt x="142" y="77"/>
                  <a:pt x="142" y="77"/>
                  <a:pt x="142" y="77"/>
                </a:cubicBezTo>
                <a:cubicBezTo>
                  <a:pt x="134" y="77"/>
                  <a:pt x="128" y="71"/>
                  <a:pt x="128" y="63"/>
                </a:cubicBezTo>
                <a:cubicBezTo>
                  <a:pt x="128" y="57"/>
                  <a:pt x="131" y="53"/>
                  <a:pt x="135" y="50"/>
                </a:cubicBezTo>
                <a:cubicBezTo>
                  <a:pt x="131" y="41"/>
                  <a:pt x="131" y="41"/>
                  <a:pt x="131" y="41"/>
                </a:cubicBezTo>
                <a:cubicBezTo>
                  <a:pt x="124" y="45"/>
                  <a:pt x="118" y="53"/>
                  <a:pt x="118" y="63"/>
                </a:cubicBezTo>
                <a:cubicBezTo>
                  <a:pt x="118" y="76"/>
                  <a:pt x="129" y="86"/>
                  <a:pt x="142" y="86"/>
                </a:cubicBezTo>
                <a:cubicBezTo>
                  <a:pt x="142" y="92"/>
                  <a:pt x="142" y="92"/>
                  <a:pt x="142" y="92"/>
                </a:cubicBezTo>
                <a:cubicBezTo>
                  <a:pt x="125" y="92"/>
                  <a:pt x="112" y="79"/>
                  <a:pt x="112" y="63"/>
                </a:cubicBezTo>
                <a:cubicBezTo>
                  <a:pt x="112" y="51"/>
                  <a:pt x="119" y="40"/>
                  <a:pt x="129" y="36"/>
                </a:cubicBezTo>
                <a:cubicBezTo>
                  <a:pt x="126" y="26"/>
                  <a:pt x="126" y="26"/>
                  <a:pt x="126" y="26"/>
                </a:cubicBezTo>
                <a:cubicBezTo>
                  <a:pt x="125" y="26"/>
                  <a:pt x="125" y="26"/>
                  <a:pt x="125" y="26"/>
                </a:cubicBezTo>
                <a:cubicBezTo>
                  <a:pt x="90" y="62"/>
                  <a:pt x="90" y="62"/>
                  <a:pt x="90" y="62"/>
                </a:cubicBezTo>
                <a:cubicBezTo>
                  <a:pt x="90" y="62"/>
                  <a:pt x="90" y="63"/>
                  <a:pt x="90" y="63"/>
                </a:cubicBezTo>
                <a:cubicBezTo>
                  <a:pt x="90" y="66"/>
                  <a:pt x="88" y="68"/>
                  <a:pt x="86" y="68"/>
                </a:cubicBezTo>
                <a:cubicBezTo>
                  <a:pt x="86" y="68"/>
                  <a:pt x="86" y="68"/>
                  <a:pt x="86" y="68"/>
                </a:cubicBezTo>
                <a:cubicBezTo>
                  <a:pt x="82" y="77"/>
                  <a:pt x="82" y="77"/>
                  <a:pt x="82" y="77"/>
                </a:cubicBezTo>
                <a:cubicBezTo>
                  <a:pt x="84" y="78"/>
                  <a:pt x="84" y="78"/>
                  <a:pt x="84" y="78"/>
                </a:cubicBezTo>
                <a:cubicBezTo>
                  <a:pt x="84" y="78"/>
                  <a:pt x="85" y="79"/>
                  <a:pt x="84" y="79"/>
                </a:cubicBezTo>
                <a:cubicBezTo>
                  <a:pt x="84" y="80"/>
                  <a:pt x="83" y="80"/>
                  <a:pt x="83" y="80"/>
                </a:cubicBezTo>
                <a:cubicBezTo>
                  <a:pt x="78" y="78"/>
                  <a:pt x="78" y="78"/>
                  <a:pt x="78" y="78"/>
                </a:cubicBezTo>
                <a:cubicBezTo>
                  <a:pt x="78" y="76"/>
                  <a:pt x="78" y="76"/>
                  <a:pt x="78" y="76"/>
                </a:cubicBezTo>
                <a:cubicBezTo>
                  <a:pt x="79" y="76"/>
                  <a:pt x="79" y="76"/>
                  <a:pt x="79" y="76"/>
                </a:cubicBezTo>
                <a:cubicBezTo>
                  <a:pt x="83" y="67"/>
                  <a:pt x="83" y="67"/>
                  <a:pt x="83" y="67"/>
                </a:cubicBezTo>
                <a:cubicBezTo>
                  <a:pt x="82" y="67"/>
                  <a:pt x="82" y="66"/>
                  <a:pt x="81" y="66"/>
                </a:cubicBezTo>
                <a:cubicBezTo>
                  <a:pt x="78" y="66"/>
                  <a:pt x="78" y="66"/>
                  <a:pt x="78" y="66"/>
                </a:cubicBezTo>
                <a:cubicBezTo>
                  <a:pt x="78" y="61"/>
                  <a:pt x="78" y="61"/>
                  <a:pt x="78" y="61"/>
                </a:cubicBezTo>
                <a:cubicBezTo>
                  <a:pt x="82" y="61"/>
                  <a:pt x="82" y="61"/>
                  <a:pt x="82" y="61"/>
                </a:cubicBezTo>
                <a:cubicBezTo>
                  <a:pt x="82" y="61"/>
                  <a:pt x="82" y="61"/>
                  <a:pt x="82" y="61"/>
                </a:cubicBezTo>
                <a:cubicBezTo>
                  <a:pt x="78" y="51"/>
                  <a:pt x="78" y="51"/>
                  <a:pt x="78" y="51"/>
                </a:cubicBezTo>
                <a:cubicBezTo>
                  <a:pt x="78" y="37"/>
                  <a:pt x="78" y="37"/>
                  <a:pt x="78" y="37"/>
                </a:cubicBezTo>
                <a:cubicBezTo>
                  <a:pt x="87" y="59"/>
                  <a:pt x="87" y="59"/>
                  <a:pt x="87" y="59"/>
                </a:cubicBezTo>
                <a:cubicBezTo>
                  <a:pt x="118" y="27"/>
                  <a:pt x="118" y="27"/>
                  <a:pt x="118" y="27"/>
                </a:cubicBezTo>
                <a:cubicBezTo>
                  <a:pt x="78" y="27"/>
                  <a:pt x="78" y="27"/>
                  <a:pt x="78" y="27"/>
                </a:cubicBezTo>
                <a:cubicBezTo>
                  <a:pt x="78" y="22"/>
                  <a:pt x="78" y="22"/>
                  <a:pt x="78" y="22"/>
                </a:cubicBezTo>
                <a:cubicBezTo>
                  <a:pt x="123" y="22"/>
                  <a:pt x="123" y="22"/>
                  <a:pt x="123" y="22"/>
                </a:cubicBezTo>
                <a:cubicBezTo>
                  <a:pt x="124" y="23"/>
                  <a:pt x="124" y="23"/>
                  <a:pt x="124" y="23"/>
                </a:cubicBezTo>
                <a:cubicBezTo>
                  <a:pt x="118" y="6"/>
                  <a:pt x="118" y="6"/>
                  <a:pt x="118" y="6"/>
                </a:cubicBezTo>
                <a:cubicBezTo>
                  <a:pt x="106" y="12"/>
                  <a:pt x="106" y="12"/>
                  <a:pt x="106" y="12"/>
                </a:cubicBezTo>
                <a:cubicBezTo>
                  <a:pt x="105" y="12"/>
                  <a:pt x="104" y="12"/>
                  <a:pt x="104" y="11"/>
                </a:cubicBezTo>
                <a:cubicBezTo>
                  <a:pt x="103" y="10"/>
                  <a:pt x="104" y="9"/>
                  <a:pt x="104" y="9"/>
                </a:cubicBezTo>
                <a:cubicBezTo>
                  <a:pt x="120" y="1"/>
                  <a:pt x="120" y="1"/>
                  <a:pt x="120" y="1"/>
                </a:cubicBezTo>
                <a:cubicBezTo>
                  <a:pt x="121" y="0"/>
                  <a:pt x="122" y="1"/>
                  <a:pt x="123" y="2"/>
                </a:cubicBezTo>
                <a:cubicBezTo>
                  <a:pt x="123" y="2"/>
                  <a:pt x="123" y="3"/>
                  <a:pt x="122" y="4"/>
                </a:cubicBezTo>
                <a:cubicBezTo>
                  <a:pt x="121" y="4"/>
                  <a:pt x="121" y="4"/>
                  <a:pt x="121" y="4"/>
                </a:cubicBezTo>
                <a:cubicBezTo>
                  <a:pt x="124" y="12"/>
                  <a:pt x="124" y="12"/>
                  <a:pt x="124" y="12"/>
                </a:cubicBezTo>
                <a:cubicBezTo>
                  <a:pt x="125" y="9"/>
                  <a:pt x="127" y="7"/>
                  <a:pt x="129" y="7"/>
                </a:cubicBezTo>
                <a:cubicBezTo>
                  <a:pt x="130" y="7"/>
                  <a:pt x="130" y="7"/>
                  <a:pt x="130" y="7"/>
                </a:cubicBezTo>
                <a:cubicBezTo>
                  <a:pt x="130" y="7"/>
                  <a:pt x="130" y="7"/>
                  <a:pt x="130" y="7"/>
                </a:cubicBezTo>
                <a:cubicBezTo>
                  <a:pt x="130" y="7"/>
                  <a:pt x="131" y="8"/>
                  <a:pt x="131" y="8"/>
                </a:cubicBezTo>
                <a:cubicBezTo>
                  <a:pt x="131" y="16"/>
                  <a:pt x="131" y="16"/>
                  <a:pt x="131" y="16"/>
                </a:cubicBezTo>
                <a:cubicBezTo>
                  <a:pt x="131" y="17"/>
                  <a:pt x="130" y="17"/>
                  <a:pt x="130" y="17"/>
                </a:cubicBezTo>
                <a:cubicBezTo>
                  <a:pt x="130" y="17"/>
                  <a:pt x="130" y="17"/>
                  <a:pt x="130" y="17"/>
                </a:cubicBezTo>
                <a:cubicBezTo>
                  <a:pt x="129" y="17"/>
                  <a:pt x="129" y="17"/>
                  <a:pt x="129" y="17"/>
                </a:cubicBezTo>
                <a:cubicBezTo>
                  <a:pt x="128" y="17"/>
                  <a:pt x="127" y="17"/>
                  <a:pt x="126" y="16"/>
                </a:cubicBezTo>
                <a:cubicBezTo>
                  <a:pt x="133" y="34"/>
                  <a:pt x="133" y="34"/>
                  <a:pt x="133" y="34"/>
                </a:cubicBezTo>
                <a:cubicBezTo>
                  <a:pt x="136" y="33"/>
                  <a:pt x="139" y="33"/>
                  <a:pt x="142" y="33"/>
                </a:cubicBezTo>
                <a:cubicBezTo>
                  <a:pt x="142" y="39"/>
                  <a:pt x="142" y="39"/>
                  <a:pt x="142" y="39"/>
                </a:cubicBezTo>
                <a:cubicBezTo>
                  <a:pt x="142" y="39"/>
                  <a:pt x="142" y="39"/>
                  <a:pt x="142" y="39"/>
                </a:cubicBezTo>
                <a:cubicBezTo>
                  <a:pt x="139" y="39"/>
                  <a:pt x="137" y="39"/>
                  <a:pt x="135" y="40"/>
                </a:cubicBezTo>
                <a:cubicBezTo>
                  <a:pt x="138" y="49"/>
                  <a:pt x="138" y="49"/>
                  <a:pt x="138" y="49"/>
                </a:cubicBezTo>
                <a:cubicBezTo>
                  <a:pt x="140" y="49"/>
                  <a:pt x="141" y="48"/>
                  <a:pt x="142" y="48"/>
                </a:cubicBezTo>
                <a:close/>
                <a:moveTo>
                  <a:pt x="78" y="15"/>
                </a:moveTo>
                <a:cubicBezTo>
                  <a:pt x="79" y="15"/>
                  <a:pt x="80" y="14"/>
                  <a:pt x="80" y="12"/>
                </a:cubicBezTo>
                <a:cubicBezTo>
                  <a:pt x="80" y="11"/>
                  <a:pt x="79" y="10"/>
                  <a:pt x="78" y="10"/>
                </a:cubicBezTo>
                <a:lnTo>
                  <a:pt x="78" y="15"/>
                </a:lnTo>
                <a:close/>
                <a:moveTo>
                  <a:pt x="78" y="10"/>
                </a:moveTo>
                <a:cubicBezTo>
                  <a:pt x="78" y="15"/>
                  <a:pt x="78" y="15"/>
                  <a:pt x="78" y="15"/>
                </a:cubicBezTo>
                <a:cubicBezTo>
                  <a:pt x="78" y="16"/>
                  <a:pt x="77" y="16"/>
                  <a:pt x="76" y="16"/>
                </a:cubicBezTo>
                <a:cubicBezTo>
                  <a:pt x="70" y="16"/>
                  <a:pt x="70" y="16"/>
                  <a:pt x="70" y="16"/>
                </a:cubicBezTo>
                <a:cubicBezTo>
                  <a:pt x="73" y="22"/>
                  <a:pt x="73" y="22"/>
                  <a:pt x="73" y="22"/>
                </a:cubicBezTo>
                <a:cubicBezTo>
                  <a:pt x="78" y="22"/>
                  <a:pt x="78" y="22"/>
                  <a:pt x="78" y="22"/>
                </a:cubicBezTo>
                <a:cubicBezTo>
                  <a:pt x="78" y="27"/>
                  <a:pt x="78" y="27"/>
                  <a:pt x="78" y="27"/>
                </a:cubicBezTo>
                <a:cubicBezTo>
                  <a:pt x="75" y="27"/>
                  <a:pt x="75" y="27"/>
                  <a:pt x="75" y="27"/>
                </a:cubicBezTo>
                <a:cubicBezTo>
                  <a:pt x="78" y="37"/>
                  <a:pt x="78" y="37"/>
                  <a:pt x="78" y="37"/>
                </a:cubicBezTo>
                <a:cubicBezTo>
                  <a:pt x="78" y="51"/>
                  <a:pt x="78" y="51"/>
                  <a:pt x="78" y="51"/>
                </a:cubicBezTo>
                <a:cubicBezTo>
                  <a:pt x="69" y="28"/>
                  <a:pt x="69" y="28"/>
                  <a:pt x="69" y="28"/>
                </a:cubicBezTo>
                <a:cubicBezTo>
                  <a:pt x="53" y="44"/>
                  <a:pt x="53" y="44"/>
                  <a:pt x="53" y="44"/>
                </a:cubicBezTo>
                <a:cubicBezTo>
                  <a:pt x="53" y="38"/>
                  <a:pt x="53" y="38"/>
                  <a:pt x="53" y="38"/>
                </a:cubicBezTo>
                <a:cubicBezTo>
                  <a:pt x="68" y="23"/>
                  <a:pt x="68" y="23"/>
                  <a:pt x="68" y="23"/>
                </a:cubicBezTo>
                <a:cubicBezTo>
                  <a:pt x="65" y="16"/>
                  <a:pt x="65" y="16"/>
                  <a:pt x="65" y="16"/>
                </a:cubicBezTo>
                <a:cubicBezTo>
                  <a:pt x="61" y="16"/>
                  <a:pt x="61" y="16"/>
                  <a:pt x="61" y="16"/>
                </a:cubicBezTo>
                <a:cubicBezTo>
                  <a:pt x="59" y="16"/>
                  <a:pt x="58" y="14"/>
                  <a:pt x="58" y="12"/>
                </a:cubicBezTo>
                <a:cubicBezTo>
                  <a:pt x="58" y="11"/>
                  <a:pt x="59" y="9"/>
                  <a:pt x="61" y="9"/>
                </a:cubicBezTo>
                <a:cubicBezTo>
                  <a:pt x="76" y="9"/>
                  <a:pt x="76" y="9"/>
                  <a:pt x="76" y="9"/>
                </a:cubicBezTo>
                <a:cubicBezTo>
                  <a:pt x="77" y="9"/>
                  <a:pt x="78" y="9"/>
                  <a:pt x="78" y="10"/>
                </a:cubicBezTo>
                <a:close/>
                <a:moveTo>
                  <a:pt x="78" y="61"/>
                </a:moveTo>
                <a:cubicBezTo>
                  <a:pt x="59" y="61"/>
                  <a:pt x="59" y="61"/>
                  <a:pt x="59" y="61"/>
                </a:cubicBezTo>
                <a:cubicBezTo>
                  <a:pt x="59" y="55"/>
                  <a:pt x="57" y="49"/>
                  <a:pt x="53" y="45"/>
                </a:cubicBezTo>
                <a:cubicBezTo>
                  <a:pt x="53" y="60"/>
                  <a:pt x="53" y="60"/>
                  <a:pt x="53" y="60"/>
                </a:cubicBezTo>
                <a:cubicBezTo>
                  <a:pt x="53" y="60"/>
                  <a:pt x="53" y="60"/>
                  <a:pt x="53" y="61"/>
                </a:cubicBezTo>
                <a:cubicBezTo>
                  <a:pt x="53" y="61"/>
                  <a:pt x="53" y="61"/>
                  <a:pt x="53" y="61"/>
                </a:cubicBezTo>
                <a:cubicBezTo>
                  <a:pt x="53" y="66"/>
                  <a:pt x="53" y="66"/>
                  <a:pt x="53" y="66"/>
                </a:cubicBezTo>
                <a:cubicBezTo>
                  <a:pt x="53" y="66"/>
                  <a:pt x="53" y="66"/>
                  <a:pt x="53" y="66"/>
                </a:cubicBezTo>
                <a:cubicBezTo>
                  <a:pt x="53" y="66"/>
                  <a:pt x="53" y="66"/>
                  <a:pt x="53" y="66"/>
                </a:cubicBezTo>
                <a:cubicBezTo>
                  <a:pt x="53" y="81"/>
                  <a:pt x="53" y="81"/>
                  <a:pt x="53" y="81"/>
                </a:cubicBezTo>
                <a:cubicBezTo>
                  <a:pt x="56" y="77"/>
                  <a:pt x="59" y="71"/>
                  <a:pt x="59" y="66"/>
                </a:cubicBezTo>
                <a:cubicBezTo>
                  <a:pt x="78" y="66"/>
                  <a:pt x="78" y="66"/>
                  <a:pt x="78" y="66"/>
                </a:cubicBezTo>
                <a:lnTo>
                  <a:pt x="78" y="61"/>
                </a:lnTo>
                <a:close/>
                <a:moveTo>
                  <a:pt x="78" y="76"/>
                </a:moveTo>
                <a:cubicBezTo>
                  <a:pt x="78" y="78"/>
                  <a:pt x="78" y="78"/>
                  <a:pt x="78" y="78"/>
                </a:cubicBezTo>
                <a:cubicBezTo>
                  <a:pt x="77" y="78"/>
                  <a:pt x="77" y="78"/>
                  <a:pt x="77" y="78"/>
                </a:cubicBezTo>
                <a:cubicBezTo>
                  <a:pt x="76" y="78"/>
                  <a:pt x="76" y="77"/>
                  <a:pt x="76" y="76"/>
                </a:cubicBezTo>
                <a:cubicBezTo>
                  <a:pt x="77" y="76"/>
                  <a:pt x="77" y="75"/>
                  <a:pt x="78" y="76"/>
                </a:cubicBezTo>
                <a:close/>
                <a:moveTo>
                  <a:pt x="53" y="38"/>
                </a:moveTo>
                <a:cubicBezTo>
                  <a:pt x="53" y="44"/>
                  <a:pt x="53" y="44"/>
                  <a:pt x="53" y="44"/>
                </a:cubicBezTo>
                <a:cubicBezTo>
                  <a:pt x="53" y="44"/>
                  <a:pt x="53" y="44"/>
                  <a:pt x="53" y="44"/>
                </a:cubicBezTo>
                <a:cubicBezTo>
                  <a:pt x="53" y="45"/>
                  <a:pt x="53" y="45"/>
                  <a:pt x="53" y="45"/>
                </a:cubicBezTo>
                <a:cubicBezTo>
                  <a:pt x="53" y="60"/>
                  <a:pt x="53" y="60"/>
                  <a:pt x="53" y="60"/>
                </a:cubicBezTo>
                <a:cubicBezTo>
                  <a:pt x="53" y="56"/>
                  <a:pt x="51" y="52"/>
                  <a:pt x="49" y="49"/>
                </a:cubicBezTo>
                <a:cubicBezTo>
                  <a:pt x="47" y="50"/>
                  <a:pt x="47" y="50"/>
                  <a:pt x="47" y="50"/>
                </a:cubicBezTo>
                <a:cubicBezTo>
                  <a:pt x="47" y="39"/>
                  <a:pt x="47" y="39"/>
                  <a:pt x="47" y="39"/>
                </a:cubicBezTo>
                <a:cubicBezTo>
                  <a:pt x="48" y="40"/>
                  <a:pt x="49" y="40"/>
                  <a:pt x="50" y="41"/>
                </a:cubicBezTo>
                <a:lnTo>
                  <a:pt x="53" y="38"/>
                </a:lnTo>
                <a:close/>
                <a:moveTo>
                  <a:pt x="53" y="61"/>
                </a:moveTo>
                <a:cubicBezTo>
                  <a:pt x="53" y="66"/>
                  <a:pt x="53" y="66"/>
                  <a:pt x="53" y="66"/>
                </a:cubicBezTo>
                <a:cubicBezTo>
                  <a:pt x="47" y="66"/>
                  <a:pt x="47" y="66"/>
                  <a:pt x="47" y="66"/>
                </a:cubicBezTo>
                <a:cubicBezTo>
                  <a:pt x="47" y="61"/>
                  <a:pt x="47" y="61"/>
                  <a:pt x="47" y="61"/>
                </a:cubicBezTo>
                <a:lnTo>
                  <a:pt x="53" y="61"/>
                </a:lnTo>
                <a:close/>
                <a:moveTo>
                  <a:pt x="53" y="66"/>
                </a:moveTo>
                <a:cubicBezTo>
                  <a:pt x="53" y="81"/>
                  <a:pt x="53" y="81"/>
                  <a:pt x="53" y="81"/>
                </a:cubicBezTo>
                <a:cubicBezTo>
                  <a:pt x="51" y="83"/>
                  <a:pt x="50" y="85"/>
                  <a:pt x="47" y="87"/>
                </a:cubicBezTo>
                <a:cubicBezTo>
                  <a:pt x="47" y="78"/>
                  <a:pt x="47" y="78"/>
                  <a:pt x="47" y="78"/>
                </a:cubicBezTo>
                <a:cubicBezTo>
                  <a:pt x="50" y="75"/>
                  <a:pt x="52" y="71"/>
                  <a:pt x="53" y="66"/>
                </a:cubicBezTo>
                <a:close/>
                <a:moveTo>
                  <a:pt x="47" y="39"/>
                </a:moveTo>
                <a:cubicBezTo>
                  <a:pt x="47" y="50"/>
                  <a:pt x="47" y="50"/>
                  <a:pt x="47" y="50"/>
                </a:cubicBezTo>
                <a:cubicBezTo>
                  <a:pt x="42" y="56"/>
                  <a:pt x="42" y="56"/>
                  <a:pt x="42" y="56"/>
                </a:cubicBezTo>
                <a:cubicBezTo>
                  <a:pt x="43" y="57"/>
                  <a:pt x="43" y="59"/>
                  <a:pt x="44" y="61"/>
                </a:cubicBezTo>
                <a:cubicBezTo>
                  <a:pt x="47" y="61"/>
                  <a:pt x="47" y="61"/>
                  <a:pt x="47" y="61"/>
                </a:cubicBezTo>
                <a:cubicBezTo>
                  <a:pt x="47" y="66"/>
                  <a:pt x="47" y="66"/>
                  <a:pt x="47" y="66"/>
                </a:cubicBezTo>
                <a:cubicBezTo>
                  <a:pt x="43" y="66"/>
                  <a:pt x="43" y="66"/>
                  <a:pt x="43" y="66"/>
                </a:cubicBezTo>
                <a:cubicBezTo>
                  <a:pt x="43" y="69"/>
                  <a:pt x="41" y="71"/>
                  <a:pt x="39" y="73"/>
                </a:cubicBezTo>
                <a:cubicBezTo>
                  <a:pt x="39" y="70"/>
                  <a:pt x="39" y="70"/>
                  <a:pt x="39" y="70"/>
                </a:cubicBezTo>
                <a:cubicBezTo>
                  <a:pt x="40" y="69"/>
                  <a:pt x="41" y="67"/>
                  <a:pt x="41" y="66"/>
                </a:cubicBezTo>
                <a:cubicBezTo>
                  <a:pt x="39" y="66"/>
                  <a:pt x="39" y="66"/>
                  <a:pt x="39" y="66"/>
                </a:cubicBezTo>
                <a:cubicBezTo>
                  <a:pt x="39" y="61"/>
                  <a:pt x="39" y="61"/>
                  <a:pt x="39" y="61"/>
                </a:cubicBezTo>
                <a:cubicBezTo>
                  <a:pt x="41" y="61"/>
                  <a:pt x="41" y="61"/>
                  <a:pt x="41" y="61"/>
                </a:cubicBezTo>
                <a:cubicBezTo>
                  <a:pt x="41" y="60"/>
                  <a:pt x="41" y="58"/>
                  <a:pt x="40" y="57"/>
                </a:cubicBezTo>
                <a:cubicBezTo>
                  <a:pt x="39" y="58"/>
                  <a:pt x="39" y="58"/>
                  <a:pt x="39" y="58"/>
                </a:cubicBezTo>
                <a:cubicBezTo>
                  <a:pt x="39" y="52"/>
                  <a:pt x="39" y="52"/>
                  <a:pt x="39" y="52"/>
                </a:cubicBezTo>
                <a:cubicBezTo>
                  <a:pt x="45" y="45"/>
                  <a:pt x="45" y="45"/>
                  <a:pt x="45" y="45"/>
                </a:cubicBezTo>
                <a:cubicBezTo>
                  <a:pt x="44" y="43"/>
                  <a:pt x="41" y="42"/>
                  <a:pt x="39" y="41"/>
                </a:cubicBezTo>
                <a:cubicBezTo>
                  <a:pt x="39" y="35"/>
                  <a:pt x="39" y="35"/>
                  <a:pt x="39" y="35"/>
                </a:cubicBezTo>
                <a:cubicBezTo>
                  <a:pt x="42" y="36"/>
                  <a:pt x="45" y="37"/>
                  <a:pt x="47" y="39"/>
                </a:cubicBezTo>
                <a:close/>
                <a:moveTo>
                  <a:pt x="47" y="78"/>
                </a:moveTo>
                <a:cubicBezTo>
                  <a:pt x="47" y="87"/>
                  <a:pt x="47" y="87"/>
                  <a:pt x="47" y="87"/>
                </a:cubicBezTo>
                <a:cubicBezTo>
                  <a:pt x="45" y="88"/>
                  <a:pt x="42" y="90"/>
                  <a:pt x="39" y="91"/>
                </a:cubicBezTo>
                <a:cubicBezTo>
                  <a:pt x="39" y="85"/>
                  <a:pt x="39" y="85"/>
                  <a:pt x="39" y="85"/>
                </a:cubicBezTo>
                <a:cubicBezTo>
                  <a:pt x="42" y="83"/>
                  <a:pt x="45" y="81"/>
                  <a:pt x="47" y="78"/>
                </a:cubicBezTo>
                <a:close/>
                <a:moveTo>
                  <a:pt x="39" y="35"/>
                </a:moveTo>
                <a:cubicBezTo>
                  <a:pt x="39" y="41"/>
                  <a:pt x="39" y="41"/>
                  <a:pt x="39" y="41"/>
                </a:cubicBezTo>
                <a:cubicBezTo>
                  <a:pt x="36" y="40"/>
                  <a:pt x="33" y="39"/>
                  <a:pt x="30" y="39"/>
                </a:cubicBezTo>
                <a:cubicBezTo>
                  <a:pt x="29" y="39"/>
                  <a:pt x="29" y="39"/>
                  <a:pt x="29" y="39"/>
                </a:cubicBezTo>
                <a:cubicBezTo>
                  <a:pt x="29" y="33"/>
                  <a:pt x="29" y="33"/>
                  <a:pt x="29" y="33"/>
                </a:cubicBezTo>
                <a:cubicBezTo>
                  <a:pt x="30" y="33"/>
                  <a:pt x="30" y="33"/>
                  <a:pt x="30" y="33"/>
                </a:cubicBezTo>
                <a:cubicBezTo>
                  <a:pt x="33" y="33"/>
                  <a:pt x="36" y="34"/>
                  <a:pt x="39" y="35"/>
                </a:cubicBezTo>
                <a:close/>
                <a:moveTo>
                  <a:pt x="39" y="52"/>
                </a:moveTo>
                <a:cubicBezTo>
                  <a:pt x="39" y="58"/>
                  <a:pt x="39" y="58"/>
                  <a:pt x="39" y="58"/>
                </a:cubicBezTo>
                <a:cubicBezTo>
                  <a:pt x="37" y="61"/>
                  <a:pt x="37" y="61"/>
                  <a:pt x="37" y="61"/>
                </a:cubicBezTo>
                <a:cubicBezTo>
                  <a:pt x="39" y="61"/>
                  <a:pt x="39" y="61"/>
                  <a:pt x="39" y="61"/>
                </a:cubicBezTo>
                <a:cubicBezTo>
                  <a:pt x="39" y="66"/>
                  <a:pt x="39" y="66"/>
                  <a:pt x="39" y="66"/>
                </a:cubicBezTo>
                <a:cubicBezTo>
                  <a:pt x="33" y="66"/>
                  <a:pt x="33" y="66"/>
                  <a:pt x="33" y="66"/>
                </a:cubicBezTo>
                <a:cubicBezTo>
                  <a:pt x="33" y="67"/>
                  <a:pt x="31" y="67"/>
                  <a:pt x="30" y="67"/>
                </a:cubicBezTo>
                <a:cubicBezTo>
                  <a:pt x="29" y="67"/>
                  <a:pt x="29" y="67"/>
                  <a:pt x="29" y="67"/>
                </a:cubicBezTo>
                <a:cubicBezTo>
                  <a:pt x="29" y="58"/>
                  <a:pt x="29" y="58"/>
                  <a:pt x="29" y="58"/>
                </a:cubicBezTo>
                <a:cubicBezTo>
                  <a:pt x="30" y="58"/>
                  <a:pt x="30" y="58"/>
                  <a:pt x="30" y="58"/>
                </a:cubicBezTo>
                <a:cubicBezTo>
                  <a:pt x="31" y="58"/>
                  <a:pt x="31" y="58"/>
                  <a:pt x="32" y="59"/>
                </a:cubicBezTo>
                <a:cubicBezTo>
                  <a:pt x="37" y="54"/>
                  <a:pt x="37" y="54"/>
                  <a:pt x="37" y="54"/>
                </a:cubicBezTo>
                <a:cubicBezTo>
                  <a:pt x="35" y="52"/>
                  <a:pt x="32" y="51"/>
                  <a:pt x="30" y="51"/>
                </a:cubicBezTo>
                <a:cubicBezTo>
                  <a:pt x="29" y="51"/>
                  <a:pt x="29" y="51"/>
                  <a:pt x="29" y="51"/>
                </a:cubicBezTo>
                <a:cubicBezTo>
                  <a:pt x="29" y="49"/>
                  <a:pt x="29" y="49"/>
                  <a:pt x="29" y="49"/>
                </a:cubicBezTo>
                <a:cubicBezTo>
                  <a:pt x="30" y="49"/>
                  <a:pt x="30" y="49"/>
                  <a:pt x="30" y="49"/>
                </a:cubicBezTo>
                <a:cubicBezTo>
                  <a:pt x="33" y="49"/>
                  <a:pt x="36" y="50"/>
                  <a:pt x="39" y="52"/>
                </a:cubicBezTo>
                <a:close/>
                <a:moveTo>
                  <a:pt x="39" y="70"/>
                </a:moveTo>
                <a:cubicBezTo>
                  <a:pt x="39" y="73"/>
                  <a:pt x="39" y="73"/>
                  <a:pt x="39" y="73"/>
                </a:cubicBezTo>
                <a:cubicBezTo>
                  <a:pt x="37" y="76"/>
                  <a:pt x="33" y="77"/>
                  <a:pt x="30" y="77"/>
                </a:cubicBezTo>
                <a:cubicBezTo>
                  <a:pt x="29" y="77"/>
                  <a:pt x="29" y="77"/>
                  <a:pt x="29" y="77"/>
                </a:cubicBezTo>
                <a:cubicBezTo>
                  <a:pt x="29" y="75"/>
                  <a:pt x="29" y="75"/>
                  <a:pt x="29" y="75"/>
                </a:cubicBezTo>
                <a:cubicBezTo>
                  <a:pt x="30" y="75"/>
                  <a:pt x="30" y="75"/>
                  <a:pt x="30" y="75"/>
                </a:cubicBezTo>
                <a:cubicBezTo>
                  <a:pt x="33" y="75"/>
                  <a:pt x="37" y="73"/>
                  <a:pt x="39" y="70"/>
                </a:cubicBezTo>
                <a:close/>
                <a:moveTo>
                  <a:pt x="39" y="85"/>
                </a:moveTo>
                <a:cubicBezTo>
                  <a:pt x="39" y="91"/>
                  <a:pt x="39" y="91"/>
                  <a:pt x="39" y="91"/>
                </a:cubicBezTo>
                <a:cubicBezTo>
                  <a:pt x="36" y="92"/>
                  <a:pt x="33" y="92"/>
                  <a:pt x="30" y="92"/>
                </a:cubicBezTo>
                <a:cubicBezTo>
                  <a:pt x="29" y="92"/>
                  <a:pt x="29" y="92"/>
                  <a:pt x="29" y="92"/>
                </a:cubicBezTo>
                <a:cubicBezTo>
                  <a:pt x="29" y="87"/>
                  <a:pt x="29" y="87"/>
                  <a:pt x="29" y="87"/>
                </a:cubicBezTo>
                <a:cubicBezTo>
                  <a:pt x="30" y="87"/>
                  <a:pt x="30" y="87"/>
                  <a:pt x="30" y="87"/>
                </a:cubicBezTo>
                <a:cubicBezTo>
                  <a:pt x="33" y="87"/>
                  <a:pt x="36" y="86"/>
                  <a:pt x="39" y="85"/>
                </a:cubicBezTo>
                <a:close/>
                <a:moveTo>
                  <a:pt x="29" y="33"/>
                </a:moveTo>
                <a:cubicBezTo>
                  <a:pt x="29" y="39"/>
                  <a:pt x="29" y="39"/>
                  <a:pt x="29" y="39"/>
                </a:cubicBezTo>
                <a:cubicBezTo>
                  <a:pt x="16" y="39"/>
                  <a:pt x="6" y="50"/>
                  <a:pt x="6" y="63"/>
                </a:cubicBezTo>
                <a:cubicBezTo>
                  <a:pt x="6" y="76"/>
                  <a:pt x="16" y="86"/>
                  <a:pt x="29" y="87"/>
                </a:cubicBezTo>
                <a:cubicBezTo>
                  <a:pt x="29" y="92"/>
                  <a:pt x="29" y="92"/>
                  <a:pt x="29" y="92"/>
                </a:cubicBezTo>
                <a:cubicBezTo>
                  <a:pt x="13" y="92"/>
                  <a:pt x="0" y="79"/>
                  <a:pt x="0" y="63"/>
                </a:cubicBezTo>
                <a:cubicBezTo>
                  <a:pt x="0" y="47"/>
                  <a:pt x="13" y="33"/>
                  <a:pt x="29" y="33"/>
                </a:cubicBezTo>
                <a:close/>
                <a:moveTo>
                  <a:pt x="29" y="49"/>
                </a:moveTo>
                <a:cubicBezTo>
                  <a:pt x="22" y="49"/>
                  <a:pt x="15" y="55"/>
                  <a:pt x="15" y="63"/>
                </a:cubicBezTo>
                <a:cubicBezTo>
                  <a:pt x="15" y="71"/>
                  <a:pt x="22" y="77"/>
                  <a:pt x="29" y="77"/>
                </a:cubicBezTo>
                <a:cubicBezTo>
                  <a:pt x="29" y="75"/>
                  <a:pt x="29" y="75"/>
                  <a:pt x="29" y="75"/>
                </a:cubicBezTo>
                <a:cubicBezTo>
                  <a:pt x="23" y="75"/>
                  <a:pt x="18" y="69"/>
                  <a:pt x="18" y="63"/>
                </a:cubicBezTo>
                <a:cubicBezTo>
                  <a:pt x="18" y="56"/>
                  <a:pt x="23" y="51"/>
                  <a:pt x="29" y="51"/>
                </a:cubicBezTo>
                <a:lnTo>
                  <a:pt x="29" y="49"/>
                </a:lnTo>
                <a:close/>
                <a:moveTo>
                  <a:pt x="29" y="58"/>
                </a:moveTo>
                <a:cubicBezTo>
                  <a:pt x="27" y="58"/>
                  <a:pt x="25" y="60"/>
                  <a:pt x="25" y="63"/>
                </a:cubicBezTo>
                <a:cubicBezTo>
                  <a:pt x="25" y="65"/>
                  <a:pt x="27" y="67"/>
                  <a:pt x="29" y="67"/>
                </a:cubicBezTo>
                <a:lnTo>
                  <a:pt x="29" y="58"/>
                </a:lnTo>
              </a:path>
            </a:pathLst>
          </a:custGeom>
          <a:solidFill>
            <a:srgbClr val="7F7F7F"/>
          </a:solidFill>
          <a:ln>
            <a:noFill/>
          </a:ln>
        </p:spPr>
        <p:style>
          <a:lnRef idx="0">
            <a:scrgbClr r="0" g="0" b="0"/>
          </a:lnRef>
          <a:fillRef idx="0">
            <a:scrgbClr r="0" g="0" b="0"/>
          </a:fillRef>
          <a:effectRef idx="0">
            <a:scrgbClr r="0" g="0" b="0"/>
          </a:effectRef>
          <a:fontRef idx="minor"/>
        </p:style>
      </p:sp>
      <p:pic>
        <p:nvPicPr>
          <p:cNvPr id="212" name="组合 14"/>
          <p:cNvPicPr/>
          <p:nvPr/>
        </p:nvPicPr>
        <p:blipFill>
          <a:blip r:embed="rId2"/>
          <a:stretch/>
        </p:blipFill>
        <p:spPr>
          <a:xfrm>
            <a:off x="3313210" y="1800642"/>
            <a:ext cx="519840" cy="429480"/>
          </a:xfrm>
          <a:prstGeom prst="rect">
            <a:avLst/>
          </a:prstGeom>
          <a:ln>
            <a:noFill/>
          </a:ln>
        </p:spPr>
      </p:pic>
      <p:pic>
        <p:nvPicPr>
          <p:cNvPr id="213" name="组合 39"/>
          <p:cNvPicPr/>
          <p:nvPr/>
        </p:nvPicPr>
        <p:blipFill>
          <a:blip r:embed="rId3"/>
          <a:stretch/>
        </p:blipFill>
        <p:spPr>
          <a:xfrm>
            <a:off x="3110890" y="1074522"/>
            <a:ext cx="352080" cy="479520"/>
          </a:xfrm>
          <a:prstGeom prst="rect">
            <a:avLst/>
          </a:prstGeom>
          <a:ln>
            <a:noFill/>
          </a:ln>
        </p:spPr>
      </p:pic>
      <p:sp>
        <p:nvSpPr>
          <p:cNvPr id="214" name="CustomShape 12"/>
          <p:cNvSpPr/>
          <p:nvPr/>
        </p:nvSpPr>
        <p:spPr>
          <a:xfrm>
            <a:off x="3722040" y="1147242"/>
            <a:ext cx="4856040" cy="358827"/>
          </a:xfrm>
          <a:prstGeom prst="rect">
            <a:avLst/>
          </a:prstGeom>
          <a:noFill/>
          <a:ln>
            <a:noFill/>
          </a:ln>
        </p:spPr>
        <p:style>
          <a:lnRef idx="0">
            <a:scrgbClr r="0" g="0" b="0"/>
          </a:lnRef>
          <a:fillRef idx="0">
            <a:scrgbClr r="0" g="0" b="0"/>
          </a:fillRef>
          <a:effectRef idx="0">
            <a:scrgbClr r="0" g="0" b="0"/>
          </a:effectRef>
          <a:fontRef idx="minor"/>
        </p:style>
        <p:txBody>
          <a:bodyPr lIns="68760" tIns="34200" rIns="68760" bIns="34200">
            <a:spAutoFit/>
          </a:bodyPr>
          <a:lstStyle/>
          <a:p>
            <a:pPr algn="ctr">
              <a:lnSpc>
                <a:spcPct val="150000"/>
              </a:lnSpc>
            </a:pPr>
            <a:r>
              <a:rPr lang="en-AU" sz="1400" b="1" strike="noStrike" spc="-1" dirty="0" smtClean="0">
                <a:solidFill>
                  <a:srgbClr val="000000"/>
                </a:solidFill>
                <a:latin typeface="Calibri" panose="020F0502020204030204" pitchFamily="34" charset="0"/>
                <a:ea typeface="Arial"/>
                <a:cs typeface="Calibri" panose="020F0502020204030204" pitchFamily="34" charset="0"/>
              </a:rPr>
              <a:t>Corruption</a:t>
            </a:r>
            <a:endParaRPr lang="en-US" sz="1400" b="0" strike="noStrike" spc="-1" dirty="0">
              <a:latin typeface="Calibri" panose="020F0502020204030204" pitchFamily="34" charset="0"/>
              <a:cs typeface="Calibri" panose="020F0502020204030204" pitchFamily="34" charset="0"/>
            </a:endParaRPr>
          </a:p>
        </p:txBody>
      </p:sp>
      <p:sp>
        <p:nvSpPr>
          <p:cNvPr id="215" name="CustomShape 13"/>
          <p:cNvSpPr/>
          <p:nvPr/>
        </p:nvSpPr>
        <p:spPr>
          <a:xfrm>
            <a:off x="3999169" y="2023313"/>
            <a:ext cx="4854960" cy="392233"/>
          </a:xfrm>
          <a:prstGeom prst="rect">
            <a:avLst/>
          </a:prstGeom>
          <a:noFill/>
          <a:ln>
            <a:noFill/>
          </a:ln>
        </p:spPr>
        <p:style>
          <a:lnRef idx="0">
            <a:scrgbClr r="0" g="0" b="0"/>
          </a:lnRef>
          <a:fillRef idx="0">
            <a:scrgbClr r="0" g="0" b="0"/>
          </a:fillRef>
          <a:effectRef idx="0">
            <a:scrgbClr r="0" g="0" b="0"/>
          </a:effectRef>
          <a:fontRef idx="minor"/>
        </p:style>
        <p:txBody>
          <a:bodyPr lIns="68760" tIns="34200" rIns="68760" bIns="34200">
            <a:spAutoFit/>
          </a:bodyPr>
          <a:lstStyle/>
          <a:p>
            <a:pPr algn="ctr">
              <a:lnSpc>
                <a:spcPct val="150000"/>
              </a:lnSpc>
            </a:pPr>
            <a:r>
              <a:rPr lang="en-AU" sz="1400" b="1" strike="noStrike" spc="-1" dirty="0">
                <a:solidFill>
                  <a:srgbClr val="000000"/>
                </a:solidFill>
                <a:latin typeface="Calibri" panose="020F0502020204030204" pitchFamily="34" charset="0"/>
                <a:ea typeface="Arial"/>
                <a:cs typeface="Calibri" panose="020F0502020204030204" pitchFamily="34" charset="0"/>
              </a:rPr>
              <a:t>Transfer Pricing </a:t>
            </a:r>
            <a:endParaRPr lang="en-US" sz="1400" b="0" strike="noStrike" spc="-1" dirty="0">
              <a:latin typeface="Calibri" panose="020F0502020204030204" pitchFamily="34" charset="0"/>
              <a:cs typeface="Calibri" panose="020F0502020204030204" pitchFamily="34" charset="0"/>
            </a:endParaRPr>
          </a:p>
        </p:txBody>
      </p:sp>
      <p:sp>
        <p:nvSpPr>
          <p:cNvPr id="216" name="CustomShape 14"/>
          <p:cNvSpPr/>
          <p:nvPr/>
        </p:nvSpPr>
        <p:spPr>
          <a:xfrm>
            <a:off x="4053960" y="2521002"/>
            <a:ext cx="4854960" cy="392233"/>
          </a:xfrm>
          <a:prstGeom prst="rect">
            <a:avLst/>
          </a:prstGeom>
          <a:noFill/>
          <a:ln>
            <a:noFill/>
          </a:ln>
        </p:spPr>
        <p:style>
          <a:lnRef idx="0">
            <a:scrgbClr r="0" g="0" b="0"/>
          </a:lnRef>
          <a:fillRef idx="0">
            <a:scrgbClr r="0" g="0" b="0"/>
          </a:fillRef>
          <a:effectRef idx="0">
            <a:scrgbClr r="0" g="0" b="0"/>
          </a:effectRef>
          <a:fontRef idx="minor"/>
        </p:style>
        <p:txBody>
          <a:bodyPr lIns="68760" tIns="34200" rIns="68760" bIns="34200">
            <a:spAutoFit/>
          </a:bodyPr>
          <a:lstStyle/>
          <a:p>
            <a:pPr algn="ctr">
              <a:lnSpc>
                <a:spcPct val="150000"/>
              </a:lnSpc>
            </a:pPr>
            <a:r>
              <a:rPr lang="en-AU" sz="1400" b="1" strike="noStrike" spc="-1" dirty="0">
                <a:solidFill>
                  <a:srgbClr val="000000"/>
                </a:solidFill>
                <a:latin typeface="Calibri" panose="020F0502020204030204" pitchFamily="34" charset="0"/>
                <a:ea typeface="Arial"/>
                <a:cs typeface="Calibri" panose="020F0502020204030204" pitchFamily="34" charset="0"/>
              </a:rPr>
              <a:t>Tax treaty abuse</a:t>
            </a:r>
            <a:endParaRPr lang="en-US" sz="1400" b="0" strike="noStrike" spc="-1" dirty="0">
              <a:latin typeface="Calibri" panose="020F0502020204030204" pitchFamily="34" charset="0"/>
              <a:cs typeface="Calibri" panose="020F0502020204030204" pitchFamily="34" charset="0"/>
            </a:endParaRPr>
          </a:p>
        </p:txBody>
      </p:sp>
      <p:sp>
        <p:nvSpPr>
          <p:cNvPr id="217" name="CustomShape 15"/>
          <p:cNvSpPr/>
          <p:nvPr/>
        </p:nvSpPr>
        <p:spPr>
          <a:xfrm>
            <a:off x="4005360" y="3183867"/>
            <a:ext cx="4856040" cy="392233"/>
          </a:xfrm>
          <a:prstGeom prst="rect">
            <a:avLst/>
          </a:prstGeom>
          <a:noFill/>
          <a:ln>
            <a:noFill/>
          </a:ln>
        </p:spPr>
        <p:style>
          <a:lnRef idx="0">
            <a:scrgbClr r="0" g="0" b="0"/>
          </a:lnRef>
          <a:fillRef idx="0">
            <a:scrgbClr r="0" g="0" b="0"/>
          </a:fillRef>
          <a:effectRef idx="0">
            <a:scrgbClr r="0" g="0" b="0"/>
          </a:effectRef>
          <a:fontRef idx="minor"/>
        </p:style>
        <p:txBody>
          <a:bodyPr lIns="68760" tIns="34200" rIns="68760" bIns="34200">
            <a:spAutoFit/>
          </a:bodyPr>
          <a:lstStyle/>
          <a:p>
            <a:pPr algn="ctr">
              <a:lnSpc>
                <a:spcPct val="150000"/>
              </a:lnSpc>
            </a:pPr>
            <a:r>
              <a:rPr lang="en-AU" sz="1400" b="1" strike="noStrike" spc="-1" dirty="0">
                <a:solidFill>
                  <a:srgbClr val="000000"/>
                </a:solidFill>
                <a:latin typeface="Calibri" panose="020F0502020204030204" pitchFamily="34" charset="0"/>
                <a:ea typeface="Arial"/>
                <a:cs typeface="Calibri" panose="020F0502020204030204" pitchFamily="34" charset="0"/>
              </a:rPr>
              <a:t>Investment manipulation </a:t>
            </a:r>
            <a:endParaRPr lang="en-US" sz="1400" b="0" strike="noStrike" spc="-1" dirty="0">
              <a:latin typeface="Calibri" panose="020F0502020204030204" pitchFamily="34" charset="0"/>
              <a:cs typeface="Calibri" panose="020F0502020204030204" pitchFamily="34" charset="0"/>
            </a:endParaRPr>
          </a:p>
        </p:txBody>
      </p:sp>
      <p:sp>
        <p:nvSpPr>
          <p:cNvPr id="218" name="CustomShape 16"/>
          <p:cNvSpPr/>
          <p:nvPr/>
        </p:nvSpPr>
        <p:spPr>
          <a:xfrm>
            <a:off x="4287960" y="4223011"/>
            <a:ext cx="4856040" cy="715399"/>
          </a:xfrm>
          <a:prstGeom prst="rect">
            <a:avLst/>
          </a:prstGeom>
          <a:noFill/>
          <a:ln>
            <a:noFill/>
          </a:ln>
        </p:spPr>
        <p:style>
          <a:lnRef idx="0">
            <a:scrgbClr r="0" g="0" b="0"/>
          </a:lnRef>
          <a:fillRef idx="0">
            <a:scrgbClr r="0" g="0" b="0"/>
          </a:fillRef>
          <a:effectRef idx="0">
            <a:scrgbClr r="0" g="0" b="0"/>
          </a:effectRef>
          <a:fontRef idx="minor"/>
        </p:style>
        <p:txBody>
          <a:bodyPr lIns="68760" tIns="34200" rIns="68760" bIns="34200">
            <a:spAutoFit/>
          </a:bodyPr>
          <a:lstStyle/>
          <a:p>
            <a:pPr>
              <a:lnSpc>
                <a:spcPct val="150000"/>
              </a:lnSpc>
            </a:pPr>
            <a:r>
              <a:rPr lang="en-AU" sz="1400" b="1" strike="noStrike" spc="-1" dirty="0">
                <a:solidFill>
                  <a:srgbClr val="000000"/>
                </a:solidFill>
                <a:latin typeface="Calibri" panose="020F0502020204030204" pitchFamily="34" charset="0"/>
                <a:ea typeface="Arial"/>
                <a:cs typeface="Calibri" panose="020F0502020204030204" pitchFamily="34" charset="0"/>
              </a:rPr>
              <a:t>Theft, bribery, criminal activities and tax </a:t>
            </a:r>
            <a:r>
              <a:rPr lang="en-AU" sz="1400" b="1" strike="noStrike" spc="-1" dirty="0" smtClean="0">
                <a:solidFill>
                  <a:srgbClr val="000000"/>
                </a:solidFill>
                <a:latin typeface="Calibri" panose="020F0502020204030204" pitchFamily="34" charset="0"/>
                <a:ea typeface="Arial"/>
                <a:cs typeface="Calibri" panose="020F0502020204030204" pitchFamily="34" charset="0"/>
              </a:rPr>
              <a:t>evasion </a:t>
            </a:r>
            <a:r>
              <a:rPr lang="en-AU" sz="1400" b="1" strike="noStrike" spc="-1" dirty="0">
                <a:solidFill>
                  <a:srgbClr val="000000"/>
                </a:solidFill>
                <a:latin typeface="Calibri" panose="020F0502020204030204" pitchFamily="34" charset="0"/>
                <a:ea typeface="Arial"/>
                <a:cs typeface="Calibri" panose="020F0502020204030204" pitchFamily="34" charset="0"/>
              </a:rPr>
              <a:t>and abuse generally .</a:t>
            </a:r>
            <a:endParaRPr lang="en-US" sz="1400" b="0" strike="noStrike" spc="-1" dirty="0">
              <a:latin typeface="Calibri" panose="020F0502020204030204" pitchFamily="34" charset="0"/>
              <a:cs typeface="Calibri" panose="020F0502020204030204" pitchFamily="34" charset="0"/>
            </a:endParaRPr>
          </a:p>
        </p:txBody>
      </p:sp>
      <p:pic>
        <p:nvPicPr>
          <p:cNvPr id="219" name="Picture 19" descr="cid:image001.png@01D04CEC.C188B860"/>
          <p:cNvPicPr/>
          <p:nvPr/>
        </p:nvPicPr>
        <p:blipFill>
          <a:blip r:embed="rId4"/>
          <a:stretch/>
        </p:blipFill>
        <p:spPr>
          <a:xfrm>
            <a:off x="7728840" y="238962"/>
            <a:ext cx="1057320" cy="639360"/>
          </a:xfrm>
          <a:prstGeom prst="rect">
            <a:avLst/>
          </a:prstGeom>
          <a:ln>
            <a:noFill/>
          </a:ln>
        </p:spPr>
      </p:pic>
      <p:sp>
        <p:nvSpPr>
          <p:cNvPr id="220" name="CustomShape 17"/>
          <p:cNvSpPr/>
          <p:nvPr/>
        </p:nvSpPr>
        <p:spPr>
          <a:xfrm>
            <a:off x="351360" y="3586602"/>
            <a:ext cx="2891520" cy="903240"/>
          </a:xfrm>
          <a:custGeom>
            <a:avLst/>
            <a:gdLst/>
            <a:ahLst/>
            <a:cxnLst/>
            <a:rect l="l" t="t" r="r" b="b"/>
            <a:pathLst>
              <a:path w="943" h="295">
                <a:moveTo>
                  <a:pt x="33" y="0"/>
                </a:moveTo>
                <a:cubicBezTo>
                  <a:pt x="22" y="0"/>
                  <a:pt x="11" y="0"/>
                  <a:pt x="0" y="0"/>
                </a:cubicBezTo>
                <a:cubicBezTo>
                  <a:pt x="0" y="64"/>
                  <a:pt x="0" y="64"/>
                  <a:pt x="0" y="64"/>
                </a:cubicBezTo>
                <a:cubicBezTo>
                  <a:pt x="11" y="64"/>
                  <a:pt x="22" y="64"/>
                  <a:pt x="33" y="64"/>
                </a:cubicBezTo>
                <a:cubicBezTo>
                  <a:pt x="195" y="64"/>
                  <a:pt x="360" y="80"/>
                  <a:pt x="518" y="119"/>
                </a:cubicBezTo>
                <a:cubicBezTo>
                  <a:pt x="662" y="155"/>
                  <a:pt x="801" y="212"/>
                  <a:pt x="927" y="295"/>
                </a:cubicBezTo>
                <a:cubicBezTo>
                  <a:pt x="943" y="236"/>
                  <a:pt x="943" y="236"/>
                  <a:pt x="943" y="236"/>
                </a:cubicBezTo>
                <a:cubicBezTo>
                  <a:pt x="814" y="150"/>
                  <a:pt x="672" y="93"/>
                  <a:pt x="525" y="56"/>
                </a:cubicBezTo>
                <a:cubicBezTo>
                  <a:pt x="364" y="15"/>
                  <a:pt x="197" y="0"/>
                  <a:pt x="33" y="0"/>
                </a:cubicBezTo>
              </a:path>
            </a:pathLst>
          </a:custGeom>
          <a:solidFill>
            <a:schemeClr val="tx2"/>
          </a:solidFill>
          <a:ln>
            <a:noFill/>
          </a:ln>
        </p:spPr>
        <p:style>
          <a:lnRef idx="0">
            <a:scrgbClr r="0" g="0" b="0"/>
          </a:lnRef>
          <a:fillRef idx="0">
            <a:scrgbClr r="0" g="0" b="0"/>
          </a:fillRef>
          <a:effectRef idx="0">
            <a:scrgbClr r="0" g="0" b="0"/>
          </a:effectRef>
          <a:fontRef idx="minor"/>
        </p:style>
      </p:sp>
      <p:pic>
        <p:nvPicPr>
          <p:cNvPr id="221" name="组合 14"/>
          <p:cNvPicPr/>
          <p:nvPr/>
        </p:nvPicPr>
        <p:blipFill>
          <a:blip r:embed="rId2"/>
          <a:stretch/>
        </p:blipFill>
        <p:spPr>
          <a:xfrm>
            <a:off x="3238690" y="4480122"/>
            <a:ext cx="519840" cy="429480"/>
          </a:xfrm>
          <a:prstGeom prst="rect">
            <a:avLst/>
          </a:prstGeom>
          <a:ln>
            <a:noFill/>
          </a:ln>
        </p:spPr>
      </p:pic>
      <p:sp>
        <p:nvSpPr>
          <p:cNvPr id="222" name="CustomShape 18"/>
          <p:cNvSpPr/>
          <p:nvPr/>
        </p:nvSpPr>
        <p:spPr>
          <a:xfrm>
            <a:off x="4073120" y="3700106"/>
            <a:ext cx="4856040" cy="369150"/>
          </a:xfrm>
          <a:prstGeom prst="rect">
            <a:avLst/>
          </a:prstGeom>
          <a:noFill/>
          <a:ln>
            <a:noFill/>
          </a:ln>
        </p:spPr>
        <p:style>
          <a:lnRef idx="0">
            <a:scrgbClr r="0" g="0" b="0"/>
          </a:lnRef>
          <a:fillRef idx="0">
            <a:scrgbClr r="0" g="0" b="0"/>
          </a:fillRef>
          <a:effectRef idx="0">
            <a:scrgbClr r="0" g="0" b="0"/>
          </a:effectRef>
          <a:fontRef idx="minor"/>
        </p:style>
        <p:txBody>
          <a:bodyPr lIns="68760" tIns="34200" rIns="68760" bIns="34200">
            <a:spAutoFit/>
          </a:bodyPr>
          <a:lstStyle/>
          <a:p>
            <a:pPr algn="ctr">
              <a:lnSpc>
                <a:spcPct val="150000"/>
              </a:lnSpc>
            </a:pPr>
            <a:r>
              <a:rPr lang="en-AU" sz="1400" b="1" strike="noStrike" spc="-1" dirty="0">
                <a:solidFill>
                  <a:srgbClr val="000000"/>
                </a:solidFill>
                <a:latin typeface="Calibri" panose="020F0502020204030204" pitchFamily="34" charset="0"/>
                <a:ea typeface="Arial"/>
                <a:cs typeface="Calibri" panose="020F0502020204030204" pitchFamily="34" charset="0"/>
              </a:rPr>
              <a:t>Abuse of contractual clauses and obligations</a:t>
            </a:r>
            <a:endParaRPr lang="en-US" sz="1400" b="0" strike="noStrike" spc="-1" dirty="0">
              <a:latin typeface="Calibri" panose="020F0502020204030204" pitchFamily="34" charset="0"/>
              <a:cs typeface="Calibri" panose="020F0502020204030204" pitchFamily="34" charset="0"/>
            </a:endParaRPr>
          </a:p>
        </p:txBody>
      </p:sp>
      <p:sp>
        <p:nvSpPr>
          <p:cNvPr id="24" name="CustomShape 12"/>
          <p:cNvSpPr/>
          <p:nvPr/>
        </p:nvSpPr>
        <p:spPr>
          <a:xfrm>
            <a:off x="3930120" y="1627159"/>
            <a:ext cx="4856040" cy="358827"/>
          </a:xfrm>
          <a:prstGeom prst="rect">
            <a:avLst/>
          </a:prstGeom>
          <a:noFill/>
          <a:ln>
            <a:noFill/>
          </a:ln>
        </p:spPr>
        <p:style>
          <a:lnRef idx="0">
            <a:scrgbClr r="0" g="0" b="0"/>
          </a:lnRef>
          <a:fillRef idx="0">
            <a:scrgbClr r="0" g="0" b="0"/>
          </a:fillRef>
          <a:effectRef idx="0">
            <a:scrgbClr r="0" g="0" b="0"/>
          </a:effectRef>
          <a:fontRef idx="minor"/>
        </p:style>
        <p:txBody>
          <a:bodyPr lIns="68760" tIns="34200" rIns="68760" bIns="34200">
            <a:spAutoFit/>
          </a:bodyPr>
          <a:lstStyle/>
          <a:p>
            <a:pPr algn="ctr">
              <a:lnSpc>
                <a:spcPct val="150000"/>
              </a:lnSpc>
            </a:pPr>
            <a:r>
              <a:rPr lang="en-AU" sz="1400" b="1" strike="noStrike" spc="-1" dirty="0">
                <a:solidFill>
                  <a:srgbClr val="000000"/>
                </a:solidFill>
                <a:latin typeface="Calibri" panose="020F0502020204030204" pitchFamily="34" charset="0"/>
                <a:ea typeface="Arial"/>
                <a:cs typeface="Calibri" panose="020F0502020204030204" pitchFamily="34" charset="0"/>
              </a:rPr>
              <a:t>Trade </a:t>
            </a:r>
            <a:r>
              <a:rPr lang="en-AU" sz="1400" b="1" strike="noStrike" spc="-1" dirty="0" err="1" smtClean="0">
                <a:solidFill>
                  <a:srgbClr val="000000"/>
                </a:solidFill>
                <a:latin typeface="Calibri" panose="020F0502020204030204" pitchFamily="34" charset="0"/>
                <a:ea typeface="Arial"/>
                <a:cs typeface="Calibri" panose="020F0502020204030204" pitchFamily="34" charset="0"/>
              </a:rPr>
              <a:t>Mis</a:t>
            </a:r>
            <a:r>
              <a:rPr lang="en-AU" sz="1400" b="1" spc="-1" dirty="0">
                <a:solidFill>
                  <a:srgbClr val="000000"/>
                </a:solidFill>
                <a:latin typeface="Calibri" panose="020F0502020204030204" pitchFamily="34" charset="0"/>
                <a:ea typeface="Arial"/>
                <a:cs typeface="Calibri" panose="020F0502020204030204" pitchFamily="34" charset="0"/>
              </a:rPr>
              <a:t>-</a:t>
            </a:r>
            <a:r>
              <a:rPr lang="en-AU" sz="1400" b="1" strike="noStrike" spc="-1" dirty="0" smtClean="0">
                <a:solidFill>
                  <a:srgbClr val="000000"/>
                </a:solidFill>
                <a:latin typeface="Calibri" panose="020F0502020204030204" pitchFamily="34" charset="0"/>
                <a:ea typeface="Arial"/>
                <a:cs typeface="Calibri" panose="020F0502020204030204" pitchFamily="34" charset="0"/>
              </a:rPr>
              <a:t>invoicing </a:t>
            </a:r>
            <a:endParaRPr lang="en-US" sz="1400" b="0" strike="noStrike" spc="-1" dirty="0">
              <a:latin typeface="Calibri" panose="020F0502020204030204" pitchFamily="34" charset="0"/>
              <a:cs typeface="Calibri" panose="020F0502020204030204" pitchFamily="34" charset="0"/>
            </a:endParaRPr>
          </a:p>
        </p:txBody>
      </p:sp>
    </p:spTree>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E11F20"/>
      </a:accent1>
      <a:accent2>
        <a:srgbClr val="AB1620"/>
      </a:accent2>
      <a:accent3>
        <a:srgbClr val="C4CED4"/>
      </a:accent3>
      <a:accent4>
        <a:srgbClr val="6A8E9A"/>
      </a:accent4>
      <a:accent5>
        <a:srgbClr val="4472C4"/>
      </a:accent5>
      <a:accent6>
        <a:srgbClr val="70AD47"/>
      </a:accent6>
      <a:hlink>
        <a:srgbClr val="000000"/>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E11F20"/>
      </a:accent1>
      <a:accent2>
        <a:srgbClr val="AB1620"/>
      </a:accent2>
      <a:accent3>
        <a:srgbClr val="C4CED4"/>
      </a:accent3>
      <a:accent4>
        <a:srgbClr val="6A8E9A"/>
      </a:accent4>
      <a:accent5>
        <a:srgbClr val="4472C4"/>
      </a:accent5>
      <a:accent6>
        <a:srgbClr val="70AD47"/>
      </a:accent6>
      <a:hlink>
        <a:srgbClr val="000000"/>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E11F20"/>
      </a:accent1>
      <a:accent2>
        <a:srgbClr val="AB1620"/>
      </a:accent2>
      <a:accent3>
        <a:srgbClr val="C4CED4"/>
      </a:accent3>
      <a:accent4>
        <a:srgbClr val="6A8E9A"/>
      </a:accent4>
      <a:accent5>
        <a:srgbClr val="4472C4"/>
      </a:accent5>
      <a:accent6>
        <a:srgbClr val="70AD47"/>
      </a:accent6>
      <a:hlink>
        <a:srgbClr val="000000"/>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544</TotalTime>
  <Words>1513</Words>
  <Application>Microsoft Office PowerPoint</Application>
  <PresentationFormat>On-screen Show (16:9)</PresentationFormat>
  <Paragraphs>112</Paragraphs>
  <Slides>13</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Arial</vt:lpstr>
      <vt:lpstr>Calibri</vt:lpstr>
      <vt:lpstr>DejaVu Sans</vt:lpstr>
      <vt:lpstr>方正姚体</vt:lpstr>
      <vt:lpstr>Symbol</vt:lpstr>
      <vt:lpstr>Times New Roman</vt:lpstr>
      <vt:lpstr>Verdana</vt:lpstr>
      <vt:lpstr>Wingdings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 for FIRS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熊猫哒哒</dc:creator>
  <dc:description/>
  <cp:lastModifiedBy>OYINTARE PORBENI</cp:lastModifiedBy>
  <cp:revision>296</cp:revision>
  <cp:lastPrinted>2021-11-08T15:41:24Z</cp:lastPrinted>
  <dcterms:created xsi:type="dcterms:W3CDTF">2016-10-10T12:22:00Z</dcterms:created>
  <dcterms:modified xsi:type="dcterms:W3CDTF">2021-11-11T16:13:43Z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KSOProductBuildVer">
    <vt:lpwstr>1033-10.2.0.7636</vt:lpwstr>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On-screen Show (16:9)</vt:lpwstr>
  </property>
  <property fmtid="{D5CDD505-2E9C-101B-9397-08002B2CF9AE}" pid="10" name="ScaleCrop">
    <vt:bool>false</vt:bool>
  </property>
  <property fmtid="{D5CDD505-2E9C-101B-9397-08002B2CF9AE}" pid="11" name="ShareDoc">
    <vt:bool>false</vt:bool>
  </property>
  <property fmtid="{D5CDD505-2E9C-101B-9397-08002B2CF9AE}" pid="12" name="Slides">
    <vt:i4>11</vt:i4>
  </property>
</Properties>
</file>