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0"/>
  </p:notesMasterIdLst>
  <p:sldIdLst>
    <p:sldId id="296" r:id="rId3"/>
    <p:sldId id="304" r:id="rId4"/>
    <p:sldId id="271" r:id="rId5"/>
    <p:sldId id="281" r:id="rId6"/>
    <p:sldId id="306" r:id="rId7"/>
    <p:sldId id="307" r:id="rId8"/>
    <p:sldId id="275" r:id="rId9"/>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8" d="100"/>
          <a:sy n="78"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AF8CA-92E7-41AE-9CF3-1B60B5EC24C5}" type="datetimeFigureOut">
              <a:rPr lang="en-NG" smtClean="0"/>
              <a:t>11/11/2020</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9BE7-F5DF-4196-B6B4-F5669E304CF7}" type="slidenum">
              <a:rPr lang="en-NG" smtClean="0"/>
              <a:t>‹#›</a:t>
            </a:fld>
            <a:endParaRPr lang="en-NG"/>
          </a:p>
        </p:txBody>
      </p:sp>
    </p:spTree>
    <p:extLst>
      <p:ext uri="{BB962C8B-B14F-4D97-AF65-F5344CB8AC3E}">
        <p14:creationId xmlns:p14="http://schemas.microsoft.com/office/powerpoint/2010/main" val="43116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59D7F-F284-DD4E-8BC7-930FC7809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86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07CE6-A81B-4228-BE3C-46CD9F068A2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262738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07CE6-A81B-4228-BE3C-46CD9F068A2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36868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07CE6-A81B-4228-BE3C-46CD9F068A2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36801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F5DEDB2-78E8-45EC-AB12-C2290127F53E}"/>
              </a:ext>
            </a:extLst>
          </p:cNvPr>
          <p:cNvSpPr/>
          <p:nvPr userDrawn="1"/>
        </p:nvSpPr>
        <p:spPr>
          <a:xfrm rot="18900000">
            <a:off x="3250422" y="-1989383"/>
            <a:ext cx="10836764" cy="10836766"/>
          </a:xfrm>
          <a:custGeom>
            <a:avLst/>
            <a:gdLst>
              <a:gd name="connsiteX0" fmla="*/ 4849337 w 10836764"/>
              <a:gd name="connsiteY0" fmla="*/ 0 h 10836766"/>
              <a:gd name="connsiteX1" fmla="*/ 10836764 w 10836764"/>
              <a:gd name="connsiteY1" fmla="*/ 5987428 h 10836766"/>
              <a:gd name="connsiteX2" fmla="*/ 5987426 w 10836764"/>
              <a:gd name="connsiteY2" fmla="*/ 10836766 h 10836766"/>
              <a:gd name="connsiteX3" fmla="*/ 1 w 10836764"/>
              <a:gd name="connsiteY3" fmla="*/ 4849340 h 10836766"/>
              <a:gd name="connsiteX4" fmla="*/ 0 w 10836764"/>
              <a:gd name="connsiteY4" fmla="*/ 1529113 h 10836766"/>
              <a:gd name="connsiteX5" fmla="*/ 1529113 w 10836764"/>
              <a:gd name="connsiteY5" fmla="*/ 0 h 108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6764" h="10836766">
                <a:moveTo>
                  <a:pt x="4849337" y="0"/>
                </a:moveTo>
                <a:lnTo>
                  <a:pt x="10836764" y="5987428"/>
                </a:lnTo>
                <a:lnTo>
                  <a:pt x="5987426" y="10836766"/>
                </a:lnTo>
                <a:lnTo>
                  <a:pt x="1" y="4849340"/>
                </a:lnTo>
                <a:lnTo>
                  <a:pt x="0" y="1529113"/>
                </a:lnTo>
                <a:cubicBezTo>
                  <a:pt x="0" y="684607"/>
                  <a:pt x="684607" y="0"/>
                  <a:pt x="1529113" y="0"/>
                </a:cubicBezTo>
                <a:close/>
              </a:path>
            </a:pathLst>
          </a:custGeom>
          <a:gradFill flip="none" rotWithShape="1">
            <a:gsLst>
              <a:gs pos="0">
                <a:schemeClr val="accent1"/>
              </a:gs>
              <a:gs pos="89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Freeform: Shape 6">
            <a:extLst>
              <a:ext uri="{FF2B5EF4-FFF2-40B4-BE49-F238E27FC236}">
                <a16:creationId xmlns:a16="http://schemas.microsoft.com/office/drawing/2014/main" id="{E769B23C-815D-4713-8F2F-BE8E52CBCEEB}"/>
              </a:ext>
            </a:extLst>
          </p:cNvPr>
          <p:cNvSpPr/>
          <p:nvPr userDrawn="1"/>
        </p:nvSpPr>
        <p:spPr>
          <a:xfrm rot="18900000">
            <a:off x="11356399" y="1902098"/>
            <a:ext cx="3106966" cy="3106966"/>
          </a:xfrm>
          <a:custGeom>
            <a:avLst/>
            <a:gdLst>
              <a:gd name="connsiteX0" fmla="*/ 3106966 w 3106966"/>
              <a:gd name="connsiteY0" fmla="*/ 0 h 3106966"/>
              <a:gd name="connsiteX1" fmla="*/ 1 w 3106966"/>
              <a:gd name="connsiteY1" fmla="*/ 3106966 h 3106966"/>
              <a:gd name="connsiteX2" fmla="*/ 0 w 3106966"/>
              <a:gd name="connsiteY2" fmla="*/ 1529113 h 3106966"/>
              <a:gd name="connsiteX3" fmla="*/ 1529113 w 3106966"/>
              <a:gd name="connsiteY3" fmla="*/ 0 h 3106966"/>
            </a:gdLst>
            <a:ahLst/>
            <a:cxnLst>
              <a:cxn ang="0">
                <a:pos x="connsiteX0" y="connsiteY0"/>
              </a:cxn>
              <a:cxn ang="0">
                <a:pos x="connsiteX1" y="connsiteY1"/>
              </a:cxn>
              <a:cxn ang="0">
                <a:pos x="connsiteX2" y="connsiteY2"/>
              </a:cxn>
              <a:cxn ang="0">
                <a:pos x="connsiteX3" y="connsiteY3"/>
              </a:cxn>
            </a:cxnLst>
            <a:rect l="l" t="t" r="r" b="b"/>
            <a:pathLst>
              <a:path w="3106966" h="3106966">
                <a:moveTo>
                  <a:pt x="3106966" y="0"/>
                </a:moveTo>
                <a:lnTo>
                  <a:pt x="1" y="3106966"/>
                </a:lnTo>
                <a:lnTo>
                  <a:pt x="0" y="1529113"/>
                </a:lnTo>
                <a:cubicBezTo>
                  <a:pt x="0" y="684607"/>
                  <a:pt x="684607" y="0"/>
                  <a:pt x="1529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52951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2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8" name="Frame 67">
            <a:extLst>
              <a:ext uri="{FF2B5EF4-FFF2-40B4-BE49-F238E27FC236}">
                <a16:creationId xmlns:a16="http://schemas.microsoft.com/office/drawing/2014/main" id="{71F7F2F9-06B9-4C4A-A315-7234E3D0EA9B}"/>
              </a:ext>
            </a:extLst>
          </p:cNvPr>
          <p:cNvSpPr/>
          <p:nvPr userDrawn="1"/>
        </p:nvSpPr>
        <p:spPr>
          <a:xfrm>
            <a:off x="227150" y="235090"/>
            <a:ext cx="11737700" cy="6387820"/>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a:extLst>
              <a:ext uri="{FF2B5EF4-FFF2-40B4-BE49-F238E27FC236}">
                <a16:creationId xmlns:a16="http://schemas.microsoft.com/office/drawing/2014/main" id="{8298AB30-4CC4-4E40-A400-C63256AF74D7}"/>
              </a:ext>
            </a:extLst>
          </p:cNvPr>
          <p:cNvSpPr/>
          <p:nvPr userDrawn="1"/>
        </p:nvSpPr>
        <p:spPr>
          <a:xfrm>
            <a:off x="11658600" y="0"/>
            <a:ext cx="533400" cy="189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A3BBC8D-D100-4F6F-AD90-78F516190CAA}"/>
              </a:ext>
            </a:extLst>
          </p:cNvPr>
          <p:cNvSpPr/>
          <p:nvPr userDrawn="1"/>
        </p:nvSpPr>
        <p:spPr>
          <a:xfrm>
            <a:off x="10207487" y="0"/>
            <a:ext cx="1984512" cy="44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224FBA7-6BED-42DE-A0FA-6A940E4B60CF}"/>
              </a:ext>
            </a:extLst>
          </p:cNvPr>
          <p:cNvGrpSpPr/>
          <p:nvPr userDrawn="1"/>
        </p:nvGrpSpPr>
        <p:grpSpPr>
          <a:xfrm>
            <a:off x="10331184" y="0"/>
            <a:ext cx="1784616" cy="1828654"/>
            <a:chOff x="10211914" y="309106"/>
            <a:chExt cx="1980086" cy="2028947"/>
          </a:xfrm>
          <a:solidFill>
            <a:schemeClr val="accent1">
              <a:alpha val="70000"/>
            </a:schemeClr>
          </a:solidFill>
        </p:grpSpPr>
        <p:sp>
          <p:nvSpPr>
            <p:cNvPr id="54" name="Freeform: Shape 53">
              <a:extLst>
                <a:ext uri="{FF2B5EF4-FFF2-40B4-BE49-F238E27FC236}">
                  <a16:creationId xmlns:a16="http://schemas.microsoft.com/office/drawing/2014/main" id="{44C975F1-8C2C-478C-83E8-8ACBDE2B4250}"/>
                </a:ext>
              </a:extLst>
            </p:cNvPr>
            <p:cNvSpPr/>
            <p:nvPr userDrawn="1"/>
          </p:nvSpPr>
          <p:spPr>
            <a:xfrm>
              <a:off x="10397155" y="1209459"/>
              <a:ext cx="1565331" cy="1128594"/>
            </a:xfrm>
            <a:custGeom>
              <a:avLst/>
              <a:gdLst>
                <a:gd name="connsiteX0" fmla="*/ 293748 w 2003413"/>
                <a:gd name="connsiteY0" fmla="*/ 0 h 1444449"/>
                <a:gd name="connsiteX1" fmla="*/ 327507 w 2003413"/>
                <a:gd name="connsiteY1" fmla="*/ 121754 h 1444449"/>
                <a:gd name="connsiteX2" fmla="*/ 399453 w 2003413"/>
                <a:gd name="connsiteY2" fmla="*/ 322649 h 1444449"/>
                <a:gd name="connsiteX3" fmla="*/ 519547 w 2003413"/>
                <a:gd name="connsiteY3" fmla="*/ 539593 h 1444449"/>
                <a:gd name="connsiteX4" fmla="*/ 797368 w 2003413"/>
                <a:gd name="connsiteY4" fmla="*/ 791957 h 1444449"/>
                <a:gd name="connsiteX5" fmla="*/ 936832 w 2003413"/>
                <a:gd name="connsiteY5" fmla="*/ 873864 h 1444449"/>
                <a:gd name="connsiteX6" fmla="*/ 948454 w 2003413"/>
                <a:gd name="connsiteY6" fmla="*/ 881059 h 1444449"/>
                <a:gd name="connsiteX7" fmla="*/ 986641 w 2003413"/>
                <a:gd name="connsiteY7" fmla="*/ 786423 h 1444449"/>
                <a:gd name="connsiteX8" fmla="*/ 1126105 w 2003413"/>
                <a:gd name="connsiteY8" fmla="*/ 681271 h 1444449"/>
                <a:gd name="connsiteX9" fmla="*/ 1520700 w 2003413"/>
                <a:gd name="connsiteY9" fmla="*/ 669649 h 1444449"/>
                <a:gd name="connsiteX10" fmla="*/ 1664592 w 2003413"/>
                <a:gd name="connsiteY10" fmla="*/ 724992 h 1444449"/>
                <a:gd name="connsiteX11" fmla="*/ 1685068 w 2003413"/>
                <a:gd name="connsiteY11" fmla="*/ 744362 h 1444449"/>
                <a:gd name="connsiteX12" fmla="*/ 1645221 w 2003413"/>
                <a:gd name="connsiteY12" fmla="*/ 732740 h 1444449"/>
                <a:gd name="connsiteX13" fmla="*/ 1393965 w 2003413"/>
                <a:gd name="connsiteY13" fmla="*/ 680718 h 1444449"/>
                <a:gd name="connsiteX14" fmla="*/ 1198051 w 2003413"/>
                <a:gd name="connsiteY14" fmla="*/ 715584 h 1444449"/>
                <a:gd name="connsiteX15" fmla="*/ 1138280 w 2003413"/>
                <a:gd name="connsiteY15" fmla="*/ 938062 h 1444449"/>
                <a:gd name="connsiteX16" fmla="*/ 1328660 w 2003413"/>
                <a:gd name="connsiteY16" fmla="*/ 1125675 h 1444449"/>
                <a:gd name="connsiteX17" fmla="*/ 1687835 w 2003413"/>
                <a:gd name="connsiteY17" fmla="*/ 1311073 h 1444449"/>
                <a:gd name="connsiteX18" fmla="*/ 1997202 w 2003413"/>
                <a:gd name="connsiteY18" fmla="*/ 1437255 h 1444449"/>
                <a:gd name="connsiteX19" fmla="*/ 2006057 w 2003413"/>
                <a:gd name="connsiteY19" fmla="*/ 1446110 h 1444449"/>
                <a:gd name="connsiteX20" fmla="*/ 1938539 w 2003413"/>
                <a:gd name="connsiteY20" fmla="*/ 1440022 h 1444449"/>
                <a:gd name="connsiteX21" fmla="*/ 1697244 w 2003413"/>
                <a:gd name="connsiteY21" fmla="*/ 1383019 h 1444449"/>
                <a:gd name="connsiteX22" fmla="*/ 1260588 w 2003413"/>
                <a:gd name="connsiteY22" fmla="*/ 1208689 h 1444449"/>
                <a:gd name="connsiteX23" fmla="*/ 996603 w 2003413"/>
                <a:gd name="connsiteY23" fmla="*/ 1006687 h 1444449"/>
                <a:gd name="connsiteX24" fmla="*/ 953435 w 2003413"/>
                <a:gd name="connsiteY24" fmla="*/ 902643 h 1444449"/>
                <a:gd name="connsiteX25" fmla="*/ 940706 w 2003413"/>
                <a:gd name="connsiteY25" fmla="*/ 887700 h 1444449"/>
                <a:gd name="connsiteX26" fmla="*/ 804563 w 2003413"/>
                <a:gd name="connsiteY26" fmla="*/ 821842 h 1444449"/>
                <a:gd name="connsiteX27" fmla="*/ 625805 w 2003413"/>
                <a:gd name="connsiteY27" fmla="*/ 712263 h 1444449"/>
                <a:gd name="connsiteX28" fmla="*/ 439300 w 2003413"/>
                <a:gd name="connsiteY28" fmla="*/ 602131 h 1444449"/>
                <a:gd name="connsiteX29" fmla="*/ 272164 w 2003413"/>
                <a:gd name="connsiteY29" fmla="*/ 543467 h 1444449"/>
                <a:gd name="connsiteX30" fmla="*/ 118311 w 2003413"/>
                <a:gd name="connsiteY30" fmla="*/ 475396 h 1444449"/>
                <a:gd name="connsiteX31" fmla="*/ 4304 w 2003413"/>
                <a:gd name="connsiteY31" fmla="*/ 330951 h 1444449"/>
                <a:gd name="connsiteX32" fmla="*/ 132146 w 2003413"/>
                <a:gd name="connsiteY32" fmla="*/ 142785 h 1444449"/>
                <a:gd name="connsiteX33" fmla="*/ 288767 w 2003413"/>
                <a:gd name="connsiteY33" fmla="*/ 178758 h 1444449"/>
                <a:gd name="connsiteX34" fmla="*/ 309797 w 2003413"/>
                <a:gd name="connsiteY34" fmla="*/ 192593 h 1444449"/>
                <a:gd name="connsiteX35" fmla="*/ 295408 w 2003413"/>
                <a:gd name="connsiteY35" fmla="*/ 95190 h 1444449"/>
                <a:gd name="connsiteX36" fmla="*/ 289874 w 2003413"/>
                <a:gd name="connsiteY36" fmla="*/ 553 h 1444449"/>
                <a:gd name="connsiteX37" fmla="*/ 293748 w 2003413"/>
                <a:gd name="connsiteY37" fmla="*/ 0 h 1444449"/>
                <a:gd name="connsiteX38" fmla="*/ 155944 w 2003413"/>
                <a:gd name="connsiteY38" fmla="*/ 283356 h 1444449"/>
                <a:gd name="connsiteX39" fmla="*/ 194684 w 2003413"/>
                <a:gd name="connsiteY39" fmla="*/ 400129 h 1444449"/>
                <a:gd name="connsiteX40" fmla="*/ 221249 w 2003413"/>
                <a:gd name="connsiteY40" fmla="*/ 405664 h 1444449"/>
                <a:gd name="connsiteX41" fmla="*/ 339682 w 2003413"/>
                <a:gd name="connsiteY41" fmla="*/ 344233 h 1444449"/>
                <a:gd name="connsiteX42" fmla="*/ 346323 w 2003413"/>
                <a:gd name="connsiteY42" fmla="*/ 326523 h 1444449"/>
                <a:gd name="connsiteX43" fmla="*/ 314778 w 2003413"/>
                <a:gd name="connsiteY43" fmla="*/ 225799 h 1444449"/>
                <a:gd name="connsiteX44" fmla="*/ 296515 w 2003413"/>
                <a:gd name="connsiteY44" fmla="*/ 209196 h 1444449"/>
                <a:gd name="connsiteX45" fmla="*/ 231210 w 2003413"/>
                <a:gd name="connsiteY45" fmla="*/ 204769 h 1444449"/>
                <a:gd name="connsiteX46" fmla="*/ 155944 w 2003413"/>
                <a:gd name="connsiteY46" fmla="*/ 283356 h 1444449"/>
                <a:gd name="connsiteX47" fmla="*/ 216268 w 2003413"/>
                <a:gd name="connsiteY47" fmla="*/ 419499 h 1444449"/>
                <a:gd name="connsiteX48" fmla="*/ 479700 w 2003413"/>
                <a:gd name="connsiteY48" fmla="*/ 557303 h 1444449"/>
                <a:gd name="connsiteX49" fmla="*/ 355732 w 2003413"/>
                <a:gd name="connsiteY49" fmla="*/ 349767 h 1444449"/>
                <a:gd name="connsiteX50" fmla="*/ 216268 w 2003413"/>
                <a:gd name="connsiteY50" fmla="*/ 419499 h 14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03413" h="1444449">
                  <a:moveTo>
                    <a:pt x="293748" y="0"/>
                  </a:moveTo>
                  <a:cubicBezTo>
                    <a:pt x="304816" y="40954"/>
                    <a:pt x="314225" y="81908"/>
                    <a:pt x="327507" y="121754"/>
                  </a:cubicBezTo>
                  <a:cubicBezTo>
                    <a:pt x="349644" y="189273"/>
                    <a:pt x="370121" y="258451"/>
                    <a:pt x="399453" y="322649"/>
                  </a:cubicBezTo>
                  <a:cubicBezTo>
                    <a:pt x="434319" y="397362"/>
                    <a:pt x="472505" y="472075"/>
                    <a:pt x="519547" y="539593"/>
                  </a:cubicBezTo>
                  <a:cubicBezTo>
                    <a:pt x="591493" y="644191"/>
                    <a:pt x="681148" y="732740"/>
                    <a:pt x="797368" y="791957"/>
                  </a:cubicBezTo>
                  <a:cubicBezTo>
                    <a:pt x="845517" y="816308"/>
                    <a:pt x="890344" y="846193"/>
                    <a:pt x="936832" y="873864"/>
                  </a:cubicBezTo>
                  <a:cubicBezTo>
                    <a:pt x="941813" y="876632"/>
                    <a:pt x="946241" y="879952"/>
                    <a:pt x="948454" y="881059"/>
                  </a:cubicBezTo>
                  <a:cubicBezTo>
                    <a:pt x="961183" y="848960"/>
                    <a:pt x="970591" y="815754"/>
                    <a:pt x="986641" y="786423"/>
                  </a:cubicBezTo>
                  <a:cubicBezTo>
                    <a:pt x="1016526" y="731080"/>
                    <a:pt x="1067995" y="701748"/>
                    <a:pt x="1126105" y="681271"/>
                  </a:cubicBezTo>
                  <a:cubicBezTo>
                    <a:pt x="1256714" y="635890"/>
                    <a:pt x="1387877" y="639211"/>
                    <a:pt x="1520700" y="669649"/>
                  </a:cubicBezTo>
                  <a:cubicBezTo>
                    <a:pt x="1571615" y="681271"/>
                    <a:pt x="1619764" y="698981"/>
                    <a:pt x="1664592" y="724992"/>
                  </a:cubicBezTo>
                  <a:cubicBezTo>
                    <a:pt x="1672339" y="729420"/>
                    <a:pt x="1679534" y="735507"/>
                    <a:pt x="1685068" y="744362"/>
                  </a:cubicBezTo>
                  <a:cubicBezTo>
                    <a:pt x="1671786" y="740488"/>
                    <a:pt x="1658504" y="736614"/>
                    <a:pt x="1645221" y="732740"/>
                  </a:cubicBezTo>
                  <a:cubicBezTo>
                    <a:pt x="1562761" y="707836"/>
                    <a:pt x="1479746" y="686252"/>
                    <a:pt x="1393965" y="680718"/>
                  </a:cubicBezTo>
                  <a:cubicBezTo>
                    <a:pt x="1326446" y="676290"/>
                    <a:pt x="1260035" y="682378"/>
                    <a:pt x="1198051" y="715584"/>
                  </a:cubicBezTo>
                  <a:cubicBezTo>
                    <a:pt x="1116697" y="758751"/>
                    <a:pt x="1095666" y="866116"/>
                    <a:pt x="1138280" y="938062"/>
                  </a:cubicBezTo>
                  <a:cubicBezTo>
                    <a:pt x="1185322" y="1017756"/>
                    <a:pt x="1255054" y="1073653"/>
                    <a:pt x="1328660" y="1125675"/>
                  </a:cubicBezTo>
                  <a:cubicBezTo>
                    <a:pt x="1439899" y="1204262"/>
                    <a:pt x="1562761" y="1260158"/>
                    <a:pt x="1687835" y="1311073"/>
                  </a:cubicBezTo>
                  <a:cubicBezTo>
                    <a:pt x="1790773" y="1353134"/>
                    <a:pt x="1893711" y="1395195"/>
                    <a:pt x="1997202" y="1437255"/>
                  </a:cubicBezTo>
                  <a:cubicBezTo>
                    <a:pt x="2000523" y="1438362"/>
                    <a:pt x="2003290" y="1440022"/>
                    <a:pt x="2006057" y="1446110"/>
                  </a:cubicBezTo>
                  <a:cubicBezTo>
                    <a:pt x="1983367" y="1443896"/>
                    <a:pt x="1961230" y="1442789"/>
                    <a:pt x="1938539" y="1440022"/>
                  </a:cubicBezTo>
                  <a:cubicBezTo>
                    <a:pt x="1856078" y="1428954"/>
                    <a:pt x="1776384" y="1406817"/>
                    <a:pt x="1697244" y="1383019"/>
                  </a:cubicBezTo>
                  <a:cubicBezTo>
                    <a:pt x="1546711" y="1337638"/>
                    <a:pt x="1402819" y="1274547"/>
                    <a:pt x="1260588" y="1208689"/>
                  </a:cubicBezTo>
                  <a:cubicBezTo>
                    <a:pt x="1157650" y="1160541"/>
                    <a:pt x="1068548" y="1094683"/>
                    <a:pt x="996603" y="1006687"/>
                  </a:cubicBezTo>
                  <a:cubicBezTo>
                    <a:pt x="972252" y="976802"/>
                    <a:pt x="953435" y="943597"/>
                    <a:pt x="953435" y="902643"/>
                  </a:cubicBezTo>
                  <a:cubicBezTo>
                    <a:pt x="953435" y="897662"/>
                    <a:pt x="946241" y="890467"/>
                    <a:pt x="940706" y="887700"/>
                  </a:cubicBezTo>
                  <a:cubicBezTo>
                    <a:pt x="895325" y="865563"/>
                    <a:pt x="848284" y="846193"/>
                    <a:pt x="804563" y="821842"/>
                  </a:cubicBezTo>
                  <a:cubicBezTo>
                    <a:pt x="743686" y="787530"/>
                    <a:pt x="683915" y="751003"/>
                    <a:pt x="625805" y="712263"/>
                  </a:cubicBezTo>
                  <a:cubicBezTo>
                    <a:pt x="565481" y="671863"/>
                    <a:pt x="507925" y="627588"/>
                    <a:pt x="439300" y="602131"/>
                  </a:cubicBezTo>
                  <a:cubicBezTo>
                    <a:pt x="383957" y="581654"/>
                    <a:pt x="326953" y="565051"/>
                    <a:pt x="272164" y="543467"/>
                  </a:cubicBezTo>
                  <a:cubicBezTo>
                    <a:pt x="220142" y="522990"/>
                    <a:pt x="167012" y="502514"/>
                    <a:pt x="118311" y="475396"/>
                  </a:cubicBezTo>
                  <a:cubicBezTo>
                    <a:pt x="61308" y="444404"/>
                    <a:pt x="19800" y="395702"/>
                    <a:pt x="4304" y="330951"/>
                  </a:cubicBezTo>
                  <a:cubicBezTo>
                    <a:pt x="-15619" y="249043"/>
                    <a:pt x="34743" y="159388"/>
                    <a:pt x="132146" y="142785"/>
                  </a:cubicBezTo>
                  <a:cubicBezTo>
                    <a:pt x="189150" y="133376"/>
                    <a:pt x="241725" y="143892"/>
                    <a:pt x="288767" y="178758"/>
                  </a:cubicBezTo>
                  <a:cubicBezTo>
                    <a:pt x="294855" y="183185"/>
                    <a:pt x="300942" y="186506"/>
                    <a:pt x="309797" y="192593"/>
                  </a:cubicBezTo>
                  <a:cubicBezTo>
                    <a:pt x="304816" y="157727"/>
                    <a:pt x="298729" y="126735"/>
                    <a:pt x="295408" y="95190"/>
                  </a:cubicBezTo>
                  <a:cubicBezTo>
                    <a:pt x="292087" y="63644"/>
                    <a:pt x="291534" y="32099"/>
                    <a:pt x="289874" y="553"/>
                  </a:cubicBezTo>
                  <a:cubicBezTo>
                    <a:pt x="290981" y="0"/>
                    <a:pt x="292087" y="0"/>
                    <a:pt x="293748" y="0"/>
                  </a:cubicBezTo>
                  <a:close/>
                  <a:moveTo>
                    <a:pt x="155944" y="283356"/>
                  </a:moveTo>
                  <a:cubicBezTo>
                    <a:pt x="155390" y="330397"/>
                    <a:pt x="173100" y="365817"/>
                    <a:pt x="194684" y="400129"/>
                  </a:cubicBezTo>
                  <a:cubicBezTo>
                    <a:pt x="202432" y="411751"/>
                    <a:pt x="209073" y="412858"/>
                    <a:pt x="221249" y="405664"/>
                  </a:cubicBezTo>
                  <a:cubicBezTo>
                    <a:pt x="259989" y="384080"/>
                    <a:pt x="299835" y="364156"/>
                    <a:pt x="339682" y="344233"/>
                  </a:cubicBezTo>
                  <a:cubicBezTo>
                    <a:pt x="349644" y="339252"/>
                    <a:pt x="348537" y="334271"/>
                    <a:pt x="346323" y="326523"/>
                  </a:cubicBezTo>
                  <a:cubicBezTo>
                    <a:pt x="335808" y="292764"/>
                    <a:pt x="326400" y="259005"/>
                    <a:pt x="314778" y="225799"/>
                  </a:cubicBezTo>
                  <a:cubicBezTo>
                    <a:pt x="312564" y="218604"/>
                    <a:pt x="303156" y="210303"/>
                    <a:pt x="296515" y="209196"/>
                  </a:cubicBezTo>
                  <a:cubicBezTo>
                    <a:pt x="274931" y="205876"/>
                    <a:pt x="252794" y="203109"/>
                    <a:pt x="231210" y="204769"/>
                  </a:cubicBezTo>
                  <a:cubicBezTo>
                    <a:pt x="185276" y="206982"/>
                    <a:pt x="155390" y="241849"/>
                    <a:pt x="155944" y="283356"/>
                  </a:cubicBezTo>
                  <a:close/>
                  <a:moveTo>
                    <a:pt x="216268" y="419499"/>
                  </a:moveTo>
                  <a:cubicBezTo>
                    <a:pt x="252794" y="459346"/>
                    <a:pt x="432658" y="552876"/>
                    <a:pt x="479700" y="557303"/>
                  </a:cubicBezTo>
                  <a:cubicBezTo>
                    <a:pt x="431552" y="492552"/>
                    <a:pt x="384510" y="427801"/>
                    <a:pt x="355732" y="349767"/>
                  </a:cubicBezTo>
                  <a:cubicBezTo>
                    <a:pt x="305370" y="366924"/>
                    <a:pt x="258328" y="387400"/>
                    <a:pt x="216268" y="419499"/>
                  </a:cubicBezTo>
                  <a:close/>
                </a:path>
              </a:pathLst>
            </a:custGeom>
            <a:grpFill/>
            <a:ln w="5531"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BEC5CA15-6612-47A7-B65D-CEBFD262B6FA}"/>
                </a:ext>
              </a:extLst>
            </p:cNvPr>
            <p:cNvSpPr/>
            <p:nvPr/>
          </p:nvSpPr>
          <p:spPr>
            <a:xfrm>
              <a:off x="10211914" y="508637"/>
              <a:ext cx="1617220" cy="864823"/>
            </a:xfrm>
            <a:custGeom>
              <a:avLst/>
              <a:gdLst>
                <a:gd name="connsiteX0" fmla="*/ 579532 w 2069824"/>
                <a:gd name="connsiteY0" fmla="*/ 774097 h 1106858"/>
                <a:gd name="connsiteX1" fmla="*/ 565143 w 2069824"/>
                <a:gd name="connsiteY1" fmla="*/ 786272 h 1106858"/>
                <a:gd name="connsiteX2" fmla="*/ 554628 w 2069824"/>
                <a:gd name="connsiteY2" fmla="*/ 870393 h 1106858"/>
                <a:gd name="connsiteX3" fmla="*/ 633768 w 2069824"/>
                <a:gd name="connsiteY3" fmla="*/ 944553 h 1106858"/>
                <a:gd name="connsiteX4" fmla="*/ 693539 w 2069824"/>
                <a:gd name="connsiteY4" fmla="*/ 976651 h 1106858"/>
                <a:gd name="connsiteX5" fmla="*/ 711802 w 2069824"/>
                <a:gd name="connsiteY5" fmla="*/ 975545 h 1106858"/>
                <a:gd name="connsiteX6" fmla="*/ 891113 w 2069824"/>
                <a:gd name="connsiteY6" fmla="*/ 873714 h 1106858"/>
                <a:gd name="connsiteX7" fmla="*/ 898861 w 2069824"/>
                <a:gd name="connsiteY7" fmla="*/ 869840 h 1106858"/>
                <a:gd name="connsiteX8" fmla="*/ 776553 w 2069824"/>
                <a:gd name="connsiteY8" fmla="*/ 811730 h 1106858"/>
                <a:gd name="connsiteX9" fmla="*/ 344325 w 2069824"/>
                <a:gd name="connsiteY9" fmla="*/ 580396 h 1106858"/>
                <a:gd name="connsiteX10" fmla="*/ 72591 w 2069824"/>
                <a:gd name="connsiteY10" fmla="*/ 351830 h 1106858"/>
                <a:gd name="connsiteX11" fmla="*/ 13928 w 2069824"/>
                <a:gd name="connsiteY11" fmla="*/ 85631 h 1106858"/>
                <a:gd name="connsiteX12" fmla="*/ 57095 w 2069824"/>
                <a:gd name="connsiteY12" fmla="*/ 19773 h 1106858"/>
                <a:gd name="connsiteX13" fmla="*/ 145090 w 2069824"/>
                <a:gd name="connsiteY13" fmla="*/ 13132 h 1106858"/>
                <a:gd name="connsiteX14" fmla="*/ 209288 w 2069824"/>
                <a:gd name="connsiteY14" fmla="*/ 74009 h 1106858"/>
                <a:gd name="connsiteX15" fmla="*/ 181617 w 2069824"/>
                <a:gd name="connsiteY15" fmla="*/ 127691 h 1106858"/>
                <a:gd name="connsiteX16" fmla="*/ 208735 w 2069824"/>
                <a:gd name="connsiteY16" fmla="*/ 316964 h 1106858"/>
                <a:gd name="connsiteX17" fmla="*/ 317207 w 2069824"/>
                <a:gd name="connsiteY17" fmla="*/ 466943 h 1106858"/>
                <a:gd name="connsiteX18" fmla="*/ 722870 w 2069824"/>
                <a:gd name="connsiteY18" fmla="*/ 741998 h 1106858"/>
                <a:gd name="connsiteX19" fmla="*/ 872296 w 2069824"/>
                <a:gd name="connsiteY19" fmla="*/ 816710 h 1106858"/>
                <a:gd name="connsiteX20" fmla="*/ 1147904 w 2069824"/>
                <a:gd name="connsiteY20" fmla="*/ 986613 h 1106858"/>
                <a:gd name="connsiteX21" fmla="*/ 1221510 w 2069824"/>
                <a:gd name="connsiteY21" fmla="*/ 1050258 h 1106858"/>
                <a:gd name="connsiteX22" fmla="*/ 1281834 w 2069824"/>
                <a:gd name="connsiteY22" fmla="*/ 1074608 h 1106858"/>
                <a:gd name="connsiteX23" fmla="*/ 1569063 w 2069824"/>
                <a:gd name="connsiteY23" fmla="*/ 1069074 h 1106858"/>
                <a:gd name="connsiteX24" fmla="*/ 2022875 w 2069824"/>
                <a:gd name="connsiteY24" fmla="*/ 1015945 h 1106858"/>
                <a:gd name="connsiteX25" fmla="*/ 2050547 w 2069824"/>
                <a:gd name="connsiteY25" fmla="*/ 1012624 h 1106858"/>
                <a:gd name="connsiteX26" fmla="*/ 2070470 w 2069824"/>
                <a:gd name="connsiteY26" fmla="*/ 1004876 h 1106858"/>
                <a:gd name="connsiteX27" fmla="*/ 2058295 w 2069824"/>
                <a:gd name="connsiteY27" fmla="*/ 1018159 h 1106858"/>
                <a:gd name="connsiteX28" fmla="*/ 1883964 w 2069824"/>
                <a:gd name="connsiteY28" fmla="*/ 1051364 h 1106858"/>
                <a:gd name="connsiteX29" fmla="*/ 1492690 w 2069824"/>
                <a:gd name="connsiteY29" fmla="*/ 1102833 h 1106858"/>
                <a:gd name="connsiteX30" fmla="*/ 1163953 w 2069824"/>
                <a:gd name="connsiteY30" fmla="*/ 1106154 h 1106858"/>
                <a:gd name="connsiteX31" fmla="*/ 928746 w 2069824"/>
                <a:gd name="connsiteY31" fmla="*/ 1083463 h 1106858"/>
                <a:gd name="connsiteX32" fmla="*/ 712909 w 2069824"/>
                <a:gd name="connsiteY32" fmla="*/ 1024246 h 1106858"/>
                <a:gd name="connsiteX33" fmla="*/ 562376 w 2069824"/>
                <a:gd name="connsiteY33" fmla="*/ 917435 h 1106858"/>
                <a:gd name="connsiteX34" fmla="*/ 544666 w 2069824"/>
                <a:gd name="connsiteY34" fmla="*/ 803982 h 1106858"/>
                <a:gd name="connsiteX35" fmla="*/ 573444 w 2069824"/>
                <a:gd name="connsiteY35" fmla="*/ 769116 h 1106858"/>
                <a:gd name="connsiteX36" fmla="*/ 579532 w 2069824"/>
                <a:gd name="connsiteY36" fmla="*/ 774097 h 1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9824" h="1106858">
                  <a:moveTo>
                    <a:pt x="579532" y="774097"/>
                  </a:moveTo>
                  <a:cubicBezTo>
                    <a:pt x="574551" y="777970"/>
                    <a:pt x="569571" y="781845"/>
                    <a:pt x="565143" y="786272"/>
                  </a:cubicBezTo>
                  <a:cubicBezTo>
                    <a:pt x="540239" y="810623"/>
                    <a:pt x="536918" y="839955"/>
                    <a:pt x="554628" y="870393"/>
                  </a:cubicBezTo>
                  <a:cubicBezTo>
                    <a:pt x="573444" y="903045"/>
                    <a:pt x="602776" y="925183"/>
                    <a:pt x="633768" y="944553"/>
                  </a:cubicBezTo>
                  <a:cubicBezTo>
                    <a:pt x="652585" y="956728"/>
                    <a:pt x="673062" y="967243"/>
                    <a:pt x="693539" y="976651"/>
                  </a:cubicBezTo>
                  <a:cubicBezTo>
                    <a:pt x="698519" y="978865"/>
                    <a:pt x="707374" y="978312"/>
                    <a:pt x="711802" y="975545"/>
                  </a:cubicBezTo>
                  <a:cubicBezTo>
                    <a:pt x="767145" y="933484"/>
                    <a:pt x="824701" y="896404"/>
                    <a:pt x="891113" y="873714"/>
                  </a:cubicBezTo>
                  <a:cubicBezTo>
                    <a:pt x="892773" y="873160"/>
                    <a:pt x="894433" y="872053"/>
                    <a:pt x="898861" y="869840"/>
                  </a:cubicBezTo>
                  <a:cubicBezTo>
                    <a:pt x="855693" y="849363"/>
                    <a:pt x="816400" y="829993"/>
                    <a:pt x="776553" y="811730"/>
                  </a:cubicBezTo>
                  <a:cubicBezTo>
                    <a:pt x="627681" y="743658"/>
                    <a:pt x="482682" y="668392"/>
                    <a:pt x="344325" y="580396"/>
                  </a:cubicBezTo>
                  <a:cubicBezTo>
                    <a:pt x="244154" y="516199"/>
                    <a:pt x="147304" y="445913"/>
                    <a:pt x="72591" y="351830"/>
                  </a:cubicBezTo>
                  <a:cubicBezTo>
                    <a:pt x="9500" y="274904"/>
                    <a:pt x="-19278" y="186355"/>
                    <a:pt x="13928" y="85631"/>
                  </a:cubicBezTo>
                  <a:cubicBezTo>
                    <a:pt x="22229" y="59620"/>
                    <a:pt x="37172" y="38036"/>
                    <a:pt x="57095" y="19773"/>
                  </a:cubicBezTo>
                  <a:cubicBezTo>
                    <a:pt x="81999" y="-2918"/>
                    <a:pt x="117972" y="-7345"/>
                    <a:pt x="145090" y="13132"/>
                  </a:cubicBezTo>
                  <a:cubicBezTo>
                    <a:pt x="167781" y="30288"/>
                    <a:pt x="186598" y="52425"/>
                    <a:pt x="209288" y="74009"/>
                  </a:cubicBezTo>
                  <a:cubicBezTo>
                    <a:pt x="184937" y="87844"/>
                    <a:pt x="184937" y="108875"/>
                    <a:pt x="181617" y="127691"/>
                  </a:cubicBezTo>
                  <a:cubicBezTo>
                    <a:pt x="169441" y="193549"/>
                    <a:pt x="181063" y="256087"/>
                    <a:pt x="208735" y="316964"/>
                  </a:cubicBezTo>
                  <a:cubicBezTo>
                    <a:pt x="234746" y="374521"/>
                    <a:pt x="272933" y="422669"/>
                    <a:pt x="317207" y="466943"/>
                  </a:cubicBezTo>
                  <a:cubicBezTo>
                    <a:pt x="435087" y="584270"/>
                    <a:pt x="576212" y="666731"/>
                    <a:pt x="722870" y="741998"/>
                  </a:cubicBezTo>
                  <a:cubicBezTo>
                    <a:pt x="772126" y="767455"/>
                    <a:pt x="821934" y="792913"/>
                    <a:pt x="872296" y="816710"/>
                  </a:cubicBezTo>
                  <a:cubicBezTo>
                    <a:pt x="970253" y="863752"/>
                    <a:pt x="1062122" y="919648"/>
                    <a:pt x="1147904" y="986613"/>
                  </a:cubicBezTo>
                  <a:cubicBezTo>
                    <a:pt x="1173362" y="1006537"/>
                    <a:pt x="1197712" y="1028120"/>
                    <a:pt x="1221510" y="1050258"/>
                  </a:cubicBezTo>
                  <a:cubicBezTo>
                    <a:pt x="1239220" y="1066861"/>
                    <a:pt x="1256929" y="1075162"/>
                    <a:pt x="1281834" y="1074608"/>
                  </a:cubicBezTo>
                  <a:cubicBezTo>
                    <a:pt x="1377577" y="1071841"/>
                    <a:pt x="1473320" y="1073502"/>
                    <a:pt x="1569063" y="1069074"/>
                  </a:cubicBezTo>
                  <a:cubicBezTo>
                    <a:pt x="1721810" y="1062433"/>
                    <a:pt x="1872896" y="1043616"/>
                    <a:pt x="2022875" y="1015945"/>
                  </a:cubicBezTo>
                  <a:cubicBezTo>
                    <a:pt x="2031730" y="1014285"/>
                    <a:pt x="2041692" y="1014285"/>
                    <a:pt x="2050547" y="1012624"/>
                  </a:cubicBezTo>
                  <a:cubicBezTo>
                    <a:pt x="2057188" y="1011518"/>
                    <a:pt x="2062722" y="1008197"/>
                    <a:pt x="2070470" y="1004876"/>
                  </a:cubicBezTo>
                  <a:cubicBezTo>
                    <a:pt x="2074344" y="1014838"/>
                    <a:pt x="2066596" y="1016498"/>
                    <a:pt x="2058295" y="1018159"/>
                  </a:cubicBezTo>
                  <a:cubicBezTo>
                    <a:pt x="2000185" y="1029227"/>
                    <a:pt x="1942628" y="1043063"/>
                    <a:pt x="1883964" y="1051364"/>
                  </a:cubicBezTo>
                  <a:cubicBezTo>
                    <a:pt x="1753909" y="1070181"/>
                    <a:pt x="1623299" y="1087891"/>
                    <a:pt x="1492690" y="1102833"/>
                  </a:cubicBezTo>
                  <a:cubicBezTo>
                    <a:pt x="1383665" y="1115009"/>
                    <a:pt x="1273532" y="1113349"/>
                    <a:pt x="1163953" y="1106154"/>
                  </a:cubicBezTo>
                  <a:cubicBezTo>
                    <a:pt x="1085366" y="1101173"/>
                    <a:pt x="1006226" y="1095639"/>
                    <a:pt x="928746" y="1083463"/>
                  </a:cubicBezTo>
                  <a:cubicBezTo>
                    <a:pt x="855140" y="1071841"/>
                    <a:pt x="781534" y="1055238"/>
                    <a:pt x="712909" y="1024246"/>
                  </a:cubicBezTo>
                  <a:cubicBezTo>
                    <a:pt x="655905" y="998789"/>
                    <a:pt x="603883" y="965030"/>
                    <a:pt x="562376" y="917435"/>
                  </a:cubicBezTo>
                  <a:cubicBezTo>
                    <a:pt x="529170" y="879248"/>
                    <a:pt x="523636" y="839401"/>
                    <a:pt x="544666" y="803982"/>
                  </a:cubicBezTo>
                  <a:cubicBezTo>
                    <a:pt x="552414" y="791253"/>
                    <a:pt x="564036" y="780738"/>
                    <a:pt x="573444" y="769116"/>
                  </a:cubicBezTo>
                  <a:cubicBezTo>
                    <a:pt x="575658" y="770776"/>
                    <a:pt x="577872" y="772436"/>
                    <a:pt x="579532" y="774097"/>
                  </a:cubicBezTo>
                  <a:close/>
                </a:path>
              </a:pathLst>
            </a:custGeom>
            <a:grpFill/>
            <a:ln w="553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25172A5-F699-434F-A1EB-542441C23D51}"/>
                </a:ext>
              </a:extLst>
            </p:cNvPr>
            <p:cNvSpPr/>
            <p:nvPr/>
          </p:nvSpPr>
          <p:spPr>
            <a:xfrm>
              <a:off x="10232073" y="1273699"/>
              <a:ext cx="1176160" cy="1029139"/>
            </a:xfrm>
            <a:custGeom>
              <a:avLst/>
              <a:gdLst>
                <a:gd name="connsiteX0" fmla="*/ 1507844 w 1505326"/>
                <a:gd name="connsiteY0" fmla="*/ 1291392 h 1317161"/>
                <a:gd name="connsiteX1" fmla="*/ 1399371 w 1505326"/>
                <a:gd name="connsiteY1" fmla="*/ 1301908 h 1317161"/>
                <a:gd name="connsiteX2" fmla="*/ 973784 w 1505326"/>
                <a:gd name="connsiteY2" fmla="*/ 1315743 h 1317161"/>
                <a:gd name="connsiteX3" fmla="*/ 562033 w 1505326"/>
                <a:gd name="connsiteY3" fmla="*/ 1262614 h 1317161"/>
                <a:gd name="connsiteX4" fmla="*/ 228869 w 1505326"/>
                <a:gd name="connsiteY4" fmla="*/ 1130898 h 1317161"/>
                <a:gd name="connsiteX5" fmla="*/ 50665 w 1505326"/>
                <a:gd name="connsiteY5" fmla="*/ 961549 h 1317161"/>
                <a:gd name="connsiteX6" fmla="*/ 26867 w 1505326"/>
                <a:gd name="connsiteY6" fmla="*/ 657716 h 1317161"/>
                <a:gd name="connsiteX7" fmla="*/ 200091 w 1505326"/>
                <a:gd name="connsiteY7" fmla="*/ 465676 h 1317161"/>
                <a:gd name="connsiteX8" fmla="*/ 228316 w 1505326"/>
                <a:gd name="connsiteY8" fmla="*/ 449074 h 1317161"/>
                <a:gd name="connsiteX9" fmla="*/ 164671 w 1505326"/>
                <a:gd name="connsiteY9" fmla="*/ 391517 h 1317161"/>
                <a:gd name="connsiteX10" fmla="*/ 92172 w 1505326"/>
                <a:gd name="connsiteY10" fmla="*/ 289133 h 1317161"/>
                <a:gd name="connsiteX11" fmla="*/ 141981 w 1505326"/>
                <a:gd name="connsiteY11" fmla="*/ 78830 h 1317161"/>
                <a:gd name="connsiteX12" fmla="*/ 368886 w 1505326"/>
                <a:gd name="connsiteY12" fmla="*/ 4670 h 1317161"/>
                <a:gd name="connsiteX13" fmla="*/ 444706 w 1505326"/>
                <a:gd name="connsiteY13" fmla="*/ 20719 h 1317161"/>
                <a:gd name="connsiteX14" fmla="*/ 444153 w 1505326"/>
                <a:gd name="connsiteY14" fmla="*/ 27361 h 1317161"/>
                <a:gd name="connsiteX15" fmla="*/ 425890 w 1505326"/>
                <a:gd name="connsiteY15" fmla="*/ 25700 h 1317161"/>
                <a:gd name="connsiteX16" fmla="*/ 407073 w 1505326"/>
                <a:gd name="connsiteY16" fmla="*/ 22380 h 1317161"/>
                <a:gd name="connsiteX17" fmla="*/ 175186 w 1505326"/>
                <a:gd name="connsiteY17" fmla="*/ 92665 h 1317161"/>
                <a:gd name="connsiteX18" fmla="*/ 147515 w 1505326"/>
                <a:gd name="connsiteY18" fmla="*/ 292453 h 1317161"/>
                <a:gd name="connsiteX19" fmla="*/ 332914 w 1505326"/>
                <a:gd name="connsiteY19" fmla="*/ 465123 h 1317161"/>
                <a:gd name="connsiteX20" fmla="*/ 551518 w 1505326"/>
                <a:gd name="connsiteY20" fmla="*/ 543710 h 1317161"/>
                <a:gd name="connsiteX21" fmla="*/ 786172 w 1505326"/>
                <a:gd name="connsiteY21" fmla="*/ 633919 h 1317161"/>
                <a:gd name="connsiteX22" fmla="*/ 858671 w 1505326"/>
                <a:gd name="connsiteY22" fmla="*/ 690369 h 1317161"/>
                <a:gd name="connsiteX23" fmla="*/ 865866 w 1505326"/>
                <a:gd name="connsiteY23" fmla="*/ 699223 h 1317161"/>
                <a:gd name="connsiteX24" fmla="*/ 750199 w 1505326"/>
                <a:gd name="connsiteY24" fmla="*/ 628938 h 1317161"/>
                <a:gd name="connsiteX25" fmla="*/ 552625 w 1505326"/>
                <a:gd name="connsiteY25" fmla="*/ 564187 h 1317161"/>
                <a:gd name="connsiteX26" fmla="*/ 369440 w 1505326"/>
                <a:gd name="connsiteY26" fmla="*/ 516038 h 1317161"/>
                <a:gd name="connsiteX27" fmla="*/ 268716 w 1505326"/>
                <a:gd name="connsiteY27" fmla="*/ 470657 h 1317161"/>
                <a:gd name="connsiteX28" fmla="*/ 237724 w 1505326"/>
                <a:gd name="connsiteY28" fmla="*/ 469550 h 1317161"/>
                <a:gd name="connsiteX29" fmla="*/ 129805 w 1505326"/>
                <a:gd name="connsiteY29" fmla="*/ 566954 h 1317161"/>
                <a:gd name="connsiteX30" fmla="*/ 63947 w 1505326"/>
                <a:gd name="connsiteY30" fmla="*/ 734089 h 1317161"/>
                <a:gd name="connsiteX31" fmla="*/ 115969 w 1505326"/>
                <a:gd name="connsiteY31" fmla="*/ 897904 h 1317161"/>
                <a:gd name="connsiteX32" fmla="*/ 290300 w 1505326"/>
                <a:gd name="connsiteY32" fmla="*/ 1058952 h 1317161"/>
                <a:gd name="connsiteX33" fmla="*/ 637853 w 1505326"/>
                <a:gd name="connsiteY33" fmla="*/ 1211145 h 1317161"/>
                <a:gd name="connsiteX34" fmla="*/ 1114909 w 1505326"/>
                <a:gd name="connsiteY34" fmla="*/ 1281984 h 1317161"/>
                <a:gd name="connsiteX35" fmla="*/ 1478512 w 1505326"/>
                <a:gd name="connsiteY35" fmla="*/ 1286965 h 1317161"/>
                <a:gd name="connsiteX36" fmla="*/ 1508950 w 1505326"/>
                <a:gd name="connsiteY36" fmla="*/ 1288625 h 1317161"/>
                <a:gd name="connsiteX37" fmla="*/ 1507844 w 1505326"/>
                <a:gd name="connsiteY37" fmla="*/ 1291392 h 13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5326" h="1317161">
                  <a:moveTo>
                    <a:pt x="1507844" y="1291392"/>
                  </a:moveTo>
                  <a:cubicBezTo>
                    <a:pt x="1471871" y="1294713"/>
                    <a:pt x="1435344" y="1298587"/>
                    <a:pt x="1399371" y="1301908"/>
                  </a:cubicBezTo>
                  <a:cubicBezTo>
                    <a:pt x="1257694" y="1314636"/>
                    <a:pt x="1116016" y="1320171"/>
                    <a:pt x="973784" y="1315743"/>
                  </a:cubicBezTo>
                  <a:cubicBezTo>
                    <a:pt x="834874" y="1311316"/>
                    <a:pt x="697070" y="1295820"/>
                    <a:pt x="562033" y="1262614"/>
                  </a:cubicBezTo>
                  <a:cubicBezTo>
                    <a:pt x="445260" y="1234389"/>
                    <a:pt x="331807" y="1193989"/>
                    <a:pt x="228869" y="1130898"/>
                  </a:cubicBezTo>
                  <a:cubicBezTo>
                    <a:pt x="157477" y="1087177"/>
                    <a:pt x="93279" y="1035708"/>
                    <a:pt x="50665" y="961549"/>
                  </a:cubicBezTo>
                  <a:cubicBezTo>
                    <a:pt x="-5232" y="864145"/>
                    <a:pt x="-17407" y="760654"/>
                    <a:pt x="26867" y="657716"/>
                  </a:cubicBezTo>
                  <a:cubicBezTo>
                    <a:pt x="62287" y="575809"/>
                    <a:pt x="123164" y="512164"/>
                    <a:pt x="200091" y="465676"/>
                  </a:cubicBezTo>
                  <a:cubicBezTo>
                    <a:pt x="208945" y="460142"/>
                    <a:pt x="217800" y="455161"/>
                    <a:pt x="228316" y="449074"/>
                  </a:cubicBezTo>
                  <a:cubicBezTo>
                    <a:pt x="206178" y="429150"/>
                    <a:pt x="184595" y="411440"/>
                    <a:pt x="164671" y="391517"/>
                  </a:cubicBezTo>
                  <a:cubicBezTo>
                    <a:pt x="134233" y="362185"/>
                    <a:pt x="104347" y="331747"/>
                    <a:pt x="92172" y="289133"/>
                  </a:cubicBezTo>
                  <a:cubicBezTo>
                    <a:pt x="70035" y="209992"/>
                    <a:pt x="87745" y="140260"/>
                    <a:pt x="141981" y="78830"/>
                  </a:cubicBezTo>
                  <a:cubicBezTo>
                    <a:pt x="202858" y="9651"/>
                    <a:pt x="280338" y="-10273"/>
                    <a:pt x="368886" y="4670"/>
                  </a:cubicBezTo>
                  <a:cubicBezTo>
                    <a:pt x="394344" y="9097"/>
                    <a:pt x="419249" y="15185"/>
                    <a:pt x="444706" y="20719"/>
                  </a:cubicBezTo>
                  <a:cubicBezTo>
                    <a:pt x="444706" y="22933"/>
                    <a:pt x="444153" y="25147"/>
                    <a:pt x="444153" y="27361"/>
                  </a:cubicBezTo>
                  <a:cubicBezTo>
                    <a:pt x="438065" y="26807"/>
                    <a:pt x="431977" y="26254"/>
                    <a:pt x="425890" y="25700"/>
                  </a:cubicBezTo>
                  <a:cubicBezTo>
                    <a:pt x="419802" y="24594"/>
                    <a:pt x="413161" y="23487"/>
                    <a:pt x="407073" y="22380"/>
                  </a:cubicBezTo>
                  <a:cubicBezTo>
                    <a:pt x="316864" y="3563"/>
                    <a:pt x="239384" y="27361"/>
                    <a:pt x="175186" y="92665"/>
                  </a:cubicBezTo>
                  <a:cubicBezTo>
                    <a:pt x="120397" y="148008"/>
                    <a:pt x="115416" y="229362"/>
                    <a:pt x="147515" y="292453"/>
                  </a:cubicBezTo>
                  <a:cubicBezTo>
                    <a:pt x="188469" y="372147"/>
                    <a:pt x="258754" y="421402"/>
                    <a:pt x="332914" y="465123"/>
                  </a:cubicBezTo>
                  <a:cubicBezTo>
                    <a:pt x="400432" y="505523"/>
                    <a:pt x="476805" y="522680"/>
                    <a:pt x="551518" y="543710"/>
                  </a:cubicBezTo>
                  <a:cubicBezTo>
                    <a:pt x="632872" y="566401"/>
                    <a:pt x="713673" y="589091"/>
                    <a:pt x="786172" y="633919"/>
                  </a:cubicBezTo>
                  <a:cubicBezTo>
                    <a:pt x="812183" y="649968"/>
                    <a:pt x="834874" y="670999"/>
                    <a:pt x="858671" y="690369"/>
                  </a:cubicBezTo>
                  <a:cubicBezTo>
                    <a:pt x="861992" y="693136"/>
                    <a:pt x="864205" y="697010"/>
                    <a:pt x="865866" y="699223"/>
                  </a:cubicBezTo>
                  <a:cubicBezTo>
                    <a:pt x="827679" y="675979"/>
                    <a:pt x="790046" y="650522"/>
                    <a:pt x="750199" y="628938"/>
                  </a:cubicBezTo>
                  <a:cubicBezTo>
                    <a:pt x="688769" y="595179"/>
                    <a:pt x="620143" y="580790"/>
                    <a:pt x="552625" y="564187"/>
                  </a:cubicBezTo>
                  <a:cubicBezTo>
                    <a:pt x="491194" y="548691"/>
                    <a:pt x="429764" y="534855"/>
                    <a:pt x="369440" y="516038"/>
                  </a:cubicBezTo>
                  <a:cubicBezTo>
                    <a:pt x="334574" y="504970"/>
                    <a:pt x="301922" y="486707"/>
                    <a:pt x="268716" y="470657"/>
                  </a:cubicBezTo>
                  <a:cubicBezTo>
                    <a:pt x="257647" y="465676"/>
                    <a:pt x="248792" y="459589"/>
                    <a:pt x="237724" y="469550"/>
                  </a:cubicBezTo>
                  <a:cubicBezTo>
                    <a:pt x="201751" y="502203"/>
                    <a:pt x="161904" y="530981"/>
                    <a:pt x="129805" y="566954"/>
                  </a:cubicBezTo>
                  <a:cubicBezTo>
                    <a:pt x="88851" y="613442"/>
                    <a:pt x="61180" y="669338"/>
                    <a:pt x="63947" y="734089"/>
                  </a:cubicBezTo>
                  <a:cubicBezTo>
                    <a:pt x="66161" y="793306"/>
                    <a:pt x="85531" y="847543"/>
                    <a:pt x="115969" y="897904"/>
                  </a:cubicBezTo>
                  <a:cubicBezTo>
                    <a:pt x="158583" y="968743"/>
                    <a:pt x="222781" y="1015785"/>
                    <a:pt x="290300" y="1058952"/>
                  </a:cubicBezTo>
                  <a:cubicBezTo>
                    <a:pt x="398218" y="1127578"/>
                    <a:pt x="515545" y="1176279"/>
                    <a:pt x="637853" y="1211145"/>
                  </a:cubicBezTo>
                  <a:cubicBezTo>
                    <a:pt x="793920" y="1255420"/>
                    <a:pt x="953308" y="1278664"/>
                    <a:pt x="1114909" y="1281984"/>
                  </a:cubicBezTo>
                  <a:cubicBezTo>
                    <a:pt x="1236110" y="1284752"/>
                    <a:pt x="1357311" y="1285305"/>
                    <a:pt x="1478512" y="1286965"/>
                  </a:cubicBezTo>
                  <a:cubicBezTo>
                    <a:pt x="1488473" y="1286965"/>
                    <a:pt x="1498989" y="1288072"/>
                    <a:pt x="1508950" y="1288625"/>
                  </a:cubicBezTo>
                  <a:cubicBezTo>
                    <a:pt x="1507844" y="1289732"/>
                    <a:pt x="1507844" y="1290839"/>
                    <a:pt x="1507844" y="1291392"/>
                  </a:cubicBezTo>
                  <a:close/>
                </a:path>
              </a:pathLst>
            </a:custGeom>
            <a:grpFill/>
            <a:ln w="553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76E5181-0308-4AAA-8FF0-7953A53B1C14}"/>
                </a:ext>
              </a:extLst>
            </p:cNvPr>
            <p:cNvSpPr/>
            <p:nvPr/>
          </p:nvSpPr>
          <p:spPr>
            <a:xfrm>
              <a:off x="10383787" y="607109"/>
              <a:ext cx="1106974" cy="709156"/>
            </a:xfrm>
            <a:custGeom>
              <a:avLst/>
              <a:gdLst>
                <a:gd name="connsiteX0" fmla="*/ 4810 w 1416778"/>
                <a:gd name="connsiteY0" fmla="*/ 0 h 907623"/>
                <a:gd name="connsiteX1" fmla="*/ 38570 w 1416778"/>
                <a:gd name="connsiteY1" fmla="*/ 66411 h 907623"/>
                <a:gd name="connsiteX2" fmla="*/ 130439 w 1416778"/>
                <a:gd name="connsiteY2" fmla="*/ 203108 h 907623"/>
                <a:gd name="connsiteX3" fmla="*/ 316391 w 1416778"/>
                <a:gd name="connsiteY3" fmla="*/ 395702 h 907623"/>
                <a:gd name="connsiteX4" fmla="*/ 655643 w 1416778"/>
                <a:gd name="connsiteY4" fmla="*/ 623714 h 907623"/>
                <a:gd name="connsiteX5" fmla="*/ 752493 w 1416778"/>
                <a:gd name="connsiteY5" fmla="*/ 675183 h 907623"/>
                <a:gd name="connsiteX6" fmla="*/ 874801 w 1416778"/>
                <a:gd name="connsiteY6" fmla="*/ 700088 h 907623"/>
                <a:gd name="connsiteX7" fmla="*/ 1096726 w 1416778"/>
                <a:gd name="connsiteY7" fmla="*/ 680164 h 907623"/>
                <a:gd name="connsiteX8" fmla="*/ 1400558 w 1416778"/>
                <a:gd name="connsiteY8" fmla="*/ 664668 h 907623"/>
                <a:gd name="connsiteX9" fmla="*/ 1416608 w 1416778"/>
                <a:gd name="connsiteY9" fmla="*/ 665775 h 907623"/>
                <a:gd name="connsiteX10" fmla="*/ 1417161 w 1416778"/>
                <a:gd name="connsiteY10" fmla="*/ 670203 h 907623"/>
                <a:gd name="connsiteX11" fmla="*/ 1289873 w 1416778"/>
                <a:gd name="connsiteY11" fmla="*/ 683485 h 907623"/>
                <a:gd name="connsiteX12" fmla="*/ 1117756 w 1416778"/>
                <a:gd name="connsiteY12" fmla="*/ 715584 h 907623"/>
                <a:gd name="connsiteX13" fmla="*/ 1040830 w 1416778"/>
                <a:gd name="connsiteY13" fmla="*/ 758198 h 907623"/>
                <a:gd name="connsiteX14" fmla="*/ 1032528 w 1416778"/>
                <a:gd name="connsiteY14" fmla="*/ 835678 h 907623"/>
                <a:gd name="connsiteX15" fmla="*/ 1091192 w 1416778"/>
                <a:gd name="connsiteY15" fmla="*/ 899322 h 907623"/>
                <a:gd name="connsiteX16" fmla="*/ 1096172 w 1416778"/>
                <a:gd name="connsiteY16" fmla="*/ 908730 h 907623"/>
                <a:gd name="connsiteX17" fmla="*/ 1006517 w 1416778"/>
                <a:gd name="connsiteY17" fmla="*/ 857262 h 907623"/>
                <a:gd name="connsiteX18" fmla="*/ 769649 w 1416778"/>
                <a:gd name="connsiteY18" fmla="*/ 732740 h 907623"/>
                <a:gd name="connsiteX19" fmla="*/ 227842 w 1416778"/>
                <a:gd name="connsiteY19" fmla="*/ 411751 h 907623"/>
                <a:gd name="connsiteX20" fmla="*/ 35802 w 1416778"/>
                <a:gd name="connsiteY20" fmla="*/ 190380 h 907623"/>
                <a:gd name="connsiteX21" fmla="*/ 4810 w 1416778"/>
                <a:gd name="connsiteY21" fmla="*/ 0 h 9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6778" h="907623">
                  <a:moveTo>
                    <a:pt x="4810" y="0"/>
                  </a:moveTo>
                  <a:cubicBezTo>
                    <a:pt x="16432" y="23244"/>
                    <a:pt x="25841" y="45935"/>
                    <a:pt x="38570" y="66411"/>
                  </a:cubicBezTo>
                  <a:cubicBezTo>
                    <a:pt x="67901" y="112899"/>
                    <a:pt x="94466" y="162155"/>
                    <a:pt x="130439" y="203108"/>
                  </a:cubicBezTo>
                  <a:cubicBezTo>
                    <a:pt x="189102" y="270073"/>
                    <a:pt x="253300" y="332057"/>
                    <a:pt x="316391" y="395702"/>
                  </a:cubicBezTo>
                  <a:cubicBezTo>
                    <a:pt x="414348" y="494212"/>
                    <a:pt x="534995" y="558963"/>
                    <a:pt x="655643" y="623714"/>
                  </a:cubicBezTo>
                  <a:cubicBezTo>
                    <a:pt x="687742" y="640871"/>
                    <a:pt x="720394" y="657474"/>
                    <a:pt x="752493" y="675183"/>
                  </a:cubicBezTo>
                  <a:cubicBezTo>
                    <a:pt x="790680" y="696214"/>
                    <a:pt x="831080" y="704515"/>
                    <a:pt x="874801" y="700088"/>
                  </a:cubicBezTo>
                  <a:cubicBezTo>
                    <a:pt x="948407" y="692340"/>
                    <a:pt x="1022566" y="686805"/>
                    <a:pt x="1096726" y="680164"/>
                  </a:cubicBezTo>
                  <a:cubicBezTo>
                    <a:pt x="1198003" y="671309"/>
                    <a:pt x="1298727" y="660794"/>
                    <a:pt x="1400558" y="664668"/>
                  </a:cubicBezTo>
                  <a:cubicBezTo>
                    <a:pt x="1406093" y="664668"/>
                    <a:pt x="1411627" y="665222"/>
                    <a:pt x="1416608" y="665775"/>
                  </a:cubicBezTo>
                  <a:cubicBezTo>
                    <a:pt x="1416608" y="667435"/>
                    <a:pt x="1416608" y="669096"/>
                    <a:pt x="1417161" y="670203"/>
                  </a:cubicBezTo>
                  <a:cubicBezTo>
                    <a:pt x="1374547" y="674630"/>
                    <a:pt x="1332487" y="679611"/>
                    <a:pt x="1289873" y="683485"/>
                  </a:cubicBezTo>
                  <a:cubicBezTo>
                    <a:pt x="1231209" y="689019"/>
                    <a:pt x="1172546" y="693447"/>
                    <a:pt x="1117756" y="715584"/>
                  </a:cubicBezTo>
                  <a:cubicBezTo>
                    <a:pt x="1090638" y="726652"/>
                    <a:pt x="1064074" y="741041"/>
                    <a:pt x="1040830" y="758198"/>
                  </a:cubicBezTo>
                  <a:cubicBezTo>
                    <a:pt x="1016479" y="776461"/>
                    <a:pt x="1013711" y="811880"/>
                    <a:pt x="1032528" y="835678"/>
                  </a:cubicBezTo>
                  <a:cubicBezTo>
                    <a:pt x="1050238" y="858368"/>
                    <a:pt x="1071268" y="878292"/>
                    <a:pt x="1091192" y="899322"/>
                  </a:cubicBezTo>
                  <a:cubicBezTo>
                    <a:pt x="1093405" y="901536"/>
                    <a:pt x="1095619" y="903750"/>
                    <a:pt x="1096172" y="908730"/>
                  </a:cubicBezTo>
                  <a:cubicBezTo>
                    <a:pt x="1066287" y="891574"/>
                    <a:pt x="1036956" y="873311"/>
                    <a:pt x="1006517" y="857262"/>
                  </a:cubicBezTo>
                  <a:cubicBezTo>
                    <a:pt x="927930" y="815201"/>
                    <a:pt x="849343" y="772587"/>
                    <a:pt x="769649" y="732740"/>
                  </a:cubicBezTo>
                  <a:cubicBezTo>
                    <a:pt x="581483" y="638104"/>
                    <a:pt x="392764" y="545128"/>
                    <a:pt x="227842" y="411751"/>
                  </a:cubicBezTo>
                  <a:cubicBezTo>
                    <a:pt x="150916" y="349214"/>
                    <a:pt x="80630" y="280588"/>
                    <a:pt x="35802" y="190380"/>
                  </a:cubicBezTo>
                  <a:cubicBezTo>
                    <a:pt x="5364" y="130609"/>
                    <a:pt x="-7919" y="68625"/>
                    <a:pt x="4810" y="0"/>
                  </a:cubicBezTo>
                  <a:close/>
                </a:path>
              </a:pathLst>
            </a:custGeom>
            <a:grpFill/>
            <a:ln w="553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6497464-B3E8-4C3B-BB51-53391021FCDC}"/>
                </a:ext>
              </a:extLst>
            </p:cNvPr>
            <p:cNvSpPr/>
            <p:nvPr userDrawn="1"/>
          </p:nvSpPr>
          <p:spPr>
            <a:xfrm>
              <a:off x="11776885" y="1615030"/>
              <a:ext cx="415115" cy="683210"/>
            </a:xfrm>
            <a:custGeom>
              <a:avLst/>
              <a:gdLst>
                <a:gd name="connsiteX0" fmla="*/ 0 w 531291"/>
                <a:gd name="connsiteY0" fmla="*/ 226944 h 874417"/>
                <a:gd name="connsiteX1" fmla="*/ 103491 w 531291"/>
                <a:gd name="connsiteY1" fmla="*/ 77518 h 874417"/>
                <a:gd name="connsiteX2" fmla="*/ 396809 w 531291"/>
                <a:gd name="connsiteY2" fmla="*/ 11107 h 874417"/>
                <a:gd name="connsiteX3" fmla="*/ 474289 w 531291"/>
                <a:gd name="connsiteY3" fmla="*/ 61469 h 874417"/>
                <a:gd name="connsiteX4" fmla="*/ 530738 w 531291"/>
                <a:gd name="connsiteY4" fmla="*/ 163300 h 874417"/>
                <a:gd name="connsiteX5" fmla="*/ 520777 w 531291"/>
                <a:gd name="connsiteY5" fmla="*/ 280073 h 874417"/>
                <a:gd name="connsiteX6" fmla="*/ 446064 w 531291"/>
                <a:gd name="connsiteY6" fmla="*/ 449423 h 874417"/>
                <a:gd name="connsiteX7" fmla="*/ 379099 w 531291"/>
                <a:gd name="connsiteY7" fmla="*/ 613238 h 874417"/>
                <a:gd name="connsiteX8" fmla="*/ 341466 w 531291"/>
                <a:gd name="connsiteY8" fmla="*/ 759343 h 874417"/>
                <a:gd name="connsiteX9" fmla="*/ 321542 w 531291"/>
                <a:gd name="connsiteY9" fmla="*/ 876670 h 874417"/>
                <a:gd name="connsiteX10" fmla="*/ 314348 w 531291"/>
                <a:gd name="connsiteY10" fmla="*/ 819113 h 874417"/>
                <a:gd name="connsiteX11" fmla="*/ 363049 w 531291"/>
                <a:gd name="connsiteY11" fmla="*/ 575605 h 874417"/>
                <a:gd name="connsiteX12" fmla="*/ 461007 w 531291"/>
                <a:gd name="connsiteY12" fmla="*/ 350912 h 874417"/>
                <a:gd name="connsiteX13" fmla="*/ 492552 w 531291"/>
                <a:gd name="connsiteY13" fmla="*/ 194292 h 874417"/>
                <a:gd name="connsiteX14" fmla="*/ 344786 w 531291"/>
                <a:gd name="connsiteY14" fmla="*/ 44866 h 874417"/>
                <a:gd name="connsiteX15" fmla="*/ 104598 w 531291"/>
                <a:gd name="connsiteY15" fmla="*/ 115152 h 874417"/>
                <a:gd name="connsiteX16" fmla="*/ 0 w 531291"/>
                <a:gd name="connsiteY16" fmla="*/ 226944 h 8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291" h="874417">
                  <a:moveTo>
                    <a:pt x="0" y="226944"/>
                  </a:moveTo>
                  <a:cubicBezTo>
                    <a:pt x="17156" y="164960"/>
                    <a:pt x="54789" y="117365"/>
                    <a:pt x="103491" y="77518"/>
                  </a:cubicBezTo>
                  <a:cubicBezTo>
                    <a:pt x="189826" y="6679"/>
                    <a:pt x="289444" y="-16011"/>
                    <a:pt x="396809" y="11107"/>
                  </a:cubicBezTo>
                  <a:cubicBezTo>
                    <a:pt x="425034" y="18302"/>
                    <a:pt x="451045" y="41546"/>
                    <a:pt x="474289" y="61469"/>
                  </a:cubicBezTo>
                  <a:cubicBezTo>
                    <a:pt x="504727" y="88034"/>
                    <a:pt x="524097" y="123453"/>
                    <a:pt x="530738" y="163300"/>
                  </a:cubicBezTo>
                  <a:cubicBezTo>
                    <a:pt x="536826" y="202593"/>
                    <a:pt x="531845" y="241887"/>
                    <a:pt x="520777" y="280073"/>
                  </a:cubicBezTo>
                  <a:cubicBezTo>
                    <a:pt x="503620" y="339844"/>
                    <a:pt x="472628" y="394080"/>
                    <a:pt x="446064" y="449423"/>
                  </a:cubicBezTo>
                  <a:cubicBezTo>
                    <a:pt x="420606" y="502552"/>
                    <a:pt x="397915" y="557342"/>
                    <a:pt x="379099" y="613238"/>
                  </a:cubicBezTo>
                  <a:cubicBezTo>
                    <a:pt x="363049" y="660832"/>
                    <a:pt x="351981" y="710088"/>
                    <a:pt x="341466" y="759343"/>
                  </a:cubicBezTo>
                  <a:cubicBezTo>
                    <a:pt x="333718" y="797530"/>
                    <a:pt x="330397" y="836823"/>
                    <a:pt x="321542" y="876670"/>
                  </a:cubicBezTo>
                  <a:cubicBezTo>
                    <a:pt x="318775" y="857300"/>
                    <a:pt x="314901" y="838483"/>
                    <a:pt x="314348" y="819113"/>
                  </a:cubicBezTo>
                  <a:cubicBezTo>
                    <a:pt x="309920" y="733885"/>
                    <a:pt x="330951" y="653638"/>
                    <a:pt x="363049" y="575605"/>
                  </a:cubicBezTo>
                  <a:cubicBezTo>
                    <a:pt x="394595" y="500338"/>
                    <a:pt x="430014" y="426732"/>
                    <a:pt x="461007" y="350912"/>
                  </a:cubicBezTo>
                  <a:cubicBezTo>
                    <a:pt x="481483" y="301104"/>
                    <a:pt x="500853" y="249635"/>
                    <a:pt x="492552" y="194292"/>
                  </a:cubicBezTo>
                  <a:cubicBezTo>
                    <a:pt x="480377" y="110724"/>
                    <a:pt x="428908" y="53721"/>
                    <a:pt x="344786" y="44866"/>
                  </a:cubicBezTo>
                  <a:cubicBezTo>
                    <a:pt x="255684" y="35458"/>
                    <a:pt x="177097" y="64790"/>
                    <a:pt x="104598" y="115152"/>
                  </a:cubicBezTo>
                  <a:cubicBezTo>
                    <a:pt x="61431" y="144483"/>
                    <a:pt x="26011" y="181563"/>
                    <a:pt x="0" y="226944"/>
                  </a:cubicBezTo>
                  <a:close/>
                </a:path>
              </a:pathLst>
            </a:custGeom>
            <a:grpFill/>
            <a:ln w="5531"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E420EDE7-2BF9-4E05-81B2-88D3886D1F65}"/>
                </a:ext>
              </a:extLst>
            </p:cNvPr>
            <p:cNvGrpSpPr/>
            <p:nvPr userDrawn="1"/>
          </p:nvGrpSpPr>
          <p:grpSpPr>
            <a:xfrm>
              <a:off x="11017480" y="309106"/>
              <a:ext cx="667060" cy="841378"/>
              <a:chOff x="10512715" y="-139148"/>
              <a:chExt cx="1292932" cy="1630806"/>
            </a:xfrm>
            <a:grpFill/>
          </p:grpSpPr>
          <p:sp>
            <p:nvSpPr>
              <p:cNvPr id="53" name="Freeform: Shape 52">
                <a:extLst>
                  <a:ext uri="{FF2B5EF4-FFF2-40B4-BE49-F238E27FC236}">
                    <a16:creationId xmlns:a16="http://schemas.microsoft.com/office/drawing/2014/main" id="{A22C5BA3-128D-4B16-AF22-A729590AD7A2}"/>
                  </a:ext>
                </a:extLst>
              </p:cNvPr>
              <p:cNvSpPr/>
              <p:nvPr/>
            </p:nvSpPr>
            <p:spPr>
              <a:xfrm>
                <a:off x="10512715" y="-139148"/>
                <a:ext cx="1292932" cy="1630806"/>
              </a:xfrm>
              <a:custGeom>
                <a:avLst/>
                <a:gdLst>
                  <a:gd name="connsiteX0" fmla="*/ 687060 w 1588341"/>
                  <a:gd name="connsiteY0" fmla="*/ 478632 h 2003413"/>
                  <a:gd name="connsiteX1" fmla="*/ 675992 w 1588341"/>
                  <a:gd name="connsiteY1" fmla="*/ 459815 h 2003413"/>
                  <a:gd name="connsiteX2" fmla="*/ 513837 w 1588341"/>
                  <a:gd name="connsiteY2" fmla="*/ 217967 h 2003413"/>
                  <a:gd name="connsiteX3" fmla="*/ 350022 w 1588341"/>
                  <a:gd name="connsiteY3" fmla="*/ 107281 h 2003413"/>
                  <a:gd name="connsiteX4" fmla="*/ 181226 w 1588341"/>
                  <a:gd name="connsiteY4" fmla="*/ 156536 h 2003413"/>
                  <a:gd name="connsiteX5" fmla="*/ 138612 w 1588341"/>
                  <a:gd name="connsiteY5" fmla="*/ 298214 h 2003413"/>
                  <a:gd name="connsiteX6" fmla="*/ 146914 w 1588341"/>
                  <a:gd name="connsiteY6" fmla="*/ 473651 h 2003413"/>
                  <a:gd name="connsiteX7" fmla="*/ 169051 w 1588341"/>
                  <a:gd name="connsiteY7" fmla="*/ 600386 h 2003413"/>
                  <a:gd name="connsiteX8" fmla="*/ 221627 w 1588341"/>
                  <a:gd name="connsiteY8" fmla="*/ 781911 h 2003413"/>
                  <a:gd name="connsiteX9" fmla="*/ 285824 w 1588341"/>
                  <a:gd name="connsiteY9" fmla="*/ 945172 h 2003413"/>
                  <a:gd name="connsiteX10" fmla="*/ 384888 w 1588341"/>
                  <a:gd name="connsiteY10" fmla="*/ 1122270 h 2003413"/>
                  <a:gd name="connsiteX11" fmla="*/ 564753 w 1588341"/>
                  <a:gd name="connsiteY11" fmla="*/ 1288298 h 2003413"/>
                  <a:gd name="connsiteX12" fmla="*/ 741296 w 1588341"/>
                  <a:gd name="connsiteY12" fmla="*/ 1304348 h 2003413"/>
                  <a:gd name="connsiteX13" fmla="*/ 927249 w 1588341"/>
                  <a:gd name="connsiteY13" fmla="*/ 1231295 h 2003413"/>
                  <a:gd name="connsiteX14" fmla="*/ 1272035 w 1588341"/>
                  <a:gd name="connsiteY14" fmla="*/ 1158243 h 2003413"/>
                  <a:gd name="connsiteX15" fmla="*/ 1485105 w 1588341"/>
                  <a:gd name="connsiteY15" fmla="*/ 1217460 h 2003413"/>
                  <a:gd name="connsiteX16" fmla="*/ 1589703 w 1588341"/>
                  <a:gd name="connsiteY16" fmla="*/ 1410053 h 2003413"/>
                  <a:gd name="connsiteX17" fmla="*/ 1515544 w 1588341"/>
                  <a:gd name="connsiteY17" fmla="*/ 1687874 h 2003413"/>
                  <a:gd name="connsiteX18" fmla="*/ 1291958 w 1588341"/>
                  <a:gd name="connsiteY18" fmla="*/ 1953520 h 2003413"/>
                  <a:gd name="connsiteX19" fmla="*/ 1182379 w 1588341"/>
                  <a:gd name="connsiteY19" fmla="*/ 2007203 h 2003413"/>
                  <a:gd name="connsiteX20" fmla="*/ 1229421 w 1588341"/>
                  <a:gd name="connsiteY20" fmla="*/ 1940238 h 2003413"/>
                  <a:gd name="connsiteX21" fmla="*/ 1358923 w 1588341"/>
                  <a:gd name="connsiteY21" fmla="*/ 1770335 h 2003413"/>
                  <a:gd name="connsiteX22" fmla="*/ 1453006 w 1588341"/>
                  <a:gd name="connsiteY22" fmla="*/ 1470930 h 2003413"/>
                  <a:gd name="connsiteX23" fmla="*/ 1441938 w 1588341"/>
                  <a:gd name="connsiteY23" fmla="*/ 1385149 h 2003413"/>
                  <a:gd name="connsiteX24" fmla="*/ 1420907 w 1588341"/>
                  <a:gd name="connsiteY24" fmla="*/ 1348069 h 2003413"/>
                  <a:gd name="connsiteX25" fmla="*/ 1283104 w 1588341"/>
                  <a:gd name="connsiteY25" fmla="*/ 1266715 h 2003413"/>
                  <a:gd name="connsiteX26" fmla="*/ 1087190 w 1588341"/>
                  <a:gd name="connsiteY26" fmla="*/ 1278890 h 2003413"/>
                  <a:gd name="connsiteX27" fmla="*/ 860837 w 1588341"/>
                  <a:gd name="connsiteY27" fmla="*/ 1353050 h 2003413"/>
                  <a:gd name="connsiteX28" fmla="*/ 460155 w 1588341"/>
                  <a:gd name="connsiteY28" fmla="*/ 1282211 h 2003413"/>
                  <a:gd name="connsiteX29" fmla="*/ 279737 w 1588341"/>
                  <a:gd name="connsiteY29" fmla="*/ 1072461 h 2003413"/>
                  <a:gd name="connsiteX30" fmla="*/ 138059 w 1588341"/>
                  <a:gd name="connsiteY30" fmla="*/ 782464 h 2003413"/>
                  <a:gd name="connsiteX31" fmla="*/ 39548 w 1588341"/>
                  <a:gd name="connsiteY31" fmla="*/ 491361 h 2003413"/>
                  <a:gd name="connsiteX32" fmla="*/ 1362 w 1588341"/>
                  <a:gd name="connsiteY32" fmla="*/ 311496 h 2003413"/>
                  <a:gd name="connsiteX33" fmla="*/ 5236 w 1588341"/>
                  <a:gd name="connsiteY33" fmla="*/ 153769 h 2003413"/>
                  <a:gd name="connsiteX34" fmla="*/ 102639 w 1588341"/>
                  <a:gd name="connsiteY34" fmla="*/ 23713 h 2003413"/>
                  <a:gd name="connsiteX35" fmla="*/ 286378 w 1588341"/>
                  <a:gd name="connsiteY35" fmla="*/ 15965 h 2003413"/>
                  <a:gd name="connsiteX36" fmla="*/ 622309 w 1588341"/>
                  <a:gd name="connsiteY36" fmla="*/ 305409 h 2003413"/>
                  <a:gd name="connsiteX37" fmla="*/ 686507 w 1588341"/>
                  <a:gd name="connsiteY37" fmla="*/ 453174 h 2003413"/>
                  <a:gd name="connsiteX38" fmla="*/ 689274 w 1588341"/>
                  <a:gd name="connsiteY38" fmla="*/ 478078 h 2003413"/>
                  <a:gd name="connsiteX39" fmla="*/ 687060 w 1588341"/>
                  <a:gd name="connsiteY39" fmla="*/ 478632 h 20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88341" h="2003413">
                    <a:moveTo>
                      <a:pt x="687060" y="478632"/>
                    </a:moveTo>
                    <a:cubicBezTo>
                      <a:pt x="683186" y="472544"/>
                      <a:pt x="679312" y="466456"/>
                      <a:pt x="675992" y="459815"/>
                    </a:cubicBezTo>
                    <a:cubicBezTo>
                      <a:pt x="631718" y="372373"/>
                      <a:pt x="579142" y="290466"/>
                      <a:pt x="513837" y="217967"/>
                    </a:cubicBezTo>
                    <a:cubicBezTo>
                      <a:pt x="468456" y="167605"/>
                      <a:pt x="416434" y="126651"/>
                      <a:pt x="350022" y="107281"/>
                    </a:cubicBezTo>
                    <a:cubicBezTo>
                      <a:pt x="284164" y="88464"/>
                      <a:pt x="226054" y="105067"/>
                      <a:pt x="181226" y="156536"/>
                    </a:cubicBezTo>
                    <a:cubicBezTo>
                      <a:pt x="146360" y="196383"/>
                      <a:pt x="136952" y="246745"/>
                      <a:pt x="138612" y="298214"/>
                    </a:cubicBezTo>
                    <a:cubicBezTo>
                      <a:pt x="140273" y="356877"/>
                      <a:pt x="141379" y="414987"/>
                      <a:pt x="146914" y="473651"/>
                    </a:cubicBezTo>
                    <a:cubicBezTo>
                      <a:pt x="150788" y="516265"/>
                      <a:pt x="159089" y="558879"/>
                      <a:pt x="169051" y="600386"/>
                    </a:cubicBezTo>
                    <a:cubicBezTo>
                      <a:pt x="184547" y="661263"/>
                      <a:pt x="201703" y="722141"/>
                      <a:pt x="221627" y="781911"/>
                    </a:cubicBezTo>
                    <a:cubicBezTo>
                      <a:pt x="240443" y="837254"/>
                      <a:pt x="264794" y="890936"/>
                      <a:pt x="285824" y="945172"/>
                    </a:cubicBezTo>
                    <a:cubicBezTo>
                      <a:pt x="310729" y="1008817"/>
                      <a:pt x="345041" y="1066927"/>
                      <a:pt x="384888" y="1122270"/>
                    </a:cubicBezTo>
                    <a:cubicBezTo>
                      <a:pt x="434143" y="1189235"/>
                      <a:pt x="491700" y="1247898"/>
                      <a:pt x="564753" y="1288298"/>
                    </a:cubicBezTo>
                    <a:cubicBezTo>
                      <a:pt x="621202" y="1319844"/>
                      <a:pt x="680973" y="1325378"/>
                      <a:pt x="741296" y="1304348"/>
                    </a:cubicBezTo>
                    <a:cubicBezTo>
                      <a:pt x="804387" y="1282211"/>
                      <a:pt x="865818" y="1256753"/>
                      <a:pt x="927249" y="1231295"/>
                    </a:cubicBezTo>
                    <a:cubicBezTo>
                      <a:pt x="1037934" y="1185361"/>
                      <a:pt x="1151387" y="1155476"/>
                      <a:pt x="1272035" y="1158243"/>
                    </a:cubicBezTo>
                    <a:cubicBezTo>
                      <a:pt x="1347855" y="1160456"/>
                      <a:pt x="1420907" y="1174292"/>
                      <a:pt x="1485105" y="1217460"/>
                    </a:cubicBezTo>
                    <a:cubicBezTo>
                      <a:pt x="1553730" y="1263394"/>
                      <a:pt x="1585276" y="1329252"/>
                      <a:pt x="1589703" y="1410053"/>
                    </a:cubicBezTo>
                    <a:cubicBezTo>
                      <a:pt x="1595238" y="1510777"/>
                      <a:pt x="1565906" y="1602093"/>
                      <a:pt x="1515544" y="1687874"/>
                    </a:cubicBezTo>
                    <a:cubicBezTo>
                      <a:pt x="1455773" y="1789152"/>
                      <a:pt x="1384381" y="1880468"/>
                      <a:pt x="1291958" y="1953520"/>
                    </a:cubicBezTo>
                    <a:cubicBezTo>
                      <a:pt x="1260413" y="1978425"/>
                      <a:pt x="1225547" y="1999455"/>
                      <a:pt x="1182379" y="2007203"/>
                    </a:cubicBezTo>
                    <a:cubicBezTo>
                      <a:pt x="1197876" y="1985066"/>
                      <a:pt x="1213372" y="1962375"/>
                      <a:pt x="1229421" y="1940238"/>
                    </a:cubicBezTo>
                    <a:cubicBezTo>
                      <a:pt x="1272588" y="1883235"/>
                      <a:pt x="1318523" y="1828445"/>
                      <a:pt x="1358923" y="1770335"/>
                    </a:cubicBezTo>
                    <a:cubicBezTo>
                      <a:pt x="1421461" y="1680680"/>
                      <a:pt x="1459647" y="1582169"/>
                      <a:pt x="1453006" y="1470930"/>
                    </a:cubicBezTo>
                    <a:cubicBezTo>
                      <a:pt x="1451346" y="1442152"/>
                      <a:pt x="1448025" y="1412820"/>
                      <a:pt x="1441938" y="1385149"/>
                    </a:cubicBezTo>
                    <a:cubicBezTo>
                      <a:pt x="1439170" y="1371866"/>
                      <a:pt x="1429209" y="1359137"/>
                      <a:pt x="1420907" y="1348069"/>
                    </a:cubicBezTo>
                    <a:cubicBezTo>
                      <a:pt x="1386041" y="1302688"/>
                      <a:pt x="1337893" y="1279444"/>
                      <a:pt x="1283104" y="1266715"/>
                    </a:cubicBezTo>
                    <a:cubicBezTo>
                      <a:pt x="1216692" y="1251772"/>
                      <a:pt x="1150834" y="1260627"/>
                      <a:pt x="1087190" y="1278890"/>
                    </a:cubicBezTo>
                    <a:cubicBezTo>
                      <a:pt x="1010816" y="1301027"/>
                      <a:pt x="936657" y="1329252"/>
                      <a:pt x="860837" y="1353050"/>
                    </a:cubicBezTo>
                    <a:cubicBezTo>
                      <a:pt x="715285" y="1398984"/>
                      <a:pt x="581356" y="1375740"/>
                      <a:pt x="460155" y="1282211"/>
                    </a:cubicBezTo>
                    <a:cubicBezTo>
                      <a:pt x="385995" y="1224654"/>
                      <a:pt x="328992" y="1151602"/>
                      <a:pt x="279737" y="1072461"/>
                    </a:cubicBezTo>
                    <a:cubicBezTo>
                      <a:pt x="222180" y="980592"/>
                      <a:pt x="174585" y="883742"/>
                      <a:pt x="138059" y="782464"/>
                    </a:cubicBezTo>
                    <a:cubicBezTo>
                      <a:pt x="103193" y="686168"/>
                      <a:pt x="73308" y="588211"/>
                      <a:pt x="39548" y="491361"/>
                    </a:cubicBezTo>
                    <a:cubicBezTo>
                      <a:pt x="19625" y="432697"/>
                      <a:pt x="4682" y="372927"/>
                      <a:pt x="1362" y="311496"/>
                    </a:cubicBezTo>
                    <a:cubicBezTo>
                      <a:pt x="-1959" y="258921"/>
                      <a:pt x="1362" y="206345"/>
                      <a:pt x="5236" y="153769"/>
                    </a:cubicBezTo>
                    <a:cubicBezTo>
                      <a:pt x="10217" y="90678"/>
                      <a:pt x="49510" y="50278"/>
                      <a:pt x="102639" y="23713"/>
                    </a:cubicBezTo>
                    <a:cubicBezTo>
                      <a:pt x="161856" y="-6172"/>
                      <a:pt x="222733" y="-6725"/>
                      <a:pt x="286378" y="15965"/>
                    </a:cubicBezTo>
                    <a:cubicBezTo>
                      <a:pt x="435250" y="70201"/>
                      <a:pt x="538188" y="175906"/>
                      <a:pt x="622309" y="305409"/>
                    </a:cubicBezTo>
                    <a:cubicBezTo>
                      <a:pt x="651641" y="351343"/>
                      <a:pt x="674885" y="399492"/>
                      <a:pt x="686507" y="453174"/>
                    </a:cubicBezTo>
                    <a:cubicBezTo>
                      <a:pt x="688167" y="461476"/>
                      <a:pt x="688167" y="469777"/>
                      <a:pt x="689274" y="478078"/>
                    </a:cubicBezTo>
                    <a:cubicBezTo>
                      <a:pt x="689274" y="478078"/>
                      <a:pt x="688167" y="478632"/>
                      <a:pt x="687060" y="478632"/>
                    </a:cubicBezTo>
                    <a:close/>
                  </a:path>
                </a:pathLst>
              </a:custGeom>
              <a:grpFill/>
              <a:ln w="553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C7E54EB-BE1F-4506-A298-64C9A4F9FE05}"/>
                  </a:ext>
                </a:extLst>
              </p:cNvPr>
              <p:cNvSpPr/>
              <p:nvPr/>
            </p:nvSpPr>
            <p:spPr>
              <a:xfrm>
                <a:off x="10895396" y="64446"/>
                <a:ext cx="563124" cy="558619"/>
              </a:xfrm>
              <a:custGeom>
                <a:avLst/>
                <a:gdLst>
                  <a:gd name="connsiteX0" fmla="*/ 0 w 691786"/>
                  <a:gd name="connsiteY0" fmla="*/ 688974 h 686251"/>
                  <a:gd name="connsiteX1" fmla="*/ 97404 w 691786"/>
                  <a:gd name="connsiteY1" fmla="*/ 594337 h 686251"/>
                  <a:gd name="connsiteX2" fmla="*/ 407877 w 691786"/>
                  <a:gd name="connsiteY2" fmla="*/ 465942 h 686251"/>
                  <a:gd name="connsiteX3" fmla="*/ 565051 w 691786"/>
                  <a:gd name="connsiteY3" fmla="*/ 401744 h 686251"/>
                  <a:gd name="connsiteX4" fmla="*/ 607112 w 691786"/>
                  <a:gd name="connsiteY4" fmla="*/ 139419 h 686251"/>
                  <a:gd name="connsiteX5" fmla="*/ 343126 w 691786"/>
                  <a:gd name="connsiteY5" fmla="*/ 24859 h 686251"/>
                  <a:gd name="connsiteX6" fmla="*/ 242955 w 691786"/>
                  <a:gd name="connsiteY6" fmla="*/ 30947 h 686251"/>
                  <a:gd name="connsiteX7" fmla="*/ 346447 w 691786"/>
                  <a:gd name="connsiteY7" fmla="*/ 1062 h 686251"/>
                  <a:gd name="connsiteX8" fmla="*/ 587742 w 691786"/>
                  <a:gd name="connsiteY8" fmla="*/ 61939 h 686251"/>
                  <a:gd name="connsiteX9" fmla="*/ 679611 w 691786"/>
                  <a:gd name="connsiteY9" fmla="*/ 158235 h 686251"/>
                  <a:gd name="connsiteX10" fmla="*/ 695107 w 691786"/>
                  <a:gd name="connsiteY10" fmla="*/ 260066 h 686251"/>
                  <a:gd name="connsiteX11" fmla="*/ 570032 w 691786"/>
                  <a:gd name="connsiteY11" fmla="*/ 438270 h 686251"/>
                  <a:gd name="connsiteX12" fmla="*/ 409537 w 691786"/>
                  <a:gd name="connsiteY12" fmla="*/ 494167 h 686251"/>
                  <a:gd name="connsiteX13" fmla="*/ 198681 w 691786"/>
                  <a:gd name="connsiteY13" fmla="*/ 569987 h 686251"/>
                  <a:gd name="connsiteX14" fmla="*/ 0 w 691786"/>
                  <a:gd name="connsiteY14" fmla="*/ 688974 h 6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786" h="686251">
                    <a:moveTo>
                      <a:pt x="0" y="688974"/>
                    </a:moveTo>
                    <a:cubicBezTo>
                      <a:pt x="26011" y="650234"/>
                      <a:pt x="59770" y="619795"/>
                      <a:pt x="97404" y="594337"/>
                    </a:cubicBezTo>
                    <a:cubicBezTo>
                      <a:pt x="192040" y="530693"/>
                      <a:pt x="299405" y="496934"/>
                      <a:pt x="407877" y="465942"/>
                    </a:cubicBezTo>
                    <a:cubicBezTo>
                      <a:pt x="462667" y="449892"/>
                      <a:pt x="515242" y="428862"/>
                      <a:pt x="565051" y="401744"/>
                    </a:cubicBezTo>
                    <a:cubicBezTo>
                      <a:pt x="673523" y="342527"/>
                      <a:pt x="679611" y="218559"/>
                      <a:pt x="607112" y="139419"/>
                    </a:cubicBezTo>
                    <a:cubicBezTo>
                      <a:pt x="536273" y="62492"/>
                      <a:pt x="444404" y="30393"/>
                      <a:pt x="343126" y="24859"/>
                    </a:cubicBezTo>
                    <a:cubicBezTo>
                      <a:pt x="309367" y="22645"/>
                      <a:pt x="275608" y="28733"/>
                      <a:pt x="242955" y="30947"/>
                    </a:cubicBezTo>
                    <a:cubicBezTo>
                      <a:pt x="274501" y="14344"/>
                      <a:pt x="309367" y="3275"/>
                      <a:pt x="346447" y="1062"/>
                    </a:cubicBezTo>
                    <a:cubicBezTo>
                      <a:pt x="433335" y="-4473"/>
                      <a:pt x="515242" y="11023"/>
                      <a:pt x="587742" y="61939"/>
                    </a:cubicBezTo>
                    <a:cubicBezTo>
                      <a:pt x="624821" y="87950"/>
                      <a:pt x="656920" y="118388"/>
                      <a:pt x="679611" y="158235"/>
                    </a:cubicBezTo>
                    <a:cubicBezTo>
                      <a:pt x="697321" y="189781"/>
                      <a:pt x="696214" y="225200"/>
                      <a:pt x="695107" y="260066"/>
                    </a:cubicBezTo>
                    <a:cubicBezTo>
                      <a:pt x="692340" y="346401"/>
                      <a:pt x="642531" y="400084"/>
                      <a:pt x="570032" y="438270"/>
                    </a:cubicBezTo>
                    <a:cubicBezTo>
                      <a:pt x="519116" y="464835"/>
                      <a:pt x="464880" y="480331"/>
                      <a:pt x="409537" y="494167"/>
                    </a:cubicBezTo>
                    <a:cubicBezTo>
                      <a:pt x="337038" y="512430"/>
                      <a:pt x="266753" y="537888"/>
                      <a:pt x="198681" y="569987"/>
                    </a:cubicBezTo>
                    <a:cubicBezTo>
                      <a:pt x="128396" y="602086"/>
                      <a:pt x="63091" y="643593"/>
                      <a:pt x="0" y="688974"/>
                    </a:cubicBezTo>
                    <a:close/>
                  </a:path>
                </a:pathLst>
              </a:custGeom>
              <a:grpFill/>
              <a:ln w="5531"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47E083E7-BB4C-4C68-8894-E1185CCE478B}"/>
                </a:ext>
              </a:extLst>
            </p:cNvPr>
            <p:cNvSpPr/>
            <p:nvPr/>
          </p:nvSpPr>
          <p:spPr>
            <a:xfrm>
              <a:off x="10524814" y="1876042"/>
              <a:ext cx="185936" cy="138371"/>
            </a:xfrm>
            <a:custGeom>
              <a:avLst/>
              <a:gdLst>
                <a:gd name="connsiteX0" fmla="*/ 242154 w 237974"/>
                <a:gd name="connsiteY0" fmla="*/ 132519 h 177097"/>
                <a:gd name="connsiteX1" fmla="*/ 139770 w 237974"/>
                <a:gd name="connsiteY1" fmla="*/ 121451 h 177097"/>
                <a:gd name="connsiteX2" fmla="*/ 139217 w 237974"/>
                <a:gd name="connsiteY2" fmla="*/ 126432 h 177097"/>
                <a:gd name="connsiteX3" fmla="*/ 220571 w 237974"/>
                <a:gd name="connsiteY3" fmla="*/ 135287 h 177097"/>
                <a:gd name="connsiteX4" fmla="*/ 221678 w 237974"/>
                <a:gd name="connsiteY4" fmla="*/ 139161 h 177097"/>
                <a:gd name="connsiteX5" fmla="*/ 172976 w 237974"/>
                <a:gd name="connsiteY5" fmla="*/ 152443 h 177097"/>
                <a:gd name="connsiteX6" fmla="*/ 82767 w 237974"/>
                <a:gd name="connsiteY6" fmla="*/ 177901 h 177097"/>
                <a:gd name="connsiteX7" fmla="*/ 10268 w 237974"/>
                <a:gd name="connsiteY7" fmla="*/ 149676 h 177097"/>
                <a:gd name="connsiteX8" fmla="*/ 16355 w 237974"/>
                <a:gd name="connsiteY8" fmla="*/ 72749 h 177097"/>
                <a:gd name="connsiteX9" fmla="*/ 85534 w 237974"/>
                <a:gd name="connsiteY9" fmla="*/ 65001 h 177097"/>
                <a:gd name="connsiteX10" fmla="*/ 98263 w 237974"/>
                <a:gd name="connsiteY10" fmla="*/ 74409 h 177097"/>
                <a:gd name="connsiteX11" fmla="*/ 93282 w 237974"/>
                <a:gd name="connsiteY11" fmla="*/ 65555 h 177097"/>
                <a:gd name="connsiteX12" fmla="*/ 92729 w 237974"/>
                <a:gd name="connsiteY12" fmla="*/ 10765 h 177097"/>
                <a:gd name="connsiteX13" fmla="*/ 154713 w 237974"/>
                <a:gd name="connsiteY13" fmla="*/ 8551 h 177097"/>
                <a:gd name="connsiteX14" fmla="*/ 202861 w 237974"/>
                <a:gd name="connsiteY14" fmla="*/ 59467 h 177097"/>
                <a:gd name="connsiteX15" fmla="*/ 242154 w 237974"/>
                <a:gd name="connsiteY15" fmla="*/ 132519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974" h="177097">
                  <a:moveTo>
                    <a:pt x="242154" y="132519"/>
                  </a:moveTo>
                  <a:cubicBezTo>
                    <a:pt x="203968" y="128645"/>
                    <a:pt x="171869" y="124771"/>
                    <a:pt x="139770" y="121451"/>
                  </a:cubicBezTo>
                  <a:cubicBezTo>
                    <a:pt x="139770" y="123111"/>
                    <a:pt x="139217" y="124771"/>
                    <a:pt x="139217" y="126432"/>
                  </a:cubicBezTo>
                  <a:cubicBezTo>
                    <a:pt x="166335" y="129199"/>
                    <a:pt x="193453" y="131966"/>
                    <a:pt x="220571" y="135287"/>
                  </a:cubicBezTo>
                  <a:cubicBezTo>
                    <a:pt x="221124" y="136394"/>
                    <a:pt x="221124" y="138054"/>
                    <a:pt x="221678" y="139161"/>
                  </a:cubicBezTo>
                  <a:cubicBezTo>
                    <a:pt x="205628" y="143588"/>
                    <a:pt x="189025" y="148015"/>
                    <a:pt x="172976" y="152443"/>
                  </a:cubicBezTo>
                  <a:cubicBezTo>
                    <a:pt x="143091" y="160744"/>
                    <a:pt x="113206" y="171259"/>
                    <a:pt x="82767" y="177901"/>
                  </a:cubicBezTo>
                  <a:cubicBezTo>
                    <a:pt x="53435" y="184542"/>
                    <a:pt x="29638" y="171259"/>
                    <a:pt x="10268" y="149676"/>
                  </a:cubicBezTo>
                  <a:cubicBezTo>
                    <a:pt x="-5782" y="130859"/>
                    <a:pt x="-2461" y="93779"/>
                    <a:pt x="16355" y="72749"/>
                  </a:cubicBezTo>
                  <a:cubicBezTo>
                    <a:pt x="33512" y="53379"/>
                    <a:pt x="63950" y="50059"/>
                    <a:pt x="85534" y="65001"/>
                  </a:cubicBezTo>
                  <a:cubicBezTo>
                    <a:pt x="88855" y="67215"/>
                    <a:pt x="91622" y="69428"/>
                    <a:pt x="98263" y="74409"/>
                  </a:cubicBezTo>
                  <a:cubicBezTo>
                    <a:pt x="94942" y="68875"/>
                    <a:pt x="93836" y="67215"/>
                    <a:pt x="93282" y="65555"/>
                  </a:cubicBezTo>
                  <a:cubicBezTo>
                    <a:pt x="80553" y="41757"/>
                    <a:pt x="80553" y="21834"/>
                    <a:pt x="92729" y="10765"/>
                  </a:cubicBezTo>
                  <a:cubicBezTo>
                    <a:pt x="105458" y="-1410"/>
                    <a:pt x="137556" y="-4731"/>
                    <a:pt x="154713" y="8551"/>
                  </a:cubicBezTo>
                  <a:cubicBezTo>
                    <a:pt x="172976" y="22941"/>
                    <a:pt x="189579" y="40650"/>
                    <a:pt x="202861" y="59467"/>
                  </a:cubicBezTo>
                  <a:cubicBezTo>
                    <a:pt x="217804" y="80497"/>
                    <a:pt x="227765" y="104848"/>
                    <a:pt x="242154" y="132519"/>
                  </a:cubicBezTo>
                  <a:close/>
                </a:path>
              </a:pathLst>
            </a:custGeom>
            <a:grpFill/>
            <a:ln w="553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A303229-68D9-4F64-96A1-276F451D9CE9}"/>
                </a:ext>
              </a:extLst>
            </p:cNvPr>
            <p:cNvSpPr/>
            <p:nvPr/>
          </p:nvSpPr>
          <p:spPr>
            <a:xfrm>
              <a:off x="10925676" y="2126505"/>
              <a:ext cx="207558" cy="112427"/>
            </a:xfrm>
            <a:custGeom>
              <a:avLst/>
              <a:gdLst>
                <a:gd name="connsiteX0" fmla="*/ 267589 w 265645"/>
                <a:gd name="connsiteY0" fmla="*/ 92549 h 143891"/>
                <a:gd name="connsiteX1" fmla="*/ 259288 w 265645"/>
                <a:gd name="connsiteY1" fmla="*/ 101404 h 143891"/>
                <a:gd name="connsiteX2" fmla="*/ 109309 w 265645"/>
                <a:gd name="connsiteY2" fmla="*/ 144571 h 143891"/>
                <a:gd name="connsiteX3" fmla="*/ 11905 w 265645"/>
                <a:gd name="connsiteY3" fmla="*/ 109152 h 143891"/>
                <a:gd name="connsiteX4" fmla="*/ 50092 w 265645"/>
                <a:gd name="connsiteY4" fmla="*/ 2340 h 143891"/>
                <a:gd name="connsiteX5" fmla="*/ 121484 w 265645"/>
                <a:gd name="connsiteY5" fmla="*/ 28905 h 143891"/>
                <a:gd name="connsiteX6" fmla="*/ 144728 w 265645"/>
                <a:gd name="connsiteY6" fmla="*/ 56023 h 143891"/>
                <a:gd name="connsiteX7" fmla="*/ 181254 w 265645"/>
                <a:gd name="connsiteY7" fmla="*/ 87015 h 143891"/>
                <a:gd name="connsiteX8" fmla="*/ 267589 w 265645"/>
                <a:gd name="connsiteY8" fmla="*/ 92549 h 143891"/>
                <a:gd name="connsiteX9" fmla="*/ 267589 w 265645"/>
                <a:gd name="connsiteY9" fmla="*/ 92549 h 14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45" h="143891">
                  <a:moveTo>
                    <a:pt x="267589" y="92549"/>
                  </a:moveTo>
                  <a:cubicBezTo>
                    <a:pt x="264822" y="95316"/>
                    <a:pt x="262609" y="100297"/>
                    <a:pt x="259288" y="101404"/>
                  </a:cubicBezTo>
                  <a:cubicBezTo>
                    <a:pt x="209479" y="116347"/>
                    <a:pt x="160224" y="132950"/>
                    <a:pt x="109309" y="144571"/>
                  </a:cubicBezTo>
                  <a:cubicBezTo>
                    <a:pt x="71122" y="153426"/>
                    <a:pt x="36809" y="139591"/>
                    <a:pt x="11905" y="109152"/>
                  </a:cubicBezTo>
                  <a:cubicBezTo>
                    <a:pt x="-15766" y="75393"/>
                    <a:pt x="8031" y="13409"/>
                    <a:pt x="50092" y="2340"/>
                  </a:cubicBezTo>
                  <a:cubicBezTo>
                    <a:pt x="81637" y="-5961"/>
                    <a:pt x="102114" y="8981"/>
                    <a:pt x="121484" y="28905"/>
                  </a:cubicBezTo>
                  <a:cubicBezTo>
                    <a:pt x="129232" y="37760"/>
                    <a:pt x="136980" y="47168"/>
                    <a:pt x="144728" y="56023"/>
                  </a:cubicBezTo>
                  <a:cubicBezTo>
                    <a:pt x="149709" y="74286"/>
                    <a:pt x="161331" y="85355"/>
                    <a:pt x="181254" y="87015"/>
                  </a:cubicBezTo>
                  <a:cubicBezTo>
                    <a:pt x="211140" y="88675"/>
                    <a:pt x="239365" y="90889"/>
                    <a:pt x="267589" y="92549"/>
                  </a:cubicBezTo>
                  <a:lnTo>
                    <a:pt x="267589" y="92549"/>
                  </a:lnTo>
                  <a:close/>
                </a:path>
              </a:pathLst>
            </a:custGeom>
            <a:grpFill/>
            <a:ln w="553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E6C28CD-A16D-42C2-AA83-4E1BC90825E1}"/>
                </a:ext>
              </a:extLst>
            </p:cNvPr>
            <p:cNvSpPr/>
            <p:nvPr/>
          </p:nvSpPr>
          <p:spPr>
            <a:xfrm>
              <a:off x="11004127" y="2075118"/>
              <a:ext cx="142696" cy="121076"/>
            </a:xfrm>
            <a:custGeom>
              <a:avLst/>
              <a:gdLst>
                <a:gd name="connsiteX0" fmla="*/ 45430 w 182631"/>
                <a:gd name="connsiteY0" fmla="*/ 121790 h 154960"/>
                <a:gd name="connsiteX1" fmla="*/ 22186 w 182631"/>
                <a:gd name="connsiteY1" fmla="*/ 94672 h 154960"/>
                <a:gd name="connsiteX2" fmla="*/ 2816 w 182631"/>
                <a:gd name="connsiteY2" fmla="*/ 56486 h 154960"/>
                <a:gd name="connsiteX3" fmla="*/ 36022 w 182631"/>
                <a:gd name="connsiteY3" fmla="*/ 1143 h 154960"/>
                <a:gd name="connsiteX4" fmla="*/ 127338 w 182631"/>
                <a:gd name="connsiteY4" fmla="*/ 46524 h 154960"/>
                <a:gd name="connsiteX5" fmla="*/ 182681 w 182631"/>
                <a:gd name="connsiteY5" fmla="*/ 142821 h 154960"/>
                <a:gd name="connsiteX6" fmla="*/ 187108 w 182631"/>
                <a:gd name="connsiteY6" fmla="*/ 158870 h 154960"/>
                <a:gd name="connsiteX7" fmla="*/ 168292 w 182631"/>
                <a:gd name="connsiteY7" fmla="*/ 158870 h 154960"/>
                <a:gd name="connsiteX8" fmla="*/ 168845 w 182631"/>
                <a:gd name="connsiteY8" fmla="*/ 159424 h 154960"/>
                <a:gd name="connsiteX9" fmla="*/ 99113 w 182631"/>
                <a:gd name="connsiteY9" fmla="*/ 149462 h 154960"/>
                <a:gd name="connsiteX10" fmla="*/ 45430 w 182631"/>
                <a:gd name="connsiteY10" fmla="*/ 121790 h 1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31" h="154960">
                  <a:moveTo>
                    <a:pt x="45430" y="121790"/>
                  </a:moveTo>
                  <a:cubicBezTo>
                    <a:pt x="37682" y="112936"/>
                    <a:pt x="29935" y="103527"/>
                    <a:pt x="22186" y="94672"/>
                  </a:cubicBezTo>
                  <a:cubicBezTo>
                    <a:pt x="15545" y="81944"/>
                    <a:pt x="7244" y="69768"/>
                    <a:pt x="2816" y="56486"/>
                  </a:cubicBezTo>
                  <a:cubicBezTo>
                    <a:pt x="-6592" y="30474"/>
                    <a:pt x="8351" y="5570"/>
                    <a:pt x="36022" y="1143"/>
                  </a:cubicBezTo>
                  <a:cubicBezTo>
                    <a:pt x="76976" y="-5498"/>
                    <a:pt x="105754" y="17746"/>
                    <a:pt x="127338" y="46524"/>
                  </a:cubicBezTo>
                  <a:cubicBezTo>
                    <a:pt x="148922" y="76409"/>
                    <a:pt x="164418" y="110168"/>
                    <a:pt x="182681" y="142821"/>
                  </a:cubicBezTo>
                  <a:cubicBezTo>
                    <a:pt x="184895" y="147248"/>
                    <a:pt x="185448" y="152229"/>
                    <a:pt x="187108" y="158870"/>
                  </a:cubicBezTo>
                  <a:cubicBezTo>
                    <a:pt x="179360" y="158870"/>
                    <a:pt x="173826" y="158870"/>
                    <a:pt x="168292" y="158870"/>
                  </a:cubicBezTo>
                  <a:cubicBezTo>
                    <a:pt x="168292" y="158870"/>
                    <a:pt x="168845" y="159424"/>
                    <a:pt x="168845" y="159424"/>
                  </a:cubicBezTo>
                  <a:cubicBezTo>
                    <a:pt x="145601" y="156103"/>
                    <a:pt x="122357" y="151676"/>
                    <a:pt x="99113" y="149462"/>
                  </a:cubicBezTo>
                  <a:cubicBezTo>
                    <a:pt x="76976" y="146141"/>
                    <a:pt x="57606" y="141160"/>
                    <a:pt x="45430" y="121790"/>
                  </a:cubicBezTo>
                  <a:close/>
                </a:path>
              </a:pathLst>
            </a:custGeom>
            <a:grpFill/>
            <a:ln w="55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55A8FA9-0385-444C-8B81-2428754B2685}"/>
                </a:ext>
              </a:extLst>
            </p:cNvPr>
            <p:cNvSpPr/>
            <p:nvPr/>
          </p:nvSpPr>
          <p:spPr>
            <a:xfrm>
              <a:off x="10841578" y="953039"/>
              <a:ext cx="665914" cy="77834"/>
            </a:xfrm>
            <a:custGeom>
              <a:avLst/>
              <a:gdLst>
                <a:gd name="connsiteX0" fmla="*/ 0 w 852280"/>
                <a:gd name="connsiteY0" fmla="*/ 99617 h 99617"/>
                <a:gd name="connsiteX1" fmla="*/ 114560 w 852280"/>
                <a:gd name="connsiteY1" fmla="*/ 66965 h 99617"/>
                <a:gd name="connsiteX2" fmla="*/ 489785 w 852280"/>
                <a:gd name="connsiteY2" fmla="*/ 14389 h 99617"/>
                <a:gd name="connsiteX3" fmla="*/ 857262 w 852280"/>
                <a:gd name="connsiteY3" fmla="*/ 0 h 99617"/>
                <a:gd name="connsiteX4" fmla="*/ 847853 w 852280"/>
                <a:gd name="connsiteY4" fmla="*/ 3321 h 99617"/>
                <a:gd name="connsiteX5" fmla="*/ 694553 w 852280"/>
                <a:gd name="connsiteY5" fmla="*/ 22691 h 99617"/>
                <a:gd name="connsiteX6" fmla="*/ 250703 w 852280"/>
                <a:gd name="connsiteY6" fmla="*/ 57003 h 99617"/>
                <a:gd name="connsiteX7" fmla="*/ 23244 w 852280"/>
                <a:gd name="connsiteY7" fmla="*/ 99064 h 99617"/>
                <a:gd name="connsiteX8" fmla="*/ 1660 w 852280"/>
                <a:gd name="connsiteY8" fmla="*/ 104045 h 99617"/>
                <a:gd name="connsiteX9" fmla="*/ 0 w 852280"/>
                <a:gd name="connsiteY9" fmla="*/ 99617 h 9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80" h="99617">
                  <a:moveTo>
                    <a:pt x="0" y="99617"/>
                  </a:moveTo>
                  <a:cubicBezTo>
                    <a:pt x="38187" y="88549"/>
                    <a:pt x="76373" y="76927"/>
                    <a:pt x="114560" y="66965"/>
                  </a:cubicBezTo>
                  <a:cubicBezTo>
                    <a:pt x="237421" y="35419"/>
                    <a:pt x="363049" y="21030"/>
                    <a:pt x="489785" y="14389"/>
                  </a:cubicBezTo>
                  <a:cubicBezTo>
                    <a:pt x="612093" y="7748"/>
                    <a:pt x="734400" y="3321"/>
                    <a:pt x="857262" y="0"/>
                  </a:cubicBezTo>
                  <a:cubicBezTo>
                    <a:pt x="853941" y="1107"/>
                    <a:pt x="851174" y="2767"/>
                    <a:pt x="847853" y="3321"/>
                  </a:cubicBezTo>
                  <a:cubicBezTo>
                    <a:pt x="796938" y="9962"/>
                    <a:pt x="746022" y="18817"/>
                    <a:pt x="694553" y="22691"/>
                  </a:cubicBezTo>
                  <a:cubicBezTo>
                    <a:pt x="546788" y="34866"/>
                    <a:pt x="397915" y="42061"/>
                    <a:pt x="250703" y="57003"/>
                  </a:cubicBezTo>
                  <a:cubicBezTo>
                    <a:pt x="174330" y="64751"/>
                    <a:pt x="99064" y="84675"/>
                    <a:pt x="23244" y="99064"/>
                  </a:cubicBezTo>
                  <a:cubicBezTo>
                    <a:pt x="16049" y="100724"/>
                    <a:pt x="8855" y="102384"/>
                    <a:pt x="1660" y="104045"/>
                  </a:cubicBezTo>
                  <a:cubicBezTo>
                    <a:pt x="553" y="102938"/>
                    <a:pt x="0" y="101277"/>
                    <a:pt x="0" y="99617"/>
                  </a:cubicBezTo>
                  <a:close/>
                </a:path>
              </a:pathLst>
            </a:custGeom>
            <a:grpFill/>
            <a:ln w="553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D667E06-DC25-4D7F-87A4-868711F9DA6B}"/>
                </a:ext>
              </a:extLst>
            </p:cNvPr>
            <p:cNvSpPr/>
            <p:nvPr/>
          </p:nvSpPr>
          <p:spPr>
            <a:xfrm>
              <a:off x="10728735" y="1770729"/>
              <a:ext cx="441060" cy="237826"/>
            </a:xfrm>
            <a:custGeom>
              <a:avLst/>
              <a:gdLst>
                <a:gd name="connsiteX0" fmla="*/ 13815 w 564497"/>
                <a:gd name="connsiteY0" fmla="*/ 0 h 304385"/>
                <a:gd name="connsiteX1" fmla="*/ 16582 w 564497"/>
                <a:gd name="connsiteY1" fmla="*/ 20477 h 304385"/>
                <a:gd name="connsiteX2" fmla="*/ 74692 w 564497"/>
                <a:gd name="connsiteY2" fmla="*/ 150533 h 304385"/>
                <a:gd name="connsiteX3" fmla="*/ 251789 w 564497"/>
                <a:gd name="connsiteY3" fmla="*/ 233547 h 304385"/>
                <a:gd name="connsiteX4" fmla="*/ 555622 w 564497"/>
                <a:gd name="connsiteY4" fmla="*/ 297745 h 304385"/>
                <a:gd name="connsiteX5" fmla="*/ 565030 w 564497"/>
                <a:gd name="connsiteY5" fmla="*/ 300512 h 304385"/>
                <a:gd name="connsiteX6" fmla="*/ 565030 w 564497"/>
                <a:gd name="connsiteY6" fmla="*/ 304939 h 304385"/>
                <a:gd name="connsiteX7" fmla="*/ 529057 w 564497"/>
                <a:gd name="connsiteY7" fmla="*/ 304939 h 304385"/>
                <a:gd name="connsiteX8" fmla="*/ 490871 w 564497"/>
                <a:gd name="connsiteY8" fmla="*/ 303279 h 304385"/>
                <a:gd name="connsiteX9" fmla="*/ 149405 w 564497"/>
                <a:gd name="connsiteY9" fmla="*/ 213623 h 304385"/>
                <a:gd name="connsiteX10" fmla="*/ 32078 w 564497"/>
                <a:gd name="connsiteY10" fmla="*/ 131163 h 304385"/>
                <a:gd name="connsiteX11" fmla="*/ 13815 w 564497"/>
                <a:gd name="connsiteY11" fmla="*/ 0 h 30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497" h="304385">
                  <a:moveTo>
                    <a:pt x="13815" y="0"/>
                  </a:moveTo>
                  <a:cubicBezTo>
                    <a:pt x="14922" y="6641"/>
                    <a:pt x="17689" y="13836"/>
                    <a:pt x="16582" y="20477"/>
                  </a:cubicBezTo>
                  <a:cubicBezTo>
                    <a:pt x="6620" y="76927"/>
                    <a:pt x="30971" y="118434"/>
                    <a:pt x="74692" y="150533"/>
                  </a:cubicBezTo>
                  <a:cubicBezTo>
                    <a:pt x="127821" y="190380"/>
                    <a:pt x="189805" y="212517"/>
                    <a:pt x="251789" y="233547"/>
                  </a:cubicBezTo>
                  <a:cubicBezTo>
                    <a:pt x="350853" y="267306"/>
                    <a:pt x="452131" y="286123"/>
                    <a:pt x="555622" y="297745"/>
                  </a:cubicBezTo>
                  <a:cubicBezTo>
                    <a:pt x="558942" y="298298"/>
                    <a:pt x="561710" y="299405"/>
                    <a:pt x="565030" y="300512"/>
                  </a:cubicBezTo>
                  <a:cubicBezTo>
                    <a:pt x="565030" y="302172"/>
                    <a:pt x="565030" y="303279"/>
                    <a:pt x="565030" y="304939"/>
                  </a:cubicBezTo>
                  <a:cubicBezTo>
                    <a:pt x="552855" y="304939"/>
                    <a:pt x="540679" y="304939"/>
                    <a:pt x="529057" y="304939"/>
                  </a:cubicBezTo>
                  <a:cubicBezTo>
                    <a:pt x="516328" y="304386"/>
                    <a:pt x="503600" y="304386"/>
                    <a:pt x="490871" y="303279"/>
                  </a:cubicBezTo>
                  <a:cubicBezTo>
                    <a:pt x="372437" y="291104"/>
                    <a:pt x="257877" y="263986"/>
                    <a:pt x="149405" y="213623"/>
                  </a:cubicBezTo>
                  <a:cubicBezTo>
                    <a:pt x="105684" y="193147"/>
                    <a:pt x="65837" y="166582"/>
                    <a:pt x="32078" y="131163"/>
                  </a:cubicBezTo>
                  <a:cubicBezTo>
                    <a:pt x="-3341" y="95190"/>
                    <a:pt x="-9429" y="32652"/>
                    <a:pt x="13815" y="0"/>
                  </a:cubicBezTo>
                  <a:close/>
                </a:path>
              </a:pathLst>
            </a:custGeom>
            <a:grpFill/>
            <a:ln w="553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D163A48-A625-4EAC-9F67-CF014897D8F8}"/>
                </a:ext>
              </a:extLst>
            </p:cNvPr>
            <p:cNvSpPr/>
            <p:nvPr/>
          </p:nvSpPr>
          <p:spPr>
            <a:xfrm>
              <a:off x="11039622" y="2170278"/>
              <a:ext cx="95131" cy="25945"/>
            </a:xfrm>
            <a:custGeom>
              <a:avLst/>
              <a:gdLst>
                <a:gd name="connsiteX0" fmla="*/ 0 w 121754"/>
                <a:gd name="connsiteY0" fmla="*/ 0 h 33205"/>
                <a:gd name="connsiteX1" fmla="*/ 52576 w 121754"/>
                <a:gd name="connsiteY1" fmla="*/ 27118 h 33205"/>
                <a:gd name="connsiteX2" fmla="*/ 122308 w 121754"/>
                <a:gd name="connsiteY2" fmla="*/ 37080 h 33205"/>
                <a:gd name="connsiteX3" fmla="*/ 36526 w 121754"/>
                <a:gd name="connsiteY3" fmla="*/ 30992 h 33205"/>
                <a:gd name="connsiteX4" fmla="*/ 0 w 121754"/>
                <a:gd name="connsiteY4" fmla="*/ 0 h 33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4" h="33205">
                  <a:moveTo>
                    <a:pt x="0" y="0"/>
                  </a:moveTo>
                  <a:cubicBezTo>
                    <a:pt x="12176" y="19370"/>
                    <a:pt x="31546" y="24904"/>
                    <a:pt x="52576" y="27118"/>
                  </a:cubicBezTo>
                  <a:cubicBezTo>
                    <a:pt x="75820" y="29332"/>
                    <a:pt x="99064" y="33759"/>
                    <a:pt x="122308" y="37080"/>
                  </a:cubicBezTo>
                  <a:cubicBezTo>
                    <a:pt x="93530" y="34866"/>
                    <a:pt x="64751" y="33206"/>
                    <a:pt x="36526" y="30992"/>
                  </a:cubicBezTo>
                  <a:cubicBezTo>
                    <a:pt x="17156" y="29332"/>
                    <a:pt x="5534" y="18263"/>
                    <a:pt x="0" y="0"/>
                  </a:cubicBezTo>
                  <a:close/>
                </a:path>
              </a:pathLst>
            </a:custGeom>
            <a:grpFill/>
            <a:ln w="5531" cap="flat">
              <a:noFill/>
              <a:prstDash val="solid"/>
              <a:miter/>
            </a:ln>
          </p:spPr>
          <p:txBody>
            <a:bodyPr rtlCol="0" anchor="ctr"/>
            <a:lstStyle/>
            <a:p>
              <a:endParaRPr lang="en-US"/>
            </a:p>
          </p:txBody>
        </p:sp>
      </p:grpSp>
      <p:sp>
        <p:nvSpPr>
          <p:cNvPr id="69" name="Text Placeholder 9">
            <a:extLst>
              <a:ext uri="{FF2B5EF4-FFF2-40B4-BE49-F238E27FC236}">
                <a16:creationId xmlns:a16="http://schemas.microsoft.com/office/drawing/2014/main" id="{09328019-552A-4D8D-A2FA-EC8410BE3A05}"/>
              </a:ext>
            </a:extLst>
          </p:cNvPr>
          <p:cNvSpPr>
            <a:spLocks noGrp="1"/>
          </p:cNvSpPr>
          <p:nvPr>
            <p:ph type="body" sz="quarter" idx="10" hasCustomPrompt="1"/>
          </p:nvPr>
        </p:nvSpPr>
        <p:spPr>
          <a:xfrm>
            <a:off x="323529" y="44883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3719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5990688" y="729342"/>
            <a:ext cx="4982112" cy="498211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989524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66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9747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421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E7FE-B48D-46FE-914D-275F71B22F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50561D84-2328-4853-B2A9-1D97B4F39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62D5171B-DCCE-4CEE-8AB6-1191D7B5B7B2}"/>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992C3979-74FC-4D81-BB88-29B2F453213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68B8E45-EA06-46BB-BFE8-8DA86A9FFBC7}"/>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50643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07CE6-A81B-4228-BE3C-46CD9F068A2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145950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52FA-3C6B-42DA-94B2-2537B04E5BCF}"/>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65DE42B6-F1D2-4BD1-9F94-B2A0AD8B1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13D8087-60B2-49D9-BABB-BC4BA76117AF}"/>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670E915A-14E6-4729-927C-187D8011042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9033B87-9722-46B7-BF13-DAC076FE14DC}"/>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2623784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8391-7B21-4C2B-A266-E9CCD7A3A5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83CA7A21-23DD-42BC-8778-59A90E875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F62AF-05A1-480A-A729-0D72012D93BB}"/>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33AE46F0-BCE9-49DF-9F91-43EF7B70F60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92CC62C-7CC4-4AA7-9ED3-1E430C02870D}"/>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109684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41DF-B7A2-4129-A6A7-EA5804E90ACE}"/>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9E33D01-C812-4F5C-99EB-2E4897019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1E570DBC-ACCD-431B-A51D-B35CE2CE2F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2A2DE9BD-9140-4225-934E-1198DCB72DA2}"/>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6" name="Footer Placeholder 5">
            <a:extLst>
              <a:ext uri="{FF2B5EF4-FFF2-40B4-BE49-F238E27FC236}">
                <a16:creationId xmlns:a16="http://schemas.microsoft.com/office/drawing/2014/main" id="{87A3C585-2F69-4F75-A46A-DA817042C239}"/>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386D207F-8BC0-48A9-BFD4-C08DD5FA741E}"/>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425329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77FE-22F4-4EC5-8ACB-E4C35C0C1159}"/>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44779A2A-2957-46BD-976C-0131DAB81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668FE-68F5-4105-AC8F-CBAAA4E23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949944B9-8174-49E1-A47E-1B079C0BD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73F25-39C1-4D6A-9F4D-A86994D09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69493DE3-19DE-40FF-8C81-5FC7256CD13A}"/>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8" name="Footer Placeholder 7">
            <a:extLst>
              <a:ext uri="{FF2B5EF4-FFF2-40B4-BE49-F238E27FC236}">
                <a16:creationId xmlns:a16="http://schemas.microsoft.com/office/drawing/2014/main" id="{02FEA900-D92B-4E05-B3DD-F1A700F3CAAB}"/>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19C9BD7A-98C7-4C6D-B14C-B2414738D2D5}"/>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3807918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4C05-E9D0-44A3-AB77-1FA084A2F707}"/>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62086F01-B422-4BCF-9109-B27F0D83D394}"/>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4" name="Footer Placeholder 3">
            <a:extLst>
              <a:ext uri="{FF2B5EF4-FFF2-40B4-BE49-F238E27FC236}">
                <a16:creationId xmlns:a16="http://schemas.microsoft.com/office/drawing/2014/main" id="{227D0797-A447-4C43-8A2E-ED75DE790DE0}"/>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25C32EF9-D895-421E-B341-5F09F9C0174C}"/>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2681611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D4B92-63A3-4414-92D2-BFA53C74B7C5}"/>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3" name="Footer Placeholder 2">
            <a:extLst>
              <a:ext uri="{FF2B5EF4-FFF2-40B4-BE49-F238E27FC236}">
                <a16:creationId xmlns:a16="http://schemas.microsoft.com/office/drawing/2014/main" id="{0F26AAE5-E315-48B8-993A-DAF9BB2AB8F3}"/>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F35198E5-2E8B-44DF-8C2A-243EE568C1A7}"/>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166647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6A43-EE90-4767-9AF5-E92A173C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A4227336-DC34-4150-ADAF-A099804A1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F40F0B26-8639-4F98-AF2E-DE70FBFB8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BAAE4-D5F9-432B-B7AD-6E3E9BB139BE}"/>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6" name="Footer Placeholder 5">
            <a:extLst>
              <a:ext uri="{FF2B5EF4-FFF2-40B4-BE49-F238E27FC236}">
                <a16:creationId xmlns:a16="http://schemas.microsoft.com/office/drawing/2014/main" id="{03931CCC-8983-4C6E-8309-3926A16D761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8491FB34-EC0A-4B4F-B7EA-08FDA9201833}"/>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132890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0C3E-2B9B-40D9-A6CE-9540CB154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12F6B034-33BE-4419-86AF-5F8138DA4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6F4DE1D8-23FD-4213-A461-B92E2435D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259DB-BF42-4CD0-9148-7A08BCCD33EE}"/>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6" name="Footer Placeholder 5">
            <a:extLst>
              <a:ext uri="{FF2B5EF4-FFF2-40B4-BE49-F238E27FC236}">
                <a16:creationId xmlns:a16="http://schemas.microsoft.com/office/drawing/2014/main" id="{79C84F26-552D-4C04-8055-E8EAB8471CD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C748329-2C5F-4B80-8111-E36D8281DFFF}"/>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3395554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2F07-E626-4595-BDD6-125EF1266AEE}"/>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680A7826-1E65-4C59-812B-7B50ABF715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577F0266-229A-4D11-B251-2AF3D960DE24}"/>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C08DA564-59CD-4716-9794-E2848BDD6C0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E077A78-0376-4D80-B464-A46664684BCC}"/>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136304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704AC3-4EFD-441B-8A3F-AEEDDDC427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D60B5CE3-03D7-4F08-8443-D3ADF15CB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ADAC248-880E-481E-9EDD-9271F140249D}"/>
              </a:ext>
            </a:extLst>
          </p:cNvPr>
          <p:cNvSpPr>
            <a:spLocks noGrp="1"/>
          </p:cNvSpPr>
          <p:nvPr>
            <p:ph type="dt" sz="half" idx="10"/>
          </p:nvPr>
        </p:nvSpPr>
        <p:spPr/>
        <p:txBody>
          <a:body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62DA2379-9F10-46C9-B04D-ABC930AB8C4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614158D-3457-4748-B150-1B193739F230}"/>
              </a:ext>
            </a:extLst>
          </p:cNvPr>
          <p:cNvSpPr>
            <a:spLocks noGrp="1"/>
          </p:cNvSpPr>
          <p:nvPr>
            <p:ph type="sldNum" sz="quarter" idx="12"/>
          </p:nvPr>
        </p:nvSpPr>
        <p:spPr/>
        <p:txBody>
          <a:bodyPr/>
          <a:lstStyle/>
          <a:p>
            <a:fld id="{26FBAD30-971A-43C0-859E-84578F8742AA}" type="slidenum">
              <a:rPr lang="en-NG" smtClean="0"/>
              <a:t>‹#›</a:t>
            </a:fld>
            <a:endParaRPr lang="en-NG"/>
          </a:p>
        </p:txBody>
      </p:sp>
    </p:spTree>
    <p:extLst>
      <p:ext uri="{BB962C8B-B14F-4D97-AF65-F5344CB8AC3E}">
        <p14:creationId xmlns:p14="http://schemas.microsoft.com/office/powerpoint/2010/main" val="130457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07CE6-A81B-4228-BE3C-46CD9F068A20}"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3551744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F5DEDB2-78E8-45EC-AB12-C2290127F53E}"/>
              </a:ext>
            </a:extLst>
          </p:cNvPr>
          <p:cNvSpPr/>
          <p:nvPr userDrawn="1"/>
        </p:nvSpPr>
        <p:spPr>
          <a:xfrm rot="18900000">
            <a:off x="3250422" y="-1989383"/>
            <a:ext cx="10836764" cy="10836766"/>
          </a:xfrm>
          <a:custGeom>
            <a:avLst/>
            <a:gdLst>
              <a:gd name="connsiteX0" fmla="*/ 4849337 w 10836764"/>
              <a:gd name="connsiteY0" fmla="*/ 0 h 10836766"/>
              <a:gd name="connsiteX1" fmla="*/ 10836764 w 10836764"/>
              <a:gd name="connsiteY1" fmla="*/ 5987428 h 10836766"/>
              <a:gd name="connsiteX2" fmla="*/ 5987426 w 10836764"/>
              <a:gd name="connsiteY2" fmla="*/ 10836766 h 10836766"/>
              <a:gd name="connsiteX3" fmla="*/ 1 w 10836764"/>
              <a:gd name="connsiteY3" fmla="*/ 4849340 h 10836766"/>
              <a:gd name="connsiteX4" fmla="*/ 0 w 10836764"/>
              <a:gd name="connsiteY4" fmla="*/ 1529113 h 10836766"/>
              <a:gd name="connsiteX5" fmla="*/ 1529113 w 10836764"/>
              <a:gd name="connsiteY5" fmla="*/ 0 h 108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6764" h="10836766">
                <a:moveTo>
                  <a:pt x="4849337" y="0"/>
                </a:moveTo>
                <a:lnTo>
                  <a:pt x="10836764" y="5987428"/>
                </a:lnTo>
                <a:lnTo>
                  <a:pt x="5987426" y="10836766"/>
                </a:lnTo>
                <a:lnTo>
                  <a:pt x="1" y="4849340"/>
                </a:lnTo>
                <a:lnTo>
                  <a:pt x="0" y="1529113"/>
                </a:lnTo>
                <a:cubicBezTo>
                  <a:pt x="0" y="684607"/>
                  <a:pt x="684607" y="0"/>
                  <a:pt x="1529113" y="0"/>
                </a:cubicBezTo>
                <a:close/>
              </a:path>
            </a:pathLst>
          </a:custGeom>
          <a:gradFill flip="none" rotWithShape="1">
            <a:gsLst>
              <a:gs pos="0">
                <a:schemeClr val="accent1"/>
              </a:gs>
              <a:gs pos="89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Freeform: Shape 6">
            <a:extLst>
              <a:ext uri="{FF2B5EF4-FFF2-40B4-BE49-F238E27FC236}">
                <a16:creationId xmlns:a16="http://schemas.microsoft.com/office/drawing/2014/main" id="{E769B23C-815D-4713-8F2F-BE8E52CBCEEB}"/>
              </a:ext>
            </a:extLst>
          </p:cNvPr>
          <p:cNvSpPr/>
          <p:nvPr userDrawn="1"/>
        </p:nvSpPr>
        <p:spPr>
          <a:xfrm rot="18900000">
            <a:off x="11356399" y="1902098"/>
            <a:ext cx="3106966" cy="3106966"/>
          </a:xfrm>
          <a:custGeom>
            <a:avLst/>
            <a:gdLst>
              <a:gd name="connsiteX0" fmla="*/ 3106966 w 3106966"/>
              <a:gd name="connsiteY0" fmla="*/ 0 h 3106966"/>
              <a:gd name="connsiteX1" fmla="*/ 1 w 3106966"/>
              <a:gd name="connsiteY1" fmla="*/ 3106966 h 3106966"/>
              <a:gd name="connsiteX2" fmla="*/ 0 w 3106966"/>
              <a:gd name="connsiteY2" fmla="*/ 1529113 h 3106966"/>
              <a:gd name="connsiteX3" fmla="*/ 1529113 w 3106966"/>
              <a:gd name="connsiteY3" fmla="*/ 0 h 3106966"/>
            </a:gdLst>
            <a:ahLst/>
            <a:cxnLst>
              <a:cxn ang="0">
                <a:pos x="connsiteX0" y="connsiteY0"/>
              </a:cxn>
              <a:cxn ang="0">
                <a:pos x="connsiteX1" y="connsiteY1"/>
              </a:cxn>
              <a:cxn ang="0">
                <a:pos x="connsiteX2" y="connsiteY2"/>
              </a:cxn>
              <a:cxn ang="0">
                <a:pos x="connsiteX3" y="connsiteY3"/>
              </a:cxn>
            </a:cxnLst>
            <a:rect l="l" t="t" r="r" b="b"/>
            <a:pathLst>
              <a:path w="3106966" h="3106966">
                <a:moveTo>
                  <a:pt x="3106966" y="0"/>
                </a:moveTo>
                <a:lnTo>
                  <a:pt x="1" y="3106966"/>
                </a:lnTo>
                <a:lnTo>
                  <a:pt x="0" y="1529113"/>
                </a:lnTo>
                <a:cubicBezTo>
                  <a:pt x="0" y="684607"/>
                  <a:pt x="684607" y="0"/>
                  <a:pt x="1529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53435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07CE6-A81B-4228-BE3C-46CD9F068A2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397444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07CE6-A81B-4228-BE3C-46CD9F068A20}"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290648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07CE6-A81B-4228-BE3C-46CD9F068A20}"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15700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7CE6-A81B-4228-BE3C-46CD9F068A20}"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127007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07CE6-A81B-4228-BE3C-46CD9F068A2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411512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07CE6-A81B-4228-BE3C-46CD9F068A20}"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643C-E51C-4513-A885-461D84960740}" type="slidenum">
              <a:rPr lang="en-US" smtClean="0"/>
              <a:t>‹#›</a:t>
            </a:fld>
            <a:endParaRPr lang="en-US"/>
          </a:p>
        </p:txBody>
      </p:sp>
    </p:spTree>
    <p:extLst>
      <p:ext uri="{BB962C8B-B14F-4D97-AF65-F5344CB8AC3E}">
        <p14:creationId xmlns:p14="http://schemas.microsoft.com/office/powerpoint/2010/main" val="349661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07CE6-A81B-4228-BE3C-46CD9F068A20}"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643C-E51C-4513-A885-461D84960740}" type="slidenum">
              <a:rPr lang="en-US" smtClean="0"/>
              <a:t>‹#›</a:t>
            </a:fld>
            <a:endParaRPr lang="en-US"/>
          </a:p>
        </p:txBody>
      </p:sp>
    </p:spTree>
    <p:extLst>
      <p:ext uri="{BB962C8B-B14F-4D97-AF65-F5344CB8AC3E}">
        <p14:creationId xmlns:p14="http://schemas.microsoft.com/office/powerpoint/2010/main" val="710416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1CF24-CA8A-4933-9D90-620CDD81F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9C4CF7B3-59CD-4793-B032-70A4C2AEC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AA1B55B-B952-4248-BD0F-41CC1BB05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7B5F3-9296-4DE3-9CE2-FE2E2B832836}" type="datetimeFigureOut">
              <a:rPr lang="en-NG" smtClean="0"/>
              <a:t>11/11/2020</a:t>
            </a:fld>
            <a:endParaRPr lang="en-NG"/>
          </a:p>
        </p:txBody>
      </p:sp>
      <p:sp>
        <p:nvSpPr>
          <p:cNvPr id="5" name="Footer Placeholder 4">
            <a:extLst>
              <a:ext uri="{FF2B5EF4-FFF2-40B4-BE49-F238E27FC236}">
                <a16:creationId xmlns:a16="http://schemas.microsoft.com/office/drawing/2014/main" id="{A563CCD3-05FD-4517-B3B1-DFC2EAB6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5D850DA9-7237-4697-A46B-CB150C343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BAD30-971A-43C0-859E-84578F8742AA}" type="slidenum">
              <a:rPr lang="en-NG" smtClean="0"/>
              <a:t>‹#›</a:t>
            </a:fld>
            <a:endParaRPr lang="en-NG"/>
          </a:p>
        </p:txBody>
      </p:sp>
    </p:spTree>
    <p:extLst>
      <p:ext uri="{BB962C8B-B14F-4D97-AF65-F5344CB8AC3E}">
        <p14:creationId xmlns:p14="http://schemas.microsoft.com/office/powerpoint/2010/main" val="4161600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www.theforensicinsight.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theforensicinsight.com/" TargetMode="External"/><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006" y="1777271"/>
            <a:ext cx="9144000" cy="2387600"/>
          </a:xfrm>
        </p:spPr>
        <p:txBody>
          <a:bodyPr>
            <a:normAutofit/>
          </a:bodyPr>
          <a:lstStyle/>
          <a:p>
            <a:r>
              <a:rPr lang="en-US" sz="9600" dirty="0">
                <a:solidFill>
                  <a:schemeClr val="accent1">
                    <a:lumMod val="50000"/>
                  </a:schemeClr>
                </a:solidFill>
                <a:latin typeface="Impact" panose="020B0806030902050204" pitchFamily="34" charset="0"/>
              </a:rPr>
              <a:t>Day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8" y="203198"/>
            <a:ext cx="2184402" cy="10922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490616"/>
            <a:ext cx="1270000" cy="1148953"/>
          </a:xfrm>
          <a:prstGeom prst="rect">
            <a:avLst/>
          </a:prstGeom>
        </p:spPr>
      </p:pic>
    </p:spTree>
    <p:extLst>
      <p:ext uri="{BB962C8B-B14F-4D97-AF65-F5344CB8AC3E}">
        <p14:creationId xmlns:p14="http://schemas.microsoft.com/office/powerpoint/2010/main" val="301179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5138472" y="1028142"/>
            <a:ext cx="6151828" cy="255454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5</a:t>
            </a:r>
            <a:r>
              <a:rPr kumimoji="0" lang="en-US" sz="4000" b="0" i="0" u="none" strike="noStrike" kern="1200" cap="none" spc="0" normalizeH="0" baseline="30000" noProof="0" dirty="0">
                <a:ln>
                  <a:noFill/>
                </a:ln>
                <a:solidFill>
                  <a:prstClr val="white"/>
                </a:solidFill>
                <a:effectLst/>
                <a:uLnTx/>
                <a:uFillTx/>
                <a:latin typeface="Impact" panose="020B0806030902050204" pitchFamily="34" charset="0"/>
                <a:ea typeface="+mn-ea"/>
                <a:cs typeface="+mn-cs"/>
              </a:rPr>
              <a:t>th</a:t>
            </a:r>
            <a:r>
              <a:rPr kumimoji="0" lang="en-US" sz="40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 Annual Conference on Financial Fraud,                                                          Cross-Border Crime &amp; Illicit Substance Abuse</a:t>
            </a:r>
            <a:endParaRPr kumimoji="0" lang="ko-KR" altLang="en-US" sz="4000" b="0" i="0" u="none" strike="noStrike" kern="1200" cap="none" spc="0" normalizeH="0" baseline="0" noProof="0" dirty="0">
              <a:ln>
                <a:noFill/>
              </a:ln>
              <a:solidFill>
                <a:prstClr val="white"/>
              </a:solidFill>
              <a:effectLst/>
              <a:uLnTx/>
              <a:uFillTx/>
              <a:latin typeface="Impact" panose="020B0806030902050204" pitchFamily="34" charset="0"/>
              <a:ea typeface="맑은 고딕" panose="020B0503020000020004" pitchFamily="34" charset="-127"/>
              <a:cs typeface="Arial" pitchFamily="34" charset="0"/>
            </a:endParaRPr>
          </a:p>
        </p:txBody>
      </p:sp>
      <p:sp>
        <p:nvSpPr>
          <p:cNvPr id="5" name="TextBox 4">
            <a:extLst>
              <a:ext uri="{FF2B5EF4-FFF2-40B4-BE49-F238E27FC236}">
                <a16:creationId xmlns:a16="http://schemas.microsoft.com/office/drawing/2014/main" id="{35784B83-6120-4373-9C1F-DC8EEE6D58B3}"/>
              </a:ext>
            </a:extLst>
          </p:cNvPr>
          <p:cNvSpPr txBox="1"/>
          <p:nvPr/>
        </p:nvSpPr>
        <p:spPr>
          <a:xfrm>
            <a:off x="9571927" y="6468752"/>
            <a:ext cx="3091128" cy="6874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November 10 – 12,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67"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pic>
        <p:nvPicPr>
          <p:cNvPr id="3" name="Picture 2">
            <a:extLst>
              <a:ext uri="{FF2B5EF4-FFF2-40B4-BE49-F238E27FC236}">
                <a16:creationId xmlns:a16="http://schemas.microsoft.com/office/drawing/2014/main" id="{E29EBD1C-4B36-4AE4-9F29-4D80DE1ECD6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4858" y="1603794"/>
            <a:ext cx="3700569" cy="3700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0" y="5151760"/>
            <a:ext cx="1270000" cy="11489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8" y="203198"/>
            <a:ext cx="2184402" cy="1092201"/>
          </a:xfrm>
          <a:prstGeom prst="rect">
            <a:avLst/>
          </a:prstGeom>
        </p:spPr>
      </p:pic>
      <p:sp>
        <p:nvSpPr>
          <p:cNvPr id="8" name="TextBox 7">
            <a:extLst>
              <a:ext uri="{FF2B5EF4-FFF2-40B4-BE49-F238E27FC236}">
                <a16:creationId xmlns:a16="http://schemas.microsoft.com/office/drawing/2014/main" id="{35784B83-6120-4373-9C1F-DC8EEE6D58B3}"/>
              </a:ext>
            </a:extLst>
          </p:cNvPr>
          <p:cNvSpPr txBox="1"/>
          <p:nvPr/>
        </p:nvSpPr>
        <p:spPr>
          <a:xfrm>
            <a:off x="5188511" y="3796258"/>
            <a:ext cx="4996127" cy="30162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Tunji Aworinde MSc, MBA FCCA                                                                               CEO Forensic Insight International Ltd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Abuja.Lagos.London</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1" i="0" u="sng"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www.theforensicinsight.com</a:t>
            </a:r>
            <a:endParaRPr kumimoji="0" lang="en-NG"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Tel +234 8149 44 4660                                                                                                  Tel +234 9081 21 2881                                                                                                  Tel +44 (0) 20 7821 2874</a:t>
            </a:r>
            <a:endParaRPr kumimoji="0" lang="en-NG"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000" b="1" i="0" u="none" strike="noStrike" kern="1200" cap="none" spc="0" normalizeH="0" baseline="0" noProof="0" dirty="0">
              <a:ln>
                <a:noFill/>
              </a:ln>
              <a:solidFill>
                <a:srgbClr val="FFFF00"/>
              </a:solidFill>
              <a:effectLst/>
              <a:uLnTx/>
              <a:uFillTx/>
              <a:latin typeface="Calibri"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71085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9D0A9-D0A3-4547-940B-839E9E27BCB1}"/>
              </a:ext>
            </a:extLst>
          </p:cNvPr>
          <p:cNvSpPr/>
          <p:nvPr/>
        </p:nvSpPr>
        <p:spPr>
          <a:xfrm>
            <a:off x="5029200" y="0"/>
            <a:ext cx="71628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 name="TextBox 1"/>
          <p:cNvSpPr txBox="1"/>
          <p:nvPr/>
        </p:nvSpPr>
        <p:spPr>
          <a:xfrm>
            <a:off x="6000327" y="721533"/>
            <a:ext cx="6191673"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HelveticaNeueLT Std Cn"/>
                <a:ea typeface="+mn-ea"/>
                <a:cs typeface="+mn-cs"/>
              </a:rPr>
              <a:t>Why Nigeria</a:t>
            </a:r>
          </a:p>
        </p:txBody>
      </p:sp>
      <p:sp>
        <p:nvSpPr>
          <p:cNvPr id="6" name="Rectangle 5"/>
          <p:cNvSpPr/>
          <p:nvPr/>
        </p:nvSpPr>
        <p:spPr>
          <a:xfrm>
            <a:off x="0" y="0"/>
            <a:ext cx="57912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070A50-4704-4C62-9615-1172633C1AFA}"/>
              </a:ext>
            </a:extLst>
          </p:cNvPr>
          <p:cNvSpPr txBox="1"/>
          <p:nvPr/>
        </p:nvSpPr>
        <p:spPr>
          <a:xfrm>
            <a:off x="6096000" y="1792314"/>
            <a:ext cx="590203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The emergence of multinational “looting Machines’ is not unusual in oil producing and mineral rich nations, but Nigeria is exceptional in producing unimaginable number of criminals able to participate successfully in global illicit markets. </a:t>
            </a:r>
            <a:r>
              <a:rPr kumimoji="0" lang="en-GB" sz="2800" b="1" i="1" u="none" strike="noStrike" kern="1200" cap="none" spc="0" normalizeH="0" baseline="0" noProof="0" dirty="0">
                <a:ln>
                  <a:noFill/>
                </a:ln>
                <a:solidFill>
                  <a:prstClr val="white"/>
                </a:solidFill>
                <a:effectLst/>
                <a:uLnTx/>
                <a:uFillTx/>
                <a:latin typeface="Calibri" panose="020F0502020204030204"/>
                <a:ea typeface="+mn-ea"/>
                <a:cs typeface="+mn-cs"/>
              </a:rPr>
              <a:t>Why is Nigeria special in this regard?</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FFFF00"/>
                </a:solidFill>
                <a:effectLst/>
                <a:uLnTx/>
                <a:uFillTx/>
                <a:latin typeface="Calibri" panose="020F0502020204030204"/>
                <a:ea typeface="+mn-ea"/>
                <a:cs typeface="+mn-cs"/>
              </a:rPr>
              <a:t>(The Present Darkness – S Ellis)</a:t>
            </a:r>
            <a:endParaRPr kumimoji="0" lang="en-NG" sz="2400" b="1" i="1"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17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66CEB46-062B-4B81-A4BE-B8A499629256}"/>
              </a:ext>
            </a:extLst>
          </p:cNvPr>
          <p:cNvSpPr/>
          <p:nvPr/>
        </p:nvSpPr>
        <p:spPr>
          <a:xfrm>
            <a:off x="0" y="0"/>
            <a:ext cx="38064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5">
            <a:extLst>
              <a:ext uri="{FF2B5EF4-FFF2-40B4-BE49-F238E27FC236}">
                <a16:creationId xmlns:a16="http://schemas.microsoft.com/office/drawing/2014/main" id="{0C9FC679-BD8E-4E62-97FC-B986565274AA}"/>
              </a:ext>
            </a:extLst>
          </p:cNvPr>
          <p:cNvSpPr txBox="1">
            <a:spLocks/>
          </p:cNvSpPr>
          <p:nvPr/>
        </p:nvSpPr>
        <p:spPr>
          <a:xfrm>
            <a:off x="522521" y="1157288"/>
            <a:ext cx="3077251" cy="1441450"/>
          </a:xfrm>
          <a:prstGeom prst="rect">
            <a:avLst/>
          </a:prstGeom>
        </p:spPr>
        <p:txBody>
          <a:bodyPr vert="horz" wrap="square" lIns="0" tIns="252000" rIns="0" bIns="108000" rtlCol="0" anchor="ctr">
            <a:noAutofit/>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Bahnschrift Condensed" panose="020B0502040204020203" pitchFamily="34" charset="0"/>
                <a:ea typeface="+mj-ea"/>
                <a:cs typeface="+mj-cs"/>
              </a:rPr>
              <a:t>Nigeria, EU and UNODC release first-ever National Drug Use Survey</a:t>
            </a:r>
            <a:endParaRPr kumimoji="0" lang="en-NG" sz="3200" b="0" i="0" u="none" strike="noStrike" kern="1200" cap="none" spc="0" normalizeH="0" baseline="0" noProof="0" dirty="0">
              <a:ln>
                <a:noFill/>
              </a:ln>
              <a:solidFill>
                <a:prstClr val="white"/>
              </a:solidFill>
              <a:effectLst/>
              <a:uLnTx/>
              <a:uFillTx/>
              <a:latin typeface="Bahnschrift Condensed" panose="020B0502040204020203" pitchFamily="34" charset="0"/>
              <a:ea typeface="+mj-ea"/>
              <a:cs typeface="+mj-cs"/>
            </a:endParaRPr>
          </a:p>
          <a:p>
            <a:pPr marL="0" marR="0" lvl="0" indent="0" algn="l" defTabSz="914423"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Bahnschrift Condensed" panose="020B0502040204020203" pitchFamily="34" charset="0"/>
              <a:ea typeface="+mj-ea"/>
              <a:cs typeface="+mj-cs"/>
            </a:endParaRPr>
          </a:p>
        </p:txBody>
      </p:sp>
      <p:sp>
        <p:nvSpPr>
          <p:cNvPr id="6" name="TextBox 5">
            <a:extLst>
              <a:ext uri="{FF2B5EF4-FFF2-40B4-BE49-F238E27FC236}">
                <a16:creationId xmlns:a16="http://schemas.microsoft.com/office/drawing/2014/main" id="{C4DE337F-4274-48D7-B3AB-DF8BF6F85718}"/>
              </a:ext>
            </a:extLst>
          </p:cNvPr>
          <p:cNvSpPr txBox="1"/>
          <p:nvPr/>
        </p:nvSpPr>
        <p:spPr>
          <a:xfrm>
            <a:off x="4511713" y="1157288"/>
            <a:ext cx="702912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Abuja, Nigeria, 29 January 2019 - The number of drug users in Nigeria is estimated at 14.4 per cent or 14.3 million people aged between 15 and 64 years according to the results of the National Drug Use Survey released today in Abuja. The data suggests that the prevalence of past year </a:t>
            </a: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drug use in Nigeria is more than twice the global</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average of 5.6 per cent. Why is Nigeria special in this regard?</a:t>
            </a:r>
            <a:endParaRPr kumimoji="0" lang="en-NG"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4D27195-4C7E-4484-9748-124846895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3924301"/>
            <a:ext cx="3192330" cy="2436812"/>
          </a:xfrm>
          <a:prstGeom prst="rect">
            <a:avLst/>
          </a:prstGeom>
        </p:spPr>
      </p:pic>
      <p:pic>
        <p:nvPicPr>
          <p:cNvPr id="7" name="Picture 6">
            <a:extLst>
              <a:ext uri="{FF2B5EF4-FFF2-40B4-BE49-F238E27FC236}">
                <a16:creationId xmlns:a16="http://schemas.microsoft.com/office/drawing/2014/main" id="{A0A71D4E-929F-4BC8-821B-4F9B8EEBCF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6527" y="3429000"/>
            <a:ext cx="3313245" cy="3253220"/>
          </a:xfrm>
          <a:prstGeom prst="rect">
            <a:avLst/>
          </a:prstGeom>
          <a:noFill/>
          <a:ln>
            <a:noFill/>
          </a:ln>
        </p:spPr>
      </p:pic>
    </p:spTree>
    <p:extLst>
      <p:ext uri="{BB962C8B-B14F-4D97-AF65-F5344CB8AC3E}">
        <p14:creationId xmlns:p14="http://schemas.microsoft.com/office/powerpoint/2010/main" val="99188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57559B-74D4-4470-B9F9-427631476079}"/>
              </a:ext>
            </a:extLst>
          </p:cNvPr>
          <p:cNvSpPr/>
          <p:nvPr/>
        </p:nvSpPr>
        <p:spPr>
          <a:xfrm>
            <a:off x="7241474" y="-25136"/>
            <a:ext cx="49720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13859" y="636594"/>
            <a:ext cx="7803176" cy="5052397"/>
            <a:chOff x="2229738" y="882815"/>
            <a:chExt cx="7803176" cy="5052397"/>
          </a:xfrm>
        </p:grpSpPr>
        <p:grpSp>
          <p:nvGrpSpPr>
            <p:cNvPr id="21" name="Group 20">
              <a:extLst>
                <a:ext uri="{FF2B5EF4-FFF2-40B4-BE49-F238E27FC236}">
                  <a16:creationId xmlns:a16="http://schemas.microsoft.com/office/drawing/2014/main" id="{C9445815-12D7-4E1D-A6E4-49EA4C8ECE5C}"/>
                </a:ext>
              </a:extLst>
            </p:cNvPr>
            <p:cNvGrpSpPr/>
            <p:nvPr/>
          </p:nvGrpSpPr>
          <p:grpSpPr>
            <a:xfrm>
              <a:off x="2229738" y="882815"/>
              <a:ext cx="7803176" cy="5052397"/>
              <a:chOff x="2229738" y="635165"/>
              <a:chExt cx="7803176" cy="5052397"/>
            </a:xfrm>
            <a:solidFill>
              <a:schemeClr val="accent1">
                <a:lumMod val="75000"/>
              </a:schemeClr>
            </a:solidFill>
          </p:grpSpPr>
          <p:sp>
            <p:nvSpPr>
              <p:cNvPr id="16" name="Freeform: Shape 15">
                <a:extLst>
                  <a:ext uri="{FF2B5EF4-FFF2-40B4-BE49-F238E27FC236}">
                    <a16:creationId xmlns:a16="http://schemas.microsoft.com/office/drawing/2014/main" id="{15C647FD-F15A-4EF3-809D-6A1D53EDA1C0}"/>
                  </a:ext>
                </a:extLst>
              </p:cNvPr>
              <p:cNvSpPr/>
              <p:nvPr/>
            </p:nvSpPr>
            <p:spPr>
              <a:xfrm rot="10800000">
                <a:off x="3609975" y="3851803"/>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nvGrpSpPr>
              <p:cNvPr id="20" name="Group 19">
                <a:extLst>
                  <a:ext uri="{FF2B5EF4-FFF2-40B4-BE49-F238E27FC236}">
                    <a16:creationId xmlns:a16="http://schemas.microsoft.com/office/drawing/2014/main" id="{B49D2C01-2A20-4143-BCAD-6A6312B98A08}"/>
                  </a:ext>
                </a:extLst>
              </p:cNvPr>
              <p:cNvGrpSpPr/>
              <p:nvPr/>
            </p:nvGrpSpPr>
            <p:grpSpPr>
              <a:xfrm>
                <a:off x="2229738" y="635165"/>
                <a:ext cx="7803176" cy="5052397"/>
                <a:chOff x="2229738" y="635165"/>
                <a:chExt cx="7803176" cy="5052397"/>
              </a:xfrm>
              <a:grpFill/>
            </p:grpSpPr>
            <p:sp>
              <p:nvSpPr>
                <p:cNvPr id="15" name="Freeform: Shape 14">
                  <a:extLst>
                    <a:ext uri="{FF2B5EF4-FFF2-40B4-BE49-F238E27FC236}">
                      <a16:creationId xmlns:a16="http://schemas.microsoft.com/office/drawing/2014/main" id="{FAC6889E-9C5A-4F40-B36F-D446C77768E4}"/>
                    </a:ext>
                  </a:extLst>
                </p:cNvPr>
                <p:cNvSpPr/>
                <p:nvPr/>
              </p:nvSpPr>
              <p:spPr>
                <a:xfrm>
                  <a:off x="3609975" y="1151426"/>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 name="Rectangle 4">
                  <a:extLst>
                    <a:ext uri="{FF2B5EF4-FFF2-40B4-BE49-F238E27FC236}">
                      <a16:creationId xmlns:a16="http://schemas.microsoft.com/office/drawing/2014/main" id="{D039928E-7F45-4D48-A87B-BFF1229D99D9}"/>
                    </a:ext>
                  </a:extLst>
                </p:cNvPr>
                <p:cNvSpPr/>
                <p:nvPr/>
              </p:nvSpPr>
              <p:spPr>
                <a:xfrm rot="2735247">
                  <a:off x="8529637" y="409065"/>
                  <a:ext cx="104775" cy="1445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Rectangle 16">
                  <a:extLst>
                    <a:ext uri="{FF2B5EF4-FFF2-40B4-BE49-F238E27FC236}">
                      <a16:creationId xmlns:a16="http://schemas.microsoft.com/office/drawing/2014/main" id="{8C7D53DE-957E-4634-8DEC-72BF32FF5DB8}"/>
                    </a:ext>
                  </a:extLst>
                </p:cNvPr>
                <p:cNvSpPr/>
                <p:nvPr/>
              </p:nvSpPr>
              <p:spPr>
                <a:xfrm rot="2735247">
                  <a:off x="3452813" y="4639863"/>
                  <a:ext cx="104775" cy="1445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7EB634C8-28A3-4C33-9A37-7C5166CF0D48}"/>
                    </a:ext>
                  </a:extLst>
                </p:cNvPr>
                <p:cNvSpPr/>
                <p:nvPr/>
              </p:nvSpPr>
              <p:spPr>
                <a:xfrm rot="2735247">
                  <a:off x="9257907" y="-35067"/>
                  <a:ext cx="104775" cy="1445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9" name="Rectangle 18">
                  <a:extLst>
                    <a:ext uri="{FF2B5EF4-FFF2-40B4-BE49-F238E27FC236}">
                      <a16:creationId xmlns:a16="http://schemas.microsoft.com/office/drawing/2014/main" id="{CE60094A-3072-4592-A419-4DB5BBABA8FF}"/>
                    </a:ext>
                  </a:extLst>
                </p:cNvPr>
                <p:cNvSpPr/>
                <p:nvPr/>
              </p:nvSpPr>
              <p:spPr>
                <a:xfrm rot="2735247">
                  <a:off x="2899970" y="4912555"/>
                  <a:ext cx="104775" cy="1445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22" name="Text Placeholder 10">
              <a:extLst>
                <a:ext uri="{FF2B5EF4-FFF2-40B4-BE49-F238E27FC236}">
                  <a16:creationId xmlns:a16="http://schemas.microsoft.com/office/drawing/2014/main" id="{58E5F176-1E9C-4645-B5B5-FF67EEF04C78}"/>
                </a:ext>
              </a:extLst>
            </p:cNvPr>
            <p:cNvSpPr txBox="1">
              <a:spLocks/>
            </p:cNvSpPr>
            <p:nvPr/>
          </p:nvSpPr>
          <p:spPr>
            <a:xfrm>
              <a:off x="3892379" y="3048440"/>
              <a:ext cx="4372158" cy="120329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Our nation’s problems are </a:t>
              </a:r>
            </a:p>
            <a:p>
              <a:pPr marL="0" marR="0" lvl="0" indent="0" algn="ct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man-made; therefore they </a:t>
              </a:r>
            </a:p>
            <a:p>
              <a:pPr marL="0" marR="0" lvl="0" indent="0" algn="ct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may be solved by man. No </a:t>
              </a:r>
            </a:p>
            <a:p>
              <a:pPr marL="0" marR="0" lvl="0" indent="0" algn="ct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problem of human destiny is </a:t>
              </a:r>
            </a:p>
            <a:p>
              <a:pPr marL="0" marR="0" lvl="0" indent="0" algn="ctr" defTabSz="914400" rtl="0" eaLnBrk="1" fontAlgn="auto" latinLnBrk="1" hangingPunct="1">
                <a:lnSpc>
                  <a:spcPct val="11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beyond human solution’ </a:t>
              </a:r>
              <a:b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altLang="ko-KR" sz="2600" b="1" i="0" u="none" strike="noStrike" kern="1200" cap="none" spc="0" normalizeH="0" baseline="0" noProof="0" dirty="0">
                <a:ln>
                  <a:noFill/>
                </a:ln>
                <a:solidFill>
                  <a:prstClr val="black"/>
                </a:solidFill>
                <a:effectLst/>
                <a:uLnTx/>
                <a:uFillTx/>
                <a:latin typeface="Calibri Light" panose="020F0302020204030204"/>
                <a:ea typeface="맑은 고딕" panose="020B0503020000020004" pitchFamily="34" charset="-127"/>
                <a:cs typeface="Arial" pitchFamily="34" charset="0"/>
              </a:endParaRPr>
            </a:p>
          </p:txBody>
        </p:sp>
      </p:grpSp>
      <p:grpSp>
        <p:nvGrpSpPr>
          <p:cNvPr id="4" name="Group 3"/>
          <p:cNvGrpSpPr/>
          <p:nvPr/>
        </p:nvGrpSpPr>
        <p:grpSpPr>
          <a:xfrm>
            <a:off x="1486766" y="5741574"/>
            <a:ext cx="3821527" cy="712882"/>
            <a:chOff x="5276046" y="5951765"/>
            <a:chExt cx="3305978" cy="402986"/>
          </a:xfrm>
        </p:grpSpPr>
        <p:sp>
          <p:nvSpPr>
            <p:cNvPr id="11" name="Rounded Rectangle 10"/>
            <p:cNvSpPr/>
            <p:nvPr/>
          </p:nvSpPr>
          <p:spPr>
            <a:xfrm>
              <a:off x="5276046" y="5951765"/>
              <a:ext cx="3305978" cy="402986"/>
            </a:xfrm>
            <a:prstGeom prst="roundRect">
              <a:avLst>
                <a:gd name="adj" fmla="val 50000"/>
              </a:avLst>
            </a:prstGeom>
            <a:solidFill>
              <a:schemeClr val="accent1">
                <a:lumMod val="75000"/>
                <a:alpha val="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 name="TextBox 1"/>
            <p:cNvSpPr txBox="1"/>
            <p:nvPr/>
          </p:nvSpPr>
          <p:spPr>
            <a:xfrm>
              <a:off x="5669646" y="6040168"/>
              <a:ext cx="2518777" cy="22617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 F Kennedy 10/06/1963)</a:t>
              </a:r>
            </a:p>
          </p:txBody>
        </p:sp>
      </p:grpSp>
      <p:grpSp>
        <p:nvGrpSpPr>
          <p:cNvPr id="23" name="Group 22">
            <a:extLst>
              <a:ext uri="{FF2B5EF4-FFF2-40B4-BE49-F238E27FC236}">
                <a16:creationId xmlns:a16="http://schemas.microsoft.com/office/drawing/2014/main" id="{B121AB75-CE87-4CD3-92D7-0C43AF1BE21A}"/>
              </a:ext>
            </a:extLst>
          </p:cNvPr>
          <p:cNvGrpSpPr/>
          <p:nvPr/>
        </p:nvGrpSpPr>
        <p:grpSpPr>
          <a:xfrm>
            <a:off x="8000972" y="2821896"/>
            <a:ext cx="2804606" cy="1880202"/>
            <a:chOff x="991868" y="4439239"/>
            <a:chExt cx="2804606" cy="1880202"/>
          </a:xfrm>
        </p:grpSpPr>
        <p:sp>
          <p:nvSpPr>
            <p:cNvPr id="24" name="TextBox 23">
              <a:extLst>
                <a:ext uri="{FF2B5EF4-FFF2-40B4-BE49-F238E27FC236}">
                  <a16:creationId xmlns:a16="http://schemas.microsoft.com/office/drawing/2014/main" id="{CA5DA8C6-239E-4D08-A7F6-6B1E14E951C6}"/>
                </a:ext>
              </a:extLst>
            </p:cNvPr>
            <p:cNvSpPr txBox="1"/>
            <p:nvPr/>
          </p:nvSpPr>
          <p:spPr>
            <a:xfrm>
              <a:off x="1617018" y="4523903"/>
              <a:ext cx="2179456"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RIGHT &amp; WRONG</a:t>
              </a:r>
              <a:endParaRPr kumimoji="0" lang="ko-KR" altLang="en-US" sz="1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TextBox 24">
              <a:extLst>
                <a:ext uri="{FF2B5EF4-FFF2-40B4-BE49-F238E27FC236}">
                  <a16:creationId xmlns:a16="http://schemas.microsoft.com/office/drawing/2014/main" id="{B1E37821-1A18-4B27-8448-C175A8FB0AB2}"/>
                </a:ext>
              </a:extLst>
            </p:cNvPr>
            <p:cNvSpPr txBox="1"/>
            <p:nvPr/>
          </p:nvSpPr>
          <p:spPr>
            <a:xfrm>
              <a:off x="1617017" y="5123184"/>
              <a:ext cx="2052848"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GOOD &amp; BAD</a:t>
              </a:r>
              <a:endParaRPr kumimoji="0" lang="ko-KR" altLang="en-US" sz="1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894E78BD-4C38-41DC-99B6-B4A828719527}"/>
                </a:ext>
              </a:extLst>
            </p:cNvPr>
            <p:cNvSpPr txBox="1"/>
            <p:nvPr/>
          </p:nvSpPr>
          <p:spPr>
            <a:xfrm>
              <a:off x="1636647" y="5815386"/>
              <a:ext cx="1781802"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DAY &amp; NIGHT</a:t>
              </a:r>
              <a:endParaRPr kumimoji="0" lang="ko-KR" altLang="en-US" sz="18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27" name="Group 26">
              <a:extLst>
                <a:ext uri="{FF2B5EF4-FFF2-40B4-BE49-F238E27FC236}">
                  <a16:creationId xmlns:a16="http://schemas.microsoft.com/office/drawing/2014/main" id="{E2173CF5-A5C0-44D5-9202-2506FAC54F4B}"/>
                </a:ext>
              </a:extLst>
            </p:cNvPr>
            <p:cNvGrpSpPr/>
            <p:nvPr/>
          </p:nvGrpSpPr>
          <p:grpSpPr>
            <a:xfrm>
              <a:off x="1011497" y="4439239"/>
              <a:ext cx="504056" cy="504056"/>
              <a:chOff x="5364088" y="1916832"/>
              <a:chExt cx="504056" cy="504056"/>
            </a:xfrm>
          </p:grpSpPr>
          <p:sp>
            <p:nvSpPr>
              <p:cNvPr id="34" name="Oval 33">
                <a:extLst>
                  <a:ext uri="{FF2B5EF4-FFF2-40B4-BE49-F238E27FC236}">
                    <a16:creationId xmlns:a16="http://schemas.microsoft.com/office/drawing/2014/main" id="{AF4B2354-B1C5-48EC-ACB8-E4AE97A640A3}"/>
                  </a:ext>
                </a:extLst>
              </p:cNvPr>
              <p:cNvSpPr/>
              <p:nvPr/>
            </p:nvSpPr>
            <p:spPr>
              <a:xfrm>
                <a:off x="5364088" y="1916832"/>
                <a:ext cx="504056" cy="50405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35" name="Chevron 9">
                <a:extLst>
                  <a:ext uri="{FF2B5EF4-FFF2-40B4-BE49-F238E27FC236}">
                    <a16:creationId xmlns:a16="http://schemas.microsoft.com/office/drawing/2014/main" id="{FE143938-6C1E-4AA3-9A5A-F211B67FFF7D}"/>
                  </a:ext>
                </a:extLst>
              </p:cNvPr>
              <p:cNvSpPr/>
              <p:nvPr/>
            </p:nvSpPr>
            <p:spPr>
              <a:xfrm>
                <a:off x="5519912" y="2041798"/>
                <a:ext cx="223663" cy="253727"/>
              </a:xfrm>
              <a:prstGeom prst="chevron">
                <a:avLst>
                  <a:gd name="adj" fmla="val 623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grpSp>
          <p:nvGrpSpPr>
            <p:cNvPr id="28" name="Group 27">
              <a:extLst>
                <a:ext uri="{FF2B5EF4-FFF2-40B4-BE49-F238E27FC236}">
                  <a16:creationId xmlns:a16="http://schemas.microsoft.com/office/drawing/2014/main" id="{1C76717E-C0A1-429D-9170-4EEEC49DC52C}"/>
                </a:ext>
              </a:extLst>
            </p:cNvPr>
            <p:cNvGrpSpPr/>
            <p:nvPr/>
          </p:nvGrpSpPr>
          <p:grpSpPr>
            <a:xfrm>
              <a:off x="991868" y="5123183"/>
              <a:ext cx="504056" cy="504056"/>
              <a:chOff x="5364088" y="3111351"/>
              <a:chExt cx="504056" cy="504056"/>
            </a:xfrm>
          </p:grpSpPr>
          <p:sp>
            <p:nvSpPr>
              <p:cNvPr id="32" name="Oval 31">
                <a:extLst>
                  <a:ext uri="{FF2B5EF4-FFF2-40B4-BE49-F238E27FC236}">
                    <a16:creationId xmlns:a16="http://schemas.microsoft.com/office/drawing/2014/main" id="{FDF866BD-FD1A-48CF-9013-F7A80EAB0273}"/>
                  </a:ext>
                </a:extLst>
              </p:cNvPr>
              <p:cNvSpPr/>
              <p:nvPr/>
            </p:nvSpPr>
            <p:spPr>
              <a:xfrm>
                <a:off x="5364088" y="3111351"/>
                <a:ext cx="504056" cy="50405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33" name="Chevron 23">
                <a:extLst>
                  <a:ext uri="{FF2B5EF4-FFF2-40B4-BE49-F238E27FC236}">
                    <a16:creationId xmlns:a16="http://schemas.microsoft.com/office/drawing/2014/main" id="{39F34DB2-7E6E-41FA-A4FD-144453ABA69F}"/>
                  </a:ext>
                </a:extLst>
              </p:cNvPr>
              <p:cNvSpPr/>
              <p:nvPr/>
            </p:nvSpPr>
            <p:spPr>
              <a:xfrm>
                <a:off x="5515323" y="3236515"/>
                <a:ext cx="223663" cy="253727"/>
              </a:xfrm>
              <a:prstGeom prst="chevron">
                <a:avLst>
                  <a:gd name="adj" fmla="val 623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grpSp>
          <p:nvGrpSpPr>
            <p:cNvPr id="29" name="Group 28">
              <a:extLst>
                <a:ext uri="{FF2B5EF4-FFF2-40B4-BE49-F238E27FC236}">
                  <a16:creationId xmlns:a16="http://schemas.microsoft.com/office/drawing/2014/main" id="{B7F7A8A5-F705-4263-962A-CCA10345046A}"/>
                </a:ext>
              </a:extLst>
            </p:cNvPr>
            <p:cNvGrpSpPr/>
            <p:nvPr/>
          </p:nvGrpSpPr>
          <p:grpSpPr>
            <a:xfrm>
              <a:off x="1011497" y="5815385"/>
              <a:ext cx="504056" cy="504056"/>
              <a:chOff x="5364088" y="4305870"/>
              <a:chExt cx="504056" cy="504056"/>
            </a:xfrm>
          </p:grpSpPr>
          <p:sp>
            <p:nvSpPr>
              <p:cNvPr id="30" name="Oval 29">
                <a:extLst>
                  <a:ext uri="{FF2B5EF4-FFF2-40B4-BE49-F238E27FC236}">
                    <a16:creationId xmlns:a16="http://schemas.microsoft.com/office/drawing/2014/main" id="{E79E709D-D33D-401C-8CF9-261430AA0785}"/>
                  </a:ext>
                </a:extLst>
              </p:cNvPr>
              <p:cNvSpPr/>
              <p:nvPr/>
            </p:nvSpPr>
            <p:spPr>
              <a:xfrm>
                <a:off x="5364088" y="4305870"/>
                <a:ext cx="504056" cy="50405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31" name="Chevron 24">
                <a:extLst>
                  <a:ext uri="{FF2B5EF4-FFF2-40B4-BE49-F238E27FC236}">
                    <a16:creationId xmlns:a16="http://schemas.microsoft.com/office/drawing/2014/main" id="{1AA5ADE8-3593-424B-990D-0345D0CDCECE}"/>
                  </a:ext>
                </a:extLst>
              </p:cNvPr>
              <p:cNvSpPr/>
              <p:nvPr/>
            </p:nvSpPr>
            <p:spPr>
              <a:xfrm>
                <a:off x="5519912" y="4431034"/>
                <a:ext cx="223663" cy="253727"/>
              </a:xfrm>
              <a:prstGeom prst="chevron">
                <a:avLst>
                  <a:gd name="adj" fmla="val 623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pSp>
      </p:grpSp>
      <p:sp>
        <p:nvSpPr>
          <p:cNvPr id="36" name="Text Placeholder 1">
            <a:extLst>
              <a:ext uri="{FF2B5EF4-FFF2-40B4-BE49-F238E27FC236}">
                <a16:creationId xmlns:a16="http://schemas.microsoft.com/office/drawing/2014/main" id="{580CD8C6-9311-40E2-9A80-20D72BBBB0EA}"/>
              </a:ext>
            </a:extLst>
          </p:cNvPr>
          <p:cNvSpPr txBox="1">
            <a:spLocks/>
          </p:cNvSpPr>
          <p:nvPr/>
        </p:nvSpPr>
        <p:spPr>
          <a:xfrm>
            <a:off x="7971609" y="1513387"/>
            <a:ext cx="4605861" cy="120850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itchFamily="34" charset="0"/>
              </a:rPr>
              <a:t>Making a statement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itchFamily="34" charset="0"/>
              </a:rPr>
              <a:t>(and resolve that we know the difference)</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251820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B6991-A8BD-497E-9486-7E3BABBA550A}"/>
              </a:ext>
            </a:extLst>
          </p:cNvPr>
          <p:cNvSpPr txBox="1"/>
          <p:nvPr/>
        </p:nvSpPr>
        <p:spPr>
          <a:xfrm>
            <a:off x="963737" y="6184891"/>
            <a:ext cx="392263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278F">
                    <a:lumMod val="50000"/>
                  </a:srgbClr>
                </a:solidFill>
                <a:effectLst/>
                <a:uLnTx/>
                <a:uFillTx/>
                <a:latin typeface="Calibri" panose="020F0502020204030204"/>
                <a:ea typeface="+mn-ea"/>
                <a:cs typeface="+mn-cs"/>
              </a:rPr>
              <a:t>Counter Corruption Training Academy </a:t>
            </a:r>
            <a:endParaRPr kumimoji="0" lang="ko-KR" altLang="en-US" sz="1400" b="1" i="1" u="none" strike="noStrike" kern="1200" cap="none" spc="0" normalizeH="0" baseline="0" noProof="0" dirty="0">
              <a:ln>
                <a:noFill/>
              </a:ln>
              <a:solidFill>
                <a:srgbClr val="92278F">
                  <a:lumMod val="50000"/>
                </a:srgbClr>
              </a:solidFill>
              <a:effectLst/>
              <a:uLnTx/>
              <a:uFillTx/>
              <a:latin typeface="Arial" pitchFamily="34" charset="0"/>
              <a:ea typeface="맑은 고딕" panose="020B0503020000020004" pitchFamily="34" charset="-127"/>
              <a:cs typeface="Arial" pitchFamily="34" charset="0"/>
            </a:endParaRPr>
          </a:p>
        </p:txBody>
      </p:sp>
      <p:sp>
        <p:nvSpPr>
          <p:cNvPr id="7" name="TextBox 6">
            <a:extLst>
              <a:ext uri="{FF2B5EF4-FFF2-40B4-BE49-F238E27FC236}">
                <a16:creationId xmlns:a16="http://schemas.microsoft.com/office/drawing/2014/main" id="{8799E2E3-41C3-4C47-87EA-02219D3E7EF4}"/>
              </a:ext>
            </a:extLst>
          </p:cNvPr>
          <p:cNvSpPr txBox="1"/>
          <p:nvPr/>
        </p:nvSpPr>
        <p:spPr>
          <a:xfrm flipH="1">
            <a:off x="7290484" y="2174789"/>
            <a:ext cx="4633786" cy="24929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 sz="2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Contribution to anti-corruption campaign,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Capacity Building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Ethical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Recommendation</a:t>
            </a:r>
            <a:endParaRPr kumimoji="0" lang="en" sz="2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ko-KR" sz="24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pic>
        <p:nvPicPr>
          <p:cNvPr id="31" name="Picture Placeholder 30"/>
          <p:cNvPicPr>
            <a:picLocks noGrp="1" noChangeAspect="1"/>
          </p:cNvPicPr>
          <p:nvPr>
            <p:ph type="pic" sz="quarter" idx="12"/>
          </p:nvPr>
        </p:nvPicPr>
        <p:blipFill>
          <a:blip r:embed="rId2"/>
          <a:srcRect l="1133" r="1133"/>
          <a:stretch>
            <a:fillRect/>
          </a:stretch>
        </p:blipFill>
        <p:spPr>
          <a:xfrm>
            <a:off x="321977" y="370995"/>
            <a:ext cx="5622031" cy="5622031"/>
          </a:xfrm>
          <a:prstGeom prst="rect">
            <a:avLst/>
          </a:prstGeom>
          <a:ln w="38100">
            <a:solidFill>
              <a:srgbClr val="FFC000"/>
            </a:solidFill>
          </a:ln>
        </p:spPr>
      </p:pic>
      <p:sp>
        <p:nvSpPr>
          <p:cNvPr id="5" name="Right Arrow 33">
            <a:extLst>
              <a:ext uri="{FF2B5EF4-FFF2-40B4-BE49-F238E27FC236}">
                <a16:creationId xmlns:a16="http://schemas.microsoft.com/office/drawing/2014/main" id="{D0746280-B911-4AE9-A502-C3923603329F}"/>
              </a:ext>
            </a:extLst>
          </p:cNvPr>
          <p:cNvSpPr/>
          <p:nvPr/>
        </p:nvSpPr>
        <p:spPr>
          <a:xfrm>
            <a:off x="7290484" y="5645296"/>
            <a:ext cx="506437" cy="39389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EB25A99-033E-4004-ADFB-05870A47843C}"/>
              </a:ext>
            </a:extLst>
          </p:cNvPr>
          <p:cNvSpPr txBox="1"/>
          <p:nvPr/>
        </p:nvSpPr>
        <p:spPr>
          <a:xfrm>
            <a:off x="7895395" y="5623694"/>
            <a:ext cx="3446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panose="020F0502020204030204"/>
                <a:ea typeface="+mn-ea"/>
                <a:cs typeface="+mn-cs"/>
              </a:rPr>
              <a:t>Visit </a:t>
            </a:r>
            <a:r>
              <a:rPr kumimoji="0" lang="en-GB" sz="1800" b="1" i="0" u="sng" strike="noStrike" kern="1200" cap="none" spc="0" normalizeH="0" baseline="0" noProof="0" dirty="0">
                <a:ln>
                  <a:noFill/>
                </a:ln>
                <a:solidFill>
                  <a:srgbClr val="FFFF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www.theforensicinsight.com</a:t>
            </a:r>
            <a:r>
              <a:rPr kumimoji="0" lang="en-GB" sz="1800" b="1" i="0" u="none" strike="noStrike" kern="1200" cap="none" spc="0" normalizeH="0" baseline="0" noProof="0" dirty="0">
                <a:ln>
                  <a:noFill/>
                </a:ln>
                <a:solidFill>
                  <a:srgbClr val="FFFF00"/>
                </a:solidFill>
                <a:effectLst/>
                <a:uLnTx/>
                <a:uFillTx/>
                <a:latin typeface="Calibri" panose="020F0502020204030204"/>
                <a:ea typeface="+mn-ea"/>
                <a:cs typeface="+mn-cs"/>
              </a:rPr>
              <a:t> </a:t>
            </a:r>
            <a:endParaRPr kumimoji="0" lang="en-NG" sz="1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1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0" descr="data:image/png;base64,%20iVBORw0KGgoAAAANSUhEUgAAAEwAAAAbCAYAAAGhG1nyAAAAAXNSR0IArs4c6QAAAARnQU1BAACxjwv8YQUAAAAJcEhZcwAADsMAAA7DAcdvqGQAAAjvSURBVFhH7VgLbFVFGv7mnDnn3Ecvl9I3BcS1FHm4tpDt1sCWrhATFjGIIuKDjXFl0Za1KUHJGrOPrAkQ3bAEkrrYVCWwLC4YXQgsFVEr6BIEFpCNrmCBQh+0twXa3nvOPY/959xbaGmBYqvUxC+Ze+6cmfnnn///559vDquuHuqgF3A7ejwKlpQypKUBpUsMLF+Rg9bmYxiSBNTXM/zxJT3WMT7IheNIYMyO1y5Dij8voadOAr3S0e20ZbMPDbU2Zs7iSE7mWPd6BKdOAalpNp4tNbpL0lRAN+KVOLrpdWUHgV7pJGBZHIoShW2z+JvuuDTjgic4/v1JAmZMs7B9m4ZfPiLjhedUFORLqKjIhmFo2LnDj8fnqvhrWQDzqX3yTy3MmaXEJdyAZr1BvwrrZtir4aOqkfF/V8clYe9VesmNDIGAikhEw+ISBStf0fDyMhVfnxiJCTn14Jzj88/9eO1VD/x+BRVrAyh/VYtLALj4MXQV1cclWOSp2loHTY0qCgsNTCpwKMA9+MdbPuTnMQoHCQ1nZaSlmzj5tYJnF4cRNU2E211Z17fZimXjsfS3R64ZEh24OQ7oDfpVsw7Isk07pm969jhakoXw2H9Fiekty/QkF0iSA80NBocixW0Cj28o0ec/h0bgyJFhncbHxgg5nMeKgHjKVGLv3Vdd0MViksRQ8VoACQEJhw8aWPqijdn36ggOknFbtoa58zi++srA7DkGnnhUQfZoB4tKNGzcoCNzRBZyJ4Tw4W4/phTWYNWfNdSeDUNVZTz2uIqqjw2MG+fgnS0WEpNstLY6WL+J44GZDBs3R6HrXRNtN1e2t6qQaBUJ/iiFtoRQo4TklCiFOHct1drO0FgvISvbJHc5OHeO48sv0pE5LIrTNX4UTjlOuUpGNAp4PDZCzRx+H9AcYjGLkezERAuhkIIhQ6IINdEzyaCjIq5AHH2OMduS0dauUXIIU61PorqgzztJki1SSmSM/lNKoF+3eH/iW0kX/YF+txhjjlv6in5VjFGe++8XI9DWFoy/+ebophiLvxGTiMQoikBHEhUpQyTPjgQa68eobtMhKKPyX8lISmqJtbnjKckSMxOJVlhSyHPHUDIW70SCFfUrIZeUBH4f/0+dGD7b70VKqobGcwolUxWHD3GkpUpYW6bgtiwZz5VK+N+XMsyoB0nJDCerOeUymbjCj+LHkIm33woj/y4NO7apCOscK15i2L1LxZ05Pnzwvky7mOHQQR9Wr2TYtYtj0iSR466RYFtavChdFMXw4Sp+MVOCHiHG8wFH9ckwJUniF7qFN//mYOu7insabN8WIT4CrCrzYe/eTBw9DBQVHcdjcym7EnVJTVNxz3QHy//URk8FTy30oaTYxq8WKnBskumPeWD8jyPdrHbJlaLh4H6On+QpOHtGx+ixOtojdOSUWli52qHMbWPsOI6/b+B4Z7OFnIkWampkZJEV39+VhDG3h8hljIqBCC1g3SaGp4tNOgUcKhZ5gaG5meHBh4ANb7TTOSkuBuR+Kj25sovFRBYXB3gkwuDxmtDDxKlVm+LCJsUUOposciNHSoqDQUED4bACiYKyvHwUZsxoQCAYRmKwFU2ibzIdaQajY03GxQvE9izmjrdMBs3jUFssBkViVpTuF5I+5TGx0n37Ukgwx4Tcs7R6963b1lf0OcGep7gMBnWS1PM17JuiW7q4UQQH0+Hdz0oJ9Fmxbws/KHajGLDsYqBiwHqyMxyHUy730jVCEIGb69/v2GDXOxNE++U+xKXocAti46axqKoSN1U6MONtNwu9mF+wOEG+BC1kxAQ5/adhtBjBCk3yOueSy/7E6S9JCoxo7F6tEjvkRC9bzmvEpzRasLiYSsQQaJwpTv+YcRhRSd3gREGEOjIuXPBRRCXQndCHysqhuNhiIj+/jqY0YEPMR2Mo0rgi01wKHdASsQ+SG1bR3i6KQvyMU2R26MddFmLbEgxdIRbBSQcF7cRAdKqHqX/E7c96pDmd0YW9XomGBgWVOzRUrAUqd0poqPfi5WUmTex1mezej1U88qCOqo8UZGT48eFujuIFJg7sV5A7QcP6NzlWrzKJUHpw+rSEsjUO9lRJxF4DeL40jIxML7JG2Shf68Wav5j4+TQf8btUHDiQSaSAmPRnCThxwof77z8DWdIxf56F18tlcqFGlCkBC580sHE9o7lJ/ikPEdAI0tITUXNKxvnznByk4JmnTKx/w0H2aC85SMGiZ6JETr1E51TilBJeWS4+VWjgFL2p6RYZ1+n2RaAzeowwRmYW3jp8SMXRowx1Z23k5HrIIDrGjvcg7y4bCQHD/Wxx660Oliz1472dult/4XceigQHDXUcn35iYs5cL55cEMbD88J46GEFx44BgwbpKC7xYA0Zs2x1Aqp2h/HiHzRcvKiS8YMYMyaEpiaGAwcTMHVqPUZlNZM+DIMHOyj6jYcW5+Cf74ZpLh9G3sIpt1F0k84SERxDt6luQSW2rhKZTggA0+8L0jUDeH4xESCKxkDQRMHdbZhcaBHXZfjZFAMFha1QuEXBEDfCVXDVCONEdL1emcg0aMEyWd5G5nDg10VRWrBB1whG9JDTdrMx/V4bM2ZGMP4OC6EmibaShGn3RDG5gFFEOVhXIWHndhktzSaeLpIw7g4d6RkmyVex79MoFhYrFBkebN06FJkZbRicaNK9KRV5eU2YPKmetp0g+hJqzoBuGcB9syIovNuGadmorZNx+xjhBFCUOXSbjaKuziTjWxg2nFOkORTtNh6dryNjqIJQyMHEicz9VNvcLLlruDPXQeIQ8d3qOvuRcE1aIfazLDM3chhlYCFO/O+AuMWKduHhDoh3IpeZ4upGEPlG3IRFmItimpf7itsy5wyNjT68veUWeP0GHphdQ86IwqL8qKpCSKy/qwv1tWl+spOrS+yduD25XVxZHXBoMtOMzSGixqI+QjfRR6xB1EWbJNZHOl1rG3bGTeVhYsEi6e7Zk0ye1jB12jnadm3uYgYqBgRxFZ4XxhvIhupAj0n/u0bHlvk+YEAY7PuEHwx2QwD+DxEnopIbYkGcAAAAAElFTkSuQmCC"/>
          <p:cNvSpPr>
            <a:spLocks noChangeAspect="1" noChangeArrowheads="1"/>
          </p:cNvSpPr>
          <p:nvPr/>
        </p:nvSpPr>
        <p:spPr bwMode="auto">
          <a:xfrm>
            <a:off x="2071689" y="0"/>
            <a:ext cx="357717" cy="1714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945172" y="1537462"/>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934691" y="2595996"/>
            <a:ext cx="4569570" cy="1015663"/>
          </a:xfrm>
          <a:prstGeom prst="rect">
            <a:avLst/>
          </a:prstGeom>
          <a:solidFill>
            <a:schemeClr val="accent1">
              <a:lumMod val="75000"/>
            </a:schemeClr>
          </a:solid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HelveticaNeueLT Std Cn" panose="020B0706030502030204"/>
                <a:ea typeface="+mn-ea"/>
                <a:cs typeface="+mn-cs"/>
              </a:rPr>
              <a:t>Thank You</a:t>
            </a:r>
          </a:p>
        </p:txBody>
      </p:sp>
    </p:spTree>
    <p:extLst>
      <p:ext uri="{BB962C8B-B14F-4D97-AF65-F5344CB8AC3E}">
        <p14:creationId xmlns:p14="http://schemas.microsoft.com/office/powerpoint/2010/main" val="812924883"/>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287</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Bahnschrift Condensed</vt:lpstr>
      <vt:lpstr>Calibri</vt:lpstr>
      <vt:lpstr>Calibri Light</vt:lpstr>
      <vt:lpstr>HelveticaNeueLT Std Cn</vt:lpstr>
      <vt:lpstr>Impact</vt:lpstr>
      <vt:lpstr>Wingdings</vt:lpstr>
      <vt:lpstr>1_Office Theme</vt:lpstr>
      <vt:lpstr>2_Office Theme</vt:lpstr>
      <vt:lpstr>Day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3</dc:title>
  <dc:creator>user</dc:creator>
  <cp:lastModifiedBy>user</cp:lastModifiedBy>
  <cp:revision>2</cp:revision>
  <dcterms:created xsi:type="dcterms:W3CDTF">2020-11-12T06:31:31Z</dcterms:created>
  <dcterms:modified xsi:type="dcterms:W3CDTF">2020-11-12T06:33:51Z</dcterms:modified>
</cp:coreProperties>
</file>