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heme/theme3.xml" ContentType="application/vnd.openxmlformats-officedocument.theme+xml"/>
  <Override PartName="/ppt/tags/tag195.xml" ContentType="application/vnd.openxmlformats-officedocument.presentationml.tags+xml"/>
  <Override PartName="/ppt/notesSlides/notesSlide1.xml" ContentType="application/vnd.openxmlformats-officedocument.presentationml.notesSlide+xml"/>
  <Override PartName="/ppt/tags/tag196.xml" ContentType="application/vnd.openxmlformats-officedocument.presentationml.tags+xml"/>
  <Override PartName="/ppt/notesSlides/notesSlide2.xml" ContentType="application/vnd.openxmlformats-officedocument.presentationml.notesSlide+xml"/>
  <Override PartName="/ppt/tags/tag197.xml" ContentType="application/vnd.openxmlformats-officedocument.presentationml.tags+xml"/>
  <Override PartName="/ppt/notesSlides/notesSlide3.xml" ContentType="application/vnd.openxmlformats-officedocument.presentationml.notesSlide+xml"/>
  <Override PartName="/ppt/tags/tag198.xml" ContentType="application/vnd.openxmlformats-officedocument.presentationml.tags+xml"/>
  <Override PartName="/ppt/notesSlides/notesSlide4.xml" ContentType="application/vnd.openxmlformats-officedocument.presentationml.notesSlide+xml"/>
  <Override PartName="/ppt/tags/tag199.xml" ContentType="application/vnd.openxmlformats-officedocument.presentationml.tags+xml"/>
  <Override PartName="/ppt/notesSlides/notesSlide5.xml" ContentType="application/vnd.openxmlformats-officedocument.presentationml.notesSlide+xml"/>
  <Override PartName="/ppt/tags/tag200.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201.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2.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03.xml" ContentType="application/vnd.openxmlformats-officedocument.presentationml.tags+xml"/>
  <Override PartName="/ppt/notesSlides/notesSlide9.xml" ContentType="application/vnd.openxmlformats-officedocument.presentationml.notesSlide+xml"/>
  <Override PartName="/ppt/tags/tag204.xml" ContentType="application/vnd.openxmlformats-officedocument.presentationml.tags+xml"/>
  <Override PartName="/ppt/notesSlides/notesSlide10.xml" ContentType="application/vnd.openxmlformats-officedocument.presentationml.notesSlide+xml"/>
  <Override PartName="/ppt/tags/tag205.xml" ContentType="application/vnd.openxmlformats-officedocument.presentationml.tags+xml"/>
  <Override PartName="/ppt/notesSlides/notesSlide11.xml" ContentType="application/vnd.openxmlformats-officedocument.presentationml.notesSlide+xml"/>
  <Override PartName="/ppt/tags/tag206.xml" ContentType="application/vnd.openxmlformats-officedocument.presentationml.tags+xml"/>
  <Override PartName="/ppt/notesSlides/notesSlide12.xml" ContentType="application/vnd.openxmlformats-officedocument.presentationml.notesSlide+xml"/>
  <Override PartName="/ppt/tags/tag207.xml" ContentType="application/vnd.openxmlformats-officedocument.presentationml.tags+xml"/>
  <Override PartName="/ppt/notesSlides/notesSlide13.xml" ContentType="application/vnd.openxmlformats-officedocument.presentationml.notesSlide+xml"/>
  <Override PartName="/ppt/tags/tag208.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0"/>
  </p:notesMasterIdLst>
  <p:sldIdLst>
    <p:sldId id="257" r:id="rId3"/>
    <p:sldId id="314" r:id="rId4"/>
    <p:sldId id="260" r:id="rId5"/>
    <p:sldId id="1719" r:id="rId6"/>
    <p:sldId id="1720" r:id="rId7"/>
    <p:sldId id="281" r:id="rId8"/>
    <p:sldId id="1722" r:id="rId9"/>
    <p:sldId id="1723" r:id="rId10"/>
    <p:sldId id="1750" r:id="rId11"/>
    <p:sldId id="1725" r:id="rId12"/>
    <p:sldId id="1741" r:id="rId13"/>
    <p:sldId id="1756" r:id="rId14"/>
    <p:sldId id="1736" r:id="rId15"/>
    <p:sldId id="1740" r:id="rId16"/>
    <p:sldId id="1751" r:id="rId17"/>
    <p:sldId id="1738" r:id="rId18"/>
    <p:sldId id="173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682C"/>
    <a:srgbClr val="66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04" autoAdjust="0"/>
    <p:restoredTop sz="94660"/>
  </p:normalViewPr>
  <p:slideViewPr>
    <p:cSldViewPr snapToGrid="0">
      <p:cViewPr varScale="1">
        <p:scale>
          <a:sx n="77" d="100"/>
          <a:sy n="77" d="100"/>
        </p:scale>
        <p:origin x="48" y="6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Economically Active People of 69.9</a:t>
            </a:r>
          </a:p>
        </c:rich>
      </c:tx>
      <c:layout>
        <c:manualLayout>
          <c:xMode val="edge"/>
          <c:yMode val="edge"/>
          <c:x val="8.1887131771024121E-2"/>
          <c:y val="6.5624995963029287E-2"/>
        </c:manualLayout>
      </c:layout>
      <c:overlay val="0"/>
      <c:spPr>
        <a:noFill/>
        <a:ln>
          <a:noFill/>
        </a:ln>
        <a:effectLst/>
      </c:spPr>
    </c:title>
    <c:autoTitleDeleted val="0"/>
    <c:plotArea>
      <c:layout>
        <c:manualLayout>
          <c:layoutTarget val="inner"/>
          <c:xMode val="edge"/>
          <c:yMode val="edge"/>
          <c:x val="0.21230314664168759"/>
          <c:y val="0.18088120196350871"/>
          <c:w val="0.42394837210253827"/>
          <c:h val="0.76107352601663836"/>
        </c:manualLayout>
      </c:layout>
      <c:barChart>
        <c:barDir val="col"/>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2C98-437F-B07E-AAF863EC4514}"/>
              </c:ext>
            </c:extLst>
          </c:dPt>
          <c:dPt>
            <c:idx val="1"/>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2-2C98-437F-B07E-AAF863EC4514}"/>
              </c:ext>
            </c:extLst>
          </c:dPt>
          <c:dLbls>
            <c:dLbl>
              <c:idx val="0"/>
              <c:layout/>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2C98-437F-B07E-AAF863EC4514}"/>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C98-437F-B07E-AAF863EC4514}"/>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To be registered Taxpayers</c:v>
                </c:pt>
                <c:pt idx="1">
                  <c:v>Registered Taxpayers</c:v>
                </c:pt>
              </c:strCache>
            </c:strRef>
          </c:cat>
          <c:val>
            <c:numRef>
              <c:f>Sheet1!$B$2:$B$5</c:f>
              <c:numCache>
                <c:formatCode>General</c:formatCode>
                <c:ptCount val="4"/>
                <c:pt idx="0">
                  <c:v>51.9</c:v>
                </c:pt>
                <c:pt idx="1">
                  <c:v>18</c:v>
                </c:pt>
              </c:numCache>
            </c:numRef>
          </c:val>
          <c:extLst>
            <c:ext xmlns:c16="http://schemas.microsoft.com/office/drawing/2014/chart" uri="{C3380CC4-5D6E-409C-BE32-E72D297353CC}">
              <c16:uniqueId val="{00000000-2C98-437F-B07E-AAF863EC4514}"/>
            </c:ext>
          </c:extLst>
        </c:ser>
        <c:dLbls>
          <c:showLegendKey val="0"/>
          <c:showVal val="0"/>
          <c:showCatName val="0"/>
          <c:showSerName val="0"/>
          <c:showPercent val="0"/>
          <c:showBubbleSize val="0"/>
        </c:dLbls>
        <c:gapWidth val="150"/>
        <c:axId val="298774592"/>
        <c:axId val="381935840"/>
      </c:barChart>
      <c:catAx>
        <c:axId val="298774592"/>
        <c:scaling>
          <c:orientation val="minMax"/>
        </c:scaling>
        <c:delete val="1"/>
        <c:axPos val="b"/>
        <c:numFmt formatCode="General" sourceLinked="1"/>
        <c:majorTickMark val="out"/>
        <c:minorTickMark val="none"/>
        <c:tickLblPos val="nextTo"/>
        <c:crossAx val="381935840"/>
        <c:crosses val="autoZero"/>
        <c:auto val="1"/>
        <c:lblAlgn val="ctr"/>
        <c:lblOffset val="100"/>
        <c:noMultiLvlLbl val="0"/>
      </c:catAx>
      <c:valAx>
        <c:axId val="381935840"/>
        <c:scaling>
          <c:orientation val="minMax"/>
        </c:scaling>
        <c:delete val="1"/>
        <c:axPos val="l"/>
        <c:numFmt formatCode="General" sourceLinked="1"/>
        <c:majorTickMark val="out"/>
        <c:minorTickMark val="none"/>
        <c:tickLblPos val="nextTo"/>
        <c:crossAx val="298774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gif"/><Relationship Id="rId2" Type="http://schemas.openxmlformats.org/officeDocument/2006/relationships/image" Target="../media/image12.jpg"/><Relationship Id="rId1" Type="http://schemas.openxmlformats.org/officeDocument/2006/relationships/image" Target="../media/image11.jpg"/><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gif"/><Relationship Id="rId2" Type="http://schemas.openxmlformats.org/officeDocument/2006/relationships/image" Target="../media/image12.jpg"/><Relationship Id="rId1" Type="http://schemas.openxmlformats.org/officeDocument/2006/relationships/image" Target="../media/image11.jpg"/><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E9F798-1E5B-429E-87CA-06493CCF4A54}"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4890E82F-1682-46B4-89CE-5B81AA94C004}">
      <dgm:prSet phldrT="[Text]" custT="1"/>
      <dgm:spPr/>
      <dgm:t>
        <a:bodyPr/>
        <a:lstStyle/>
        <a:p>
          <a:r>
            <a:rPr lang="en-US" sz="2000" b="1" dirty="0">
              <a:solidFill>
                <a:srgbClr val="FF0000"/>
              </a:solidFill>
            </a:rPr>
            <a:t>Tax Evasion Mechanism</a:t>
          </a:r>
        </a:p>
      </dgm:t>
    </dgm:pt>
    <dgm:pt modelId="{7A37A49B-DBBE-424A-8171-8F62D23B4553}" type="parTrans" cxnId="{2488D154-C03F-472E-A416-113A7DC3629F}">
      <dgm:prSet/>
      <dgm:spPr/>
      <dgm:t>
        <a:bodyPr/>
        <a:lstStyle/>
        <a:p>
          <a:endParaRPr lang="en-US"/>
        </a:p>
      </dgm:t>
    </dgm:pt>
    <dgm:pt modelId="{B903AA86-4142-4A51-BBC4-B1A2E4EDADDB}" type="sibTrans" cxnId="{2488D154-C03F-472E-A416-113A7DC3629F}">
      <dgm:prSet/>
      <dgm:spPr/>
      <dgm:t>
        <a:bodyPr/>
        <a:lstStyle/>
        <a:p>
          <a:endParaRPr lang="en-US"/>
        </a:p>
      </dgm:t>
    </dgm:pt>
    <dgm:pt modelId="{BC0E793C-1CBC-4AC3-AC8D-6CAFAFD78200}">
      <dgm:prSet phldrT="[Text]"/>
      <dgm:spPr/>
      <dgm:t>
        <a:bodyPr/>
        <a:lstStyle/>
        <a:p>
          <a:r>
            <a:rPr lang="en-US" dirty="0"/>
            <a:t>Manipulation of Accounting Records</a:t>
          </a:r>
        </a:p>
      </dgm:t>
    </dgm:pt>
    <dgm:pt modelId="{7138E2B2-810D-486E-BFEA-CEA68B7AC7E6}" type="parTrans" cxnId="{C3DC9526-9A87-4A8C-85D5-CB44B094775F}">
      <dgm:prSet/>
      <dgm:spPr/>
      <dgm:t>
        <a:bodyPr/>
        <a:lstStyle/>
        <a:p>
          <a:endParaRPr lang="en-US"/>
        </a:p>
      </dgm:t>
    </dgm:pt>
    <dgm:pt modelId="{14827D9B-FD0D-447D-ABF4-F3515AA5CD93}" type="sibTrans" cxnId="{C3DC9526-9A87-4A8C-85D5-CB44B094775F}">
      <dgm:prSet/>
      <dgm:spPr/>
      <dgm:t>
        <a:bodyPr/>
        <a:lstStyle/>
        <a:p>
          <a:endParaRPr lang="en-US"/>
        </a:p>
      </dgm:t>
    </dgm:pt>
    <dgm:pt modelId="{584AA5ED-0DD3-4D55-BFF5-4AFD5AD5696E}">
      <dgm:prSet phldrT="[Text]"/>
      <dgm:spPr/>
      <dgm:t>
        <a:bodyPr/>
        <a:lstStyle/>
        <a:p>
          <a:r>
            <a:rPr lang="en-GB" dirty="0">
              <a:latin typeface="Century Gothic" panose="020B0502020202020204" pitchFamily="34" charset="0"/>
            </a:rPr>
            <a:t>complex structures for transactions,</a:t>
          </a:r>
          <a:endParaRPr lang="en-US" dirty="0"/>
        </a:p>
      </dgm:t>
    </dgm:pt>
    <dgm:pt modelId="{613A65FB-EA41-4522-9A10-ACFA315BB4BE}" type="parTrans" cxnId="{4C22EEF9-223E-43CB-91CF-2381F486C836}">
      <dgm:prSet/>
      <dgm:spPr/>
      <dgm:t>
        <a:bodyPr/>
        <a:lstStyle/>
        <a:p>
          <a:endParaRPr lang="en-US"/>
        </a:p>
      </dgm:t>
    </dgm:pt>
    <dgm:pt modelId="{457DBD2C-C8D8-4317-8B7E-64B6D912303C}" type="sibTrans" cxnId="{4C22EEF9-223E-43CB-91CF-2381F486C836}">
      <dgm:prSet/>
      <dgm:spPr/>
      <dgm:t>
        <a:bodyPr/>
        <a:lstStyle/>
        <a:p>
          <a:endParaRPr lang="en-US"/>
        </a:p>
      </dgm:t>
    </dgm:pt>
    <dgm:pt modelId="{D20E37D5-780F-4680-8F57-07B7D0C82270}">
      <dgm:prSet phldrT="[Text]"/>
      <dgm:spPr/>
      <dgm:t>
        <a:bodyPr/>
        <a:lstStyle/>
        <a:p>
          <a:r>
            <a:rPr lang="en-GB" dirty="0">
              <a:latin typeface="Century Gothic" panose="020B0502020202020204" pitchFamily="34" charset="0"/>
            </a:rPr>
            <a:t>Non-registration for VAT </a:t>
          </a:r>
          <a:endParaRPr lang="en-US" dirty="0"/>
        </a:p>
      </dgm:t>
    </dgm:pt>
    <dgm:pt modelId="{92796186-1052-43B5-BC12-92D5ED752267}" type="parTrans" cxnId="{32AAE478-1973-4D0F-AAD4-FACBCBB7EA09}">
      <dgm:prSet/>
      <dgm:spPr/>
      <dgm:t>
        <a:bodyPr/>
        <a:lstStyle/>
        <a:p>
          <a:endParaRPr lang="en-US"/>
        </a:p>
      </dgm:t>
    </dgm:pt>
    <dgm:pt modelId="{214D5A79-B0E8-40BF-8F4A-6C2DB840A90C}" type="sibTrans" cxnId="{32AAE478-1973-4D0F-AAD4-FACBCBB7EA09}">
      <dgm:prSet/>
      <dgm:spPr/>
      <dgm:t>
        <a:bodyPr/>
        <a:lstStyle/>
        <a:p>
          <a:endParaRPr lang="en-US"/>
        </a:p>
      </dgm:t>
    </dgm:pt>
    <dgm:pt modelId="{CD743D4C-E4F5-4875-B5D2-2FB80677BDE0}">
      <dgm:prSet phldrT="[Text]"/>
      <dgm:spPr/>
      <dgm:t>
        <a:bodyPr/>
        <a:lstStyle/>
        <a:p>
          <a:r>
            <a:rPr lang="en-GB" dirty="0">
              <a:latin typeface="Century Gothic" panose="020B0502020202020204" pitchFamily="34" charset="0"/>
            </a:rPr>
            <a:t>Transfer of assets overseas </a:t>
          </a:r>
          <a:endParaRPr lang="en-US" dirty="0"/>
        </a:p>
      </dgm:t>
    </dgm:pt>
    <dgm:pt modelId="{3AE14163-231D-4951-8220-BC793A21E8A1}" type="parTrans" cxnId="{34F618BD-B909-4AB0-807B-8F4BD5259F5C}">
      <dgm:prSet/>
      <dgm:spPr/>
      <dgm:t>
        <a:bodyPr/>
        <a:lstStyle/>
        <a:p>
          <a:endParaRPr lang="en-US"/>
        </a:p>
      </dgm:t>
    </dgm:pt>
    <dgm:pt modelId="{C345CECD-4320-41B1-A552-2E5351D4C134}" type="sibTrans" cxnId="{34F618BD-B909-4AB0-807B-8F4BD5259F5C}">
      <dgm:prSet/>
      <dgm:spPr/>
      <dgm:t>
        <a:bodyPr/>
        <a:lstStyle/>
        <a:p>
          <a:endParaRPr lang="en-US"/>
        </a:p>
      </dgm:t>
    </dgm:pt>
    <dgm:pt modelId="{586DF4FB-953B-401C-8780-B1DD6F98629F}">
      <dgm:prSet phldrT="[Text]"/>
      <dgm:spPr/>
      <dgm:t>
        <a:bodyPr/>
        <a:lstStyle/>
        <a:p>
          <a:r>
            <a:rPr lang="en-GB" dirty="0">
              <a:latin typeface="Century Gothic" panose="020B0502020202020204" pitchFamily="34" charset="0"/>
            </a:rPr>
            <a:t>Offshore companies in tax havens </a:t>
          </a:r>
          <a:endParaRPr lang="en-US" dirty="0"/>
        </a:p>
      </dgm:t>
    </dgm:pt>
    <dgm:pt modelId="{9BFC6B93-FBB4-48EF-912A-A0A3B427D5CB}" type="parTrans" cxnId="{D1FE894A-C17F-4701-8F7E-DD5718D15812}">
      <dgm:prSet/>
      <dgm:spPr/>
      <dgm:t>
        <a:bodyPr/>
        <a:lstStyle/>
        <a:p>
          <a:endParaRPr lang="en-US"/>
        </a:p>
      </dgm:t>
    </dgm:pt>
    <dgm:pt modelId="{DA32E03C-0E2A-48A7-B69F-899905115414}" type="sibTrans" cxnId="{D1FE894A-C17F-4701-8F7E-DD5718D15812}">
      <dgm:prSet/>
      <dgm:spPr/>
      <dgm:t>
        <a:bodyPr/>
        <a:lstStyle/>
        <a:p>
          <a:endParaRPr lang="en-US"/>
        </a:p>
      </dgm:t>
    </dgm:pt>
    <dgm:pt modelId="{0A6806B4-C74C-4634-B2B6-27079828F5D9}">
      <dgm:prSet phldrT="[Text]"/>
      <dgm:spPr/>
      <dgm:t>
        <a:bodyPr/>
        <a:lstStyle/>
        <a:p>
          <a:r>
            <a:rPr lang="en-GB" dirty="0">
              <a:latin typeface="Century Gothic" panose="020B0502020202020204" pitchFamily="34" charset="0"/>
            </a:rPr>
            <a:t>Registration of assets in nominee names </a:t>
          </a:r>
          <a:endParaRPr lang="en-US" dirty="0"/>
        </a:p>
      </dgm:t>
    </dgm:pt>
    <dgm:pt modelId="{D3988DDD-7B0A-4874-8EA4-BFD5BC5DD100}" type="parTrans" cxnId="{A9008AC2-7A61-4542-87BF-6D0A772739EE}">
      <dgm:prSet/>
      <dgm:spPr/>
      <dgm:t>
        <a:bodyPr/>
        <a:lstStyle/>
        <a:p>
          <a:endParaRPr lang="en-US"/>
        </a:p>
      </dgm:t>
    </dgm:pt>
    <dgm:pt modelId="{6210E692-B729-4D85-A3A2-8A26EEA9F149}" type="sibTrans" cxnId="{A9008AC2-7A61-4542-87BF-6D0A772739EE}">
      <dgm:prSet/>
      <dgm:spPr/>
      <dgm:t>
        <a:bodyPr/>
        <a:lstStyle/>
        <a:p>
          <a:endParaRPr lang="en-US"/>
        </a:p>
      </dgm:t>
    </dgm:pt>
    <dgm:pt modelId="{38BFFA5B-9686-4EE6-A1C2-4EE0916F2009}" type="pres">
      <dgm:prSet presAssocID="{35E9F798-1E5B-429E-87CA-06493CCF4A54}" presName="Name0" presStyleCnt="0">
        <dgm:presLayoutVars>
          <dgm:chMax val="1"/>
          <dgm:chPref val="1"/>
          <dgm:dir/>
          <dgm:animOne val="branch"/>
          <dgm:animLvl val="lvl"/>
        </dgm:presLayoutVars>
      </dgm:prSet>
      <dgm:spPr/>
      <dgm:t>
        <a:bodyPr/>
        <a:lstStyle/>
        <a:p>
          <a:endParaRPr lang="en-US"/>
        </a:p>
      </dgm:t>
    </dgm:pt>
    <dgm:pt modelId="{1A80CF75-9497-43C1-9A6A-01375DEA44B3}" type="pres">
      <dgm:prSet presAssocID="{4890E82F-1682-46B4-89CE-5B81AA94C004}" presName="Parent" presStyleLbl="node0" presStyleIdx="0" presStyleCnt="1" custScaleX="104947">
        <dgm:presLayoutVars>
          <dgm:chMax val="6"/>
          <dgm:chPref val="6"/>
        </dgm:presLayoutVars>
      </dgm:prSet>
      <dgm:spPr/>
      <dgm:t>
        <a:bodyPr/>
        <a:lstStyle/>
        <a:p>
          <a:endParaRPr lang="en-US"/>
        </a:p>
      </dgm:t>
    </dgm:pt>
    <dgm:pt modelId="{A18E33A9-BFB1-4751-BD99-EEE37405C95B}" type="pres">
      <dgm:prSet presAssocID="{BC0E793C-1CBC-4AC3-AC8D-6CAFAFD78200}" presName="Accent1" presStyleCnt="0"/>
      <dgm:spPr/>
    </dgm:pt>
    <dgm:pt modelId="{117B129C-8BA6-47B4-85B6-10E4513CF973}" type="pres">
      <dgm:prSet presAssocID="{BC0E793C-1CBC-4AC3-AC8D-6CAFAFD78200}" presName="Accent" presStyleLbl="bgShp" presStyleIdx="0" presStyleCnt="6"/>
      <dgm:spPr/>
    </dgm:pt>
    <dgm:pt modelId="{7EF3E618-905C-476C-97C5-BA3A98543472}" type="pres">
      <dgm:prSet presAssocID="{BC0E793C-1CBC-4AC3-AC8D-6CAFAFD78200}" presName="Child1" presStyleLbl="node1" presStyleIdx="0" presStyleCnt="6">
        <dgm:presLayoutVars>
          <dgm:chMax val="0"/>
          <dgm:chPref val="0"/>
          <dgm:bulletEnabled val="1"/>
        </dgm:presLayoutVars>
      </dgm:prSet>
      <dgm:spPr/>
      <dgm:t>
        <a:bodyPr/>
        <a:lstStyle/>
        <a:p>
          <a:endParaRPr lang="en-US"/>
        </a:p>
      </dgm:t>
    </dgm:pt>
    <dgm:pt modelId="{48F57D75-3830-49EF-8B54-6B9B60638D48}" type="pres">
      <dgm:prSet presAssocID="{584AA5ED-0DD3-4D55-BFF5-4AFD5AD5696E}" presName="Accent2" presStyleCnt="0"/>
      <dgm:spPr/>
    </dgm:pt>
    <dgm:pt modelId="{BCD73C5A-0B65-45FC-8A4B-98621FF9727A}" type="pres">
      <dgm:prSet presAssocID="{584AA5ED-0DD3-4D55-BFF5-4AFD5AD5696E}" presName="Accent" presStyleLbl="bgShp" presStyleIdx="1" presStyleCnt="6"/>
      <dgm:spPr/>
    </dgm:pt>
    <dgm:pt modelId="{CDC7076A-84B2-485E-930A-B5C6D4957A5D}" type="pres">
      <dgm:prSet presAssocID="{584AA5ED-0DD3-4D55-BFF5-4AFD5AD5696E}" presName="Child2" presStyleLbl="node1" presStyleIdx="1" presStyleCnt="6">
        <dgm:presLayoutVars>
          <dgm:chMax val="0"/>
          <dgm:chPref val="0"/>
          <dgm:bulletEnabled val="1"/>
        </dgm:presLayoutVars>
      </dgm:prSet>
      <dgm:spPr/>
      <dgm:t>
        <a:bodyPr/>
        <a:lstStyle/>
        <a:p>
          <a:endParaRPr lang="en-US"/>
        </a:p>
      </dgm:t>
    </dgm:pt>
    <dgm:pt modelId="{26D533DC-3E46-4635-9D1C-03BC9A943CE7}" type="pres">
      <dgm:prSet presAssocID="{D20E37D5-780F-4680-8F57-07B7D0C82270}" presName="Accent3" presStyleCnt="0"/>
      <dgm:spPr/>
    </dgm:pt>
    <dgm:pt modelId="{457F6A79-4C4A-448A-AA77-44FF30CBFBA4}" type="pres">
      <dgm:prSet presAssocID="{D20E37D5-780F-4680-8F57-07B7D0C82270}" presName="Accent" presStyleLbl="bgShp" presStyleIdx="2" presStyleCnt="6"/>
      <dgm:spPr/>
    </dgm:pt>
    <dgm:pt modelId="{02F2AE33-95CF-4B4F-9C91-D1E13FCE1D59}" type="pres">
      <dgm:prSet presAssocID="{D20E37D5-780F-4680-8F57-07B7D0C82270}" presName="Child3" presStyleLbl="node1" presStyleIdx="2" presStyleCnt="6">
        <dgm:presLayoutVars>
          <dgm:chMax val="0"/>
          <dgm:chPref val="0"/>
          <dgm:bulletEnabled val="1"/>
        </dgm:presLayoutVars>
      </dgm:prSet>
      <dgm:spPr/>
      <dgm:t>
        <a:bodyPr/>
        <a:lstStyle/>
        <a:p>
          <a:endParaRPr lang="en-US"/>
        </a:p>
      </dgm:t>
    </dgm:pt>
    <dgm:pt modelId="{DEE23D16-BC88-4BA8-B1AB-83AB98BE4A94}" type="pres">
      <dgm:prSet presAssocID="{CD743D4C-E4F5-4875-B5D2-2FB80677BDE0}" presName="Accent4" presStyleCnt="0"/>
      <dgm:spPr/>
    </dgm:pt>
    <dgm:pt modelId="{F719B502-A37F-45E6-B292-AA00B0459D07}" type="pres">
      <dgm:prSet presAssocID="{CD743D4C-E4F5-4875-B5D2-2FB80677BDE0}" presName="Accent" presStyleLbl="bgShp" presStyleIdx="3" presStyleCnt="6"/>
      <dgm:spPr/>
    </dgm:pt>
    <dgm:pt modelId="{24398A2B-193E-4A5C-B774-480746271C51}" type="pres">
      <dgm:prSet presAssocID="{CD743D4C-E4F5-4875-B5D2-2FB80677BDE0}" presName="Child4" presStyleLbl="node1" presStyleIdx="3" presStyleCnt="6">
        <dgm:presLayoutVars>
          <dgm:chMax val="0"/>
          <dgm:chPref val="0"/>
          <dgm:bulletEnabled val="1"/>
        </dgm:presLayoutVars>
      </dgm:prSet>
      <dgm:spPr/>
      <dgm:t>
        <a:bodyPr/>
        <a:lstStyle/>
        <a:p>
          <a:endParaRPr lang="en-US"/>
        </a:p>
      </dgm:t>
    </dgm:pt>
    <dgm:pt modelId="{661269BE-6F4C-4F2C-B54A-A09E9387BCB1}" type="pres">
      <dgm:prSet presAssocID="{586DF4FB-953B-401C-8780-B1DD6F98629F}" presName="Accent5" presStyleCnt="0"/>
      <dgm:spPr/>
    </dgm:pt>
    <dgm:pt modelId="{84F554D2-4DD7-4C8B-B199-777C86BBAC5D}" type="pres">
      <dgm:prSet presAssocID="{586DF4FB-953B-401C-8780-B1DD6F98629F}" presName="Accent" presStyleLbl="bgShp" presStyleIdx="4" presStyleCnt="6"/>
      <dgm:spPr/>
    </dgm:pt>
    <dgm:pt modelId="{E449A748-F34F-4A57-8A52-8354BAA0FE5D}" type="pres">
      <dgm:prSet presAssocID="{586DF4FB-953B-401C-8780-B1DD6F98629F}" presName="Child5" presStyleLbl="node1" presStyleIdx="4" presStyleCnt="6">
        <dgm:presLayoutVars>
          <dgm:chMax val="0"/>
          <dgm:chPref val="0"/>
          <dgm:bulletEnabled val="1"/>
        </dgm:presLayoutVars>
      </dgm:prSet>
      <dgm:spPr/>
      <dgm:t>
        <a:bodyPr/>
        <a:lstStyle/>
        <a:p>
          <a:endParaRPr lang="en-US"/>
        </a:p>
      </dgm:t>
    </dgm:pt>
    <dgm:pt modelId="{4D2170E0-39C9-4D89-9A5A-83E866AD2B2C}" type="pres">
      <dgm:prSet presAssocID="{0A6806B4-C74C-4634-B2B6-27079828F5D9}" presName="Accent6" presStyleCnt="0"/>
      <dgm:spPr/>
    </dgm:pt>
    <dgm:pt modelId="{20040F53-D3A7-4DA0-95CF-8A7E31533CFC}" type="pres">
      <dgm:prSet presAssocID="{0A6806B4-C74C-4634-B2B6-27079828F5D9}" presName="Accent" presStyleLbl="bgShp" presStyleIdx="5" presStyleCnt="6"/>
      <dgm:spPr/>
    </dgm:pt>
    <dgm:pt modelId="{D29AB490-7124-40E1-BC08-5824E6F7D400}" type="pres">
      <dgm:prSet presAssocID="{0A6806B4-C74C-4634-B2B6-27079828F5D9}" presName="Child6" presStyleLbl="node1" presStyleIdx="5" presStyleCnt="6">
        <dgm:presLayoutVars>
          <dgm:chMax val="0"/>
          <dgm:chPref val="0"/>
          <dgm:bulletEnabled val="1"/>
        </dgm:presLayoutVars>
      </dgm:prSet>
      <dgm:spPr/>
      <dgm:t>
        <a:bodyPr/>
        <a:lstStyle/>
        <a:p>
          <a:endParaRPr lang="en-US"/>
        </a:p>
      </dgm:t>
    </dgm:pt>
  </dgm:ptLst>
  <dgm:cxnLst>
    <dgm:cxn modelId="{D1FE894A-C17F-4701-8F7E-DD5718D15812}" srcId="{4890E82F-1682-46B4-89CE-5B81AA94C004}" destId="{586DF4FB-953B-401C-8780-B1DD6F98629F}" srcOrd="4" destOrd="0" parTransId="{9BFC6B93-FBB4-48EF-912A-A0A3B427D5CB}" sibTransId="{DA32E03C-0E2A-48A7-B69F-899905115414}"/>
    <dgm:cxn modelId="{4EBCA955-0883-4F61-84CA-19AB4DB0C207}" type="presOf" srcId="{586DF4FB-953B-401C-8780-B1DD6F98629F}" destId="{E449A748-F34F-4A57-8A52-8354BAA0FE5D}" srcOrd="0" destOrd="0" presId="urn:microsoft.com/office/officeart/2011/layout/HexagonRadial"/>
    <dgm:cxn modelId="{C3DC9526-9A87-4A8C-85D5-CB44B094775F}" srcId="{4890E82F-1682-46B4-89CE-5B81AA94C004}" destId="{BC0E793C-1CBC-4AC3-AC8D-6CAFAFD78200}" srcOrd="0" destOrd="0" parTransId="{7138E2B2-810D-486E-BFEA-CEA68B7AC7E6}" sibTransId="{14827D9B-FD0D-447D-ABF4-F3515AA5CD93}"/>
    <dgm:cxn modelId="{2488D154-C03F-472E-A416-113A7DC3629F}" srcId="{35E9F798-1E5B-429E-87CA-06493CCF4A54}" destId="{4890E82F-1682-46B4-89CE-5B81AA94C004}" srcOrd="0" destOrd="0" parTransId="{7A37A49B-DBBE-424A-8171-8F62D23B4553}" sibTransId="{B903AA86-4142-4A51-BBC4-B1A2E4EDADDB}"/>
    <dgm:cxn modelId="{23BEDBB9-4730-4082-B961-DEAE15DB257C}" type="presOf" srcId="{CD743D4C-E4F5-4875-B5D2-2FB80677BDE0}" destId="{24398A2B-193E-4A5C-B774-480746271C51}" srcOrd="0" destOrd="0" presId="urn:microsoft.com/office/officeart/2011/layout/HexagonRadial"/>
    <dgm:cxn modelId="{E718CAEF-4A84-47BA-9C79-924920D8CA5F}" type="presOf" srcId="{4890E82F-1682-46B4-89CE-5B81AA94C004}" destId="{1A80CF75-9497-43C1-9A6A-01375DEA44B3}" srcOrd="0" destOrd="0" presId="urn:microsoft.com/office/officeart/2011/layout/HexagonRadial"/>
    <dgm:cxn modelId="{6EEBB615-7A53-448B-9601-71EF192A7B5A}" type="presOf" srcId="{D20E37D5-780F-4680-8F57-07B7D0C82270}" destId="{02F2AE33-95CF-4B4F-9C91-D1E13FCE1D59}" srcOrd="0" destOrd="0" presId="urn:microsoft.com/office/officeart/2011/layout/HexagonRadial"/>
    <dgm:cxn modelId="{34F618BD-B909-4AB0-807B-8F4BD5259F5C}" srcId="{4890E82F-1682-46B4-89CE-5B81AA94C004}" destId="{CD743D4C-E4F5-4875-B5D2-2FB80677BDE0}" srcOrd="3" destOrd="0" parTransId="{3AE14163-231D-4951-8220-BC793A21E8A1}" sibTransId="{C345CECD-4320-41B1-A552-2E5351D4C134}"/>
    <dgm:cxn modelId="{A9008AC2-7A61-4542-87BF-6D0A772739EE}" srcId="{4890E82F-1682-46B4-89CE-5B81AA94C004}" destId="{0A6806B4-C74C-4634-B2B6-27079828F5D9}" srcOrd="5" destOrd="0" parTransId="{D3988DDD-7B0A-4874-8EA4-BFD5BC5DD100}" sibTransId="{6210E692-B729-4D85-A3A2-8A26EEA9F149}"/>
    <dgm:cxn modelId="{32AAE478-1973-4D0F-AAD4-FACBCBB7EA09}" srcId="{4890E82F-1682-46B4-89CE-5B81AA94C004}" destId="{D20E37D5-780F-4680-8F57-07B7D0C82270}" srcOrd="2" destOrd="0" parTransId="{92796186-1052-43B5-BC12-92D5ED752267}" sibTransId="{214D5A79-B0E8-40BF-8F4A-6C2DB840A90C}"/>
    <dgm:cxn modelId="{4C22EEF9-223E-43CB-91CF-2381F486C836}" srcId="{4890E82F-1682-46B4-89CE-5B81AA94C004}" destId="{584AA5ED-0DD3-4D55-BFF5-4AFD5AD5696E}" srcOrd="1" destOrd="0" parTransId="{613A65FB-EA41-4522-9A10-ACFA315BB4BE}" sibTransId="{457DBD2C-C8D8-4317-8B7E-64B6D912303C}"/>
    <dgm:cxn modelId="{683CF3A7-8BEE-4EF9-AF8D-B388EDE65177}" type="presOf" srcId="{0A6806B4-C74C-4634-B2B6-27079828F5D9}" destId="{D29AB490-7124-40E1-BC08-5824E6F7D400}" srcOrd="0" destOrd="0" presId="urn:microsoft.com/office/officeart/2011/layout/HexagonRadial"/>
    <dgm:cxn modelId="{18B8313E-5BDB-4473-9BF8-DD13BE39BF9D}" type="presOf" srcId="{584AA5ED-0DD3-4D55-BFF5-4AFD5AD5696E}" destId="{CDC7076A-84B2-485E-930A-B5C6D4957A5D}" srcOrd="0" destOrd="0" presId="urn:microsoft.com/office/officeart/2011/layout/HexagonRadial"/>
    <dgm:cxn modelId="{FF7A7567-67DE-4FBE-8BA6-E1A925ECC831}" type="presOf" srcId="{BC0E793C-1CBC-4AC3-AC8D-6CAFAFD78200}" destId="{7EF3E618-905C-476C-97C5-BA3A98543472}" srcOrd="0" destOrd="0" presId="urn:microsoft.com/office/officeart/2011/layout/HexagonRadial"/>
    <dgm:cxn modelId="{2322F8CD-09EB-4B71-8F8B-78F09C9D7F4A}" type="presOf" srcId="{35E9F798-1E5B-429E-87CA-06493CCF4A54}" destId="{38BFFA5B-9686-4EE6-A1C2-4EE0916F2009}" srcOrd="0" destOrd="0" presId="urn:microsoft.com/office/officeart/2011/layout/HexagonRadial"/>
    <dgm:cxn modelId="{652496DD-A2DE-4066-8646-CACFF9D9649A}" type="presParOf" srcId="{38BFFA5B-9686-4EE6-A1C2-4EE0916F2009}" destId="{1A80CF75-9497-43C1-9A6A-01375DEA44B3}" srcOrd="0" destOrd="0" presId="urn:microsoft.com/office/officeart/2011/layout/HexagonRadial"/>
    <dgm:cxn modelId="{B0E764EF-1C45-4BE0-9FDE-906A32B1C17F}" type="presParOf" srcId="{38BFFA5B-9686-4EE6-A1C2-4EE0916F2009}" destId="{A18E33A9-BFB1-4751-BD99-EEE37405C95B}" srcOrd="1" destOrd="0" presId="urn:microsoft.com/office/officeart/2011/layout/HexagonRadial"/>
    <dgm:cxn modelId="{9F80FDFE-94CA-461B-83F6-1A48067E9336}" type="presParOf" srcId="{A18E33A9-BFB1-4751-BD99-EEE37405C95B}" destId="{117B129C-8BA6-47B4-85B6-10E4513CF973}" srcOrd="0" destOrd="0" presId="urn:microsoft.com/office/officeart/2011/layout/HexagonRadial"/>
    <dgm:cxn modelId="{804B0B8C-AFAF-41AA-80A4-292CBD877DDD}" type="presParOf" srcId="{38BFFA5B-9686-4EE6-A1C2-4EE0916F2009}" destId="{7EF3E618-905C-476C-97C5-BA3A98543472}" srcOrd="2" destOrd="0" presId="urn:microsoft.com/office/officeart/2011/layout/HexagonRadial"/>
    <dgm:cxn modelId="{8FE8E5C4-BF93-4A0A-BB56-076E47F11E4C}" type="presParOf" srcId="{38BFFA5B-9686-4EE6-A1C2-4EE0916F2009}" destId="{48F57D75-3830-49EF-8B54-6B9B60638D48}" srcOrd="3" destOrd="0" presId="urn:microsoft.com/office/officeart/2011/layout/HexagonRadial"/>
    <dgm:cxn modelId="{35756D12-FDCE-447C-9378-A64F8A77DF90}" type="presParOf" srcId="{48F57D75-3830-49EF-8B54-6B9B60638D48}" destId="{BCD73C5A-0B65-45FC-8A4B-98621FF9727A}" srcOrd="0" destOrd="0" presId="urn:microsoft.com/office/officeart/2011/layout/HexagonRadial"/>
    <dgm:cxn modelId="{5154F393-7B7B-4D79-917B-9E86B29DE210}" type="presParOf" srcId="{38BFFA5B-9686-4EE6-A1C2-4EE0916F2009}" destId="{CDC7076A-84B2-485E-930A-B5C6D4957A5D}" srcOrd="4" destOrd="0" presId="urn:microsoft.com/office/officeart/2011/layout/HexagonRadial"/>
    <dgm:cxn modelId="{DD019C00-6576-46FF-AC0E-AF4B3BEADBD2}" type="presParOf" srcId="{38BFFA5B-9686-4EE6-A1C2-4EE0916F2009}" destId="{26D533DC-3E46-4635-9D1C-03BC9A943CE7}" srcOrd="5" destOrd="0" presId="urn:microsoft.com/office/officeart/2011/layout/HexagonRadial"/>
    <dgm:cxn modelId="{1DB6A4BB-41FF-4627-B461-28751A18C52F}" type="presParOf" srcId="{26D533DC-3E46-4635-9D1C-03BC9A943CE7}" destId="{457F6A79-4C4A-448A-AA77-44FF30CBFBA4}" srcOrd="0" destOrd="0" presId="urn:microsoft.com/office/officeart/2011/layout/HexagonRadial"/>
    <dgm:cxn modelId="{DCBBB2C8-C193-40D2-9607-460A8112D97C}" type="presParOf" srcId="{38BFFA5B-9686-4EE6-A1C2-4EE0916F2009}" destId="{02F2AE33-95CF-4B4F-9C91-D1E13FCE1D59}" srcOrd="6" destOrd="0" presId="urn:microsoft.com/office/officeart/2011/layout/HexagonRadial"/>
    <dgm:cxn modelId="{9F9D70FC-59C4-43D0-B82C-47CE413979A6}" type="presParOf" srcId="{38BFFA5B-9686-4EE6-A1C2-4EE0916F2009}" destId="{DEE23D16-BC88-4BA8-B1AB-83AB98BE4A94}" srcOrd="7" destOrd="0" presId="urn:microsoft.com/office/officeart/2011/layout/HexagonRadial"/>
    <dgm:cxn modelId="{8C4A5E42-1C63-42C2-9758-AD267FC3BF22}" type="presParOf" srcId="{DEE23D16-BC88-4BA8-B1AB-83AB98BE4A94}" destId="{F719B502-A37F-45E6-B292-AA00B0459D07}" srcOrd="0" destOrd="0" presId="urn:microsoft.com/office/officeart/2011/layout/HexagonRadial"/>
    <dgm:cxn modelId="{F5EC7A27-C315-42B0-9076-EEFA142312E2}" type="presParOf" srcId="{38BFFA5B-9686-4EE6-A1C2-4EE0916F2009}" destId="{24398A2B-193E-4A5C-B774-480746271C51}" srcOrd="8" destOrd="0" presId="urn:microsoft.com/office/officeart/2011/layout/HexagonRadial"/>
    <dgm:cxn modelId="{23117F79-2EFE-49A5-8BC4-A16AE76068C7}" type="presParOf" srcId="{38BFFA5B-9686-4EE6-A1C2-4EE0916F2009}" destId="{661269BE-6F4C-4F2C-B54A-A09E9387BCB1}" srcOrd="9" destOrd="0" presId="urn:microsoft.com/office/officeart/2011/layout/HexagonRadial"/>
    <dgm:cxn modelId="{8BFFE504-4FCA-45ED-B451-206036A9D551}" type="presParOf" srcId="{661269BE-6F4C-4F2C-B54A-A09E9387BCB1}" destId="{84F554D2-4DD7-4C8B-B199-777C86BBAC5D}" srcOrd="0" destOrd="0" presId="urn:microsoft.com/office/officeart/2011/layout/HexagonRadial"/>
    <dgm:cxn modelId="{8DE00D5B-BEBB-4CD8-A665-B7CE1901EE7A}" type="presParOf" srcId="{38BFFA5B-9686-4EE6-A1C2-4EE0916F2009}" destId="{E449A748-F34F-4A57-8A52-8354BAA0FE5D}" srcOrd="10" destOrd="0" presId="urn:microsoft.com/office/officeart/2011/layout/HexagonRadial"/>
    <dgm:cxn modelId="{C4BA13F1-C2DD-42B6-B235-9507E8541705}" type="presParOf" srcId="{38BFFA5B-9686-4EE6-A1C2-4EE0916F2009}" destId="{4D2170E0-39C9-4D89-9A5A-83E866AD2B2C}" srcOrd="11" destOrd="0" presId="urn:microsoft.com/office/officeart/2011/layout/HexagonRadial"/>
    <dgm:cxn modelId="{5BD762B3-5BA9-4E4D-9E48-E0E75E21D7F5}" type="presParOf" srcId="{4D2170E0-39C9-4D89-9A5A-83E866AD2B2C}" destId="{20040F53-D3A7-4DA0-95CF-8A7E31533CFC}" srcOrd="0" destOrd="0" presId="urn:microsoft.com/office/officeart/2011/layout/HexagonRadial"/>
    <dgm:cxn modelId="{BAE82F55-831A-4138-87FE-AFAAD02FBBC7}" type="presParOf" srcId="{38BFFA5B-9686-4EE6-A1C2-4EE0916F2009}" destId="{D29AB490-7124-40E1-BC08-5824E6F7D400}" srcOrd="12"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31C7C9-7AA3-49D8-A733-708DEC096E1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2E867484-FCC7-49CE-800D-08B037FC1474}">
      <dgm:prSet phldrT="[Text]"/>
      <dgm:spPr/>
      <dgm:t>
        <a:bodyPr/>
        <a:lstStyle/>
        <a:p>
          <a:r>
            <a:rPr lang="en-GB" b="1" dirty="0">
              <a:solidFill>
                <a:srgbClr val="00682C"/>
              </a:solidFill>
              <a:latin typeface="Century Gothic" panose="020B0502020202020204" pitchFamily="34" charset="0"/>
              <a:ea typeface="Arial Unicode MS" pitchFamily="34" charset="-128"/>
              <a:cs typeface="Arial Unicode MS" pitchFamily="34" charset="-128"/>
            </a:rPr>
            <a:t>Weakens good governance</a:t>
          </a:r>
          <a:endParaRPr lang="en-US" dirty="0">
            <a:solidFill>
              <a:srgbClr val="00682C"/>
            </a:solidFill>
          </a:endParaRPr>
        </a:p>
      </dgm:t>
    </dgm:pt>
    <dgm:pt modelId="{0DBDCAA2-73B7-41DE-8420-E9CB412268A8}" type="parTrans" cxnId="{EA47937D-40C5-4D83-AAE8-E157E3435E82}">
      <dgm:prSet/>
      <dgm:spPr/>
      <dgm:t>
        <a:bodyPr/>
        <a:lstStyle/>
        <a:p>
          <a:endParaRPr lang="en-US"/>
        </a:p>
      </dgm:t>
    </dgm:pt>
    <dgm:pt modelId="{7D1E59A4-2B7C-4A20-8BBF-64EF594E5AD3}" type="sibTrans" cxnId="{EA47937D-40C5-4D83-AAE8-E157E3435E82}">
      <dgm:prSet/>
      <dgm:spPr/>
      <dgm:t>
        <a:bodyPr/>
        <a:lstStyle/>
        <a:p>
          <a:endParaRPr lang="en-US"/>
        </a:p>
      </dgm:t>
    </dgm:pt>
    <dgm:pt modelId="{B3A1B1FC-C08F-4686-83D1-DBED529B293F}">
      <dgm:prSet phldrT="[Text]"/>
      <dgm:spPr/>
      <dgm:t>
        <a:bodyPr/>
        <a:lstStyle/>
        <a:p>
          <a:r>
            <a:rPr lang="en-GB" b="1" dirty="0">
              <a:solidFill>
                <a:srgbClr val="00682C"/>
              </a:solidFill>
              <a:latin typeface="Century Gothic" panose="020B0502020202020204" pitchFamily="34" charset="0"/>
              <a:ea typeface="Arial Unicode MS" pitchFamily="34" charset="-128"/>
              <a:cs typeface="Arial Unicode MS" pitchFamily="34" charset="-128"/>
            </a:rPr>
            <a:t>Undermines state, institutions, &amp; regulatory capacities</a:t>
          </a:r>
          <a:endParaRPr lang="en-US" dirty="0">
            <a:solidFill>
              <a:srgbClr val="00682C"/>
            </a:solidFill>
          </a:endParaRPr>
        </a:p>
      </dgm:t>
    </dgm:pt>
    <dgm:pt modelId="{F04BAAE1-27BB-4EC4-A6BB-512F11AF57AE}" type="parTrans" cxnId="{A458688B-BAE9-4DE5-88F3-4EB50F7C6624}">
      <dgm:prSet/>
      <dgm:spPr/>
      <dgm:t>
        <a:bodyPr/>
        <a:lstStyle/>
        <a:p>
          <a:endParaRPr lang="en-US"/>
        </a:p>
      </dgm:t>
    </dgm:pt>
    <dgm:pt modelId="{49AD45FE-64F0-49BA-8DCF-3B42D8A6512F}" type="sibTrans" cxnId="{A458688B-BAE9-4DE5-88F3-4EB50F7C6624}">
      <dgm:prSet/>
      <dgm:spPr/>
      <dgm:t>
        <a:bodyPr/>
        <a:lstStyle/>
        <a:p>
          <a:endParaRPr lang="en-US"/>
        </a:p>
      </dgm:t>
    </dgm:pt>
    <dgm:pt modelId="{41B4E92F-B81A-4B98-8EA9-251CD0717BF7}">
      <dgm:prSet phldrT="[Text]"/>
      <dgm:spPr/>
      <dgm:t>
        <a:bodyPr/>
        <a:lstStyle/>
        <a:p>
          <a:r>
            <a:rPr lang="en-GB" b="1" dirty="0">
              <a:solidFill>
                <a:srgbClr val="00682C"/>
              </a:solidFill>
              <a:latin typeface="Century Gothic" panose="020B0502020202020204" pitchFamily="34" charset="0"/>
              <a:ea typeface="Arial Unicode MS" pitchFamily="34" charset="-128"/>
              <a:cs typeface="Arial Unicode MS" pitchFamily="34" charset="-128"/>
            </a:rPr>
            <a:t>Contributes to political discontent</a:t>
          </a:r>
          <a:endParaRPr lang="en-US" dirty="0">
            <a:solidFill>
              <a:srgbClr val="00682C"/>
            </a:solidFill>
          </a:endParaRPr>
        </a:p>
      </dgm:t>
    </dgm:pt>
    <dgm:pt modelId="{EEFEBEE1-8F2A-40A2-A3AF-23E638CEC8E4}" type="parTrans" cxnId="{16791601-472A-46A9-BC0B-F5421FB17CCA}">
      <dgm:prSet/>
      <dgm:spPr/>
      <dgm:t>
        <a:bodyPr/>
        <a:lstStyle/>
        <a:p>
          <a:endParaRPr lang="en-US"/>
        </a:p>
      </dgm:t>
    </dgm:pt>
    <dgm:pt modelId="{4577352B-CF9F-4371-AB07-605B0D83253B}" type="sibTrans" cxnId="{16791601-472A-46A9-BC0B-F5421FB17CCA}">
      <dgm:prSet/>
      <dgm:spPr/>
      <dgm:t>
        <a:bodyPr/>
        <a:lstStyle/>
        <a:p>
          <a:endParaRPr lang="en-US"/>
        </a:p>
      </dgm:t>
    </dgm:pt>
    <dgm:pt modelId="{A0E92AFF-6B25-4DF9-9188-0667A0BBC470}">
      <dgm:prSet phldrT="[Text]"/>
      <dgm:spPr/>
      <dgm:t>
        <a:bodyPr/>
        <a:lstStyle/>
        <a:p>
          <a:r>
            <a:rPr lang="en-GB" b="1" dirty="0">
              <a:solidFill>
                <a:srgbClr val="00682C"/>
              </a:solidFill>
              <a:latin typeface="Century Gothic" panose="020B0502020202020204" pitchFamily="34" charset="0"/>
              <a:ea typeface="Arial Unicode MS" pitchFamily="34" charset="-128"/>
              <a:cs typeface="Arial Unicode MS" pitchFamily="34" charset="-128"/>
            </a:rPr>
            <a:t>Deepens reliance on donors and creditors</a:t>
          </a:r>
          <a:endParaRPr lang="en-US" dirty="0">
            <a:solidFill>
              <a:srgbClr val="00682C"/>
            </a:solidFill>
          </a:endParaRPr>
        </a:p>
      </dgm:t>
    </dgm:pt>
    <dgm:pt modelId="{EB217D6C-ED73-45E6-A4F3-3ABF42829A0E}" type="parTrans" cxnId="{6D00B603-713F-4958-B098-844A142B6DE2}">
      <dgm:prSet/>
      <dgm:spPr/>
      <dgm:t>
        <a:bodyPr/>
        <a:lstStyle/>
        <a:p>
          <a:endParaRPr lang="en-US"/>
        </a:p>
      </dgm:t>
    </dgm:pt>
    <dgm:pt modelId="{C989328F-613B-4C97-AAEE-66B291994B14}" type="sibTrans" cxnId="{6D00B603-713F-4958-B098-844A142B6DE2}">
      <dgm:prSet/>
      <dgm:spPr/>
      <dgm:t>
        <a:bodyPr/>
        <a:lstStyle/>
        <a:p>
          <a:endParaRPr lang="en-US"/>
        </a:p>
      </dgm:t>
    </dgm:pt>
    <dgm:pt modelId="{F66F6F80-D8AD-44F8-9CFF-A13EC4A11E86}">
      <dgm:prSet phldrT="[Text]"/>
      <dgm:spPr/>
      <dgm:t>
        <a:bodyPr/>
        <a:lstStyle/>
        <a:p>
          <a:r>
            <a:rPr lang="en-GB" b="1" dirty="0">
              <a:solidFill>
                <a:srgbClr val="00682C"/>
              </a:solidFill>
              <a:latin typeface="Century Gothic" panose="020B0502020202020204" pitchFamily="34" charset="0"/>
              <a:ea typeface="Arial Unicode MS" pitchFamily="34" charset="-128"/>
              <a:cs typeface="Arial Unicode MS" pitchFamily="34" charset="-128"/>
            </a:rPr>
            <a:t>Leads to unequal burden of citizenship</a:t>
          </a:r>
          <a:endParaRPr lang="en-US" dirty="0">
            <a:solidFill>
              <a:srgbClr val="00682C"/>
            </a:solidFill>
          </a:endParaRPr>
        </a:p>
      </dgm:t>
    </dgm:pt>
    <dgm:pt modelId="{F894D511-FD07-421B-ACDF-EC6E419A6330}" type="parTrans" cxnId="{81EF7BB8-005C-4972-923B-708962AA2E69}">
      <dgm:prSet/>
      <dgm:spPr/>
      <dgm:t>
        <a:bodyPr/>
        <a:lstStyle/>
        <a:p>
          <a:endParaRPr lang="en-US"/>
        </a:p>
      </dgm:t>
    </dgm:pt>
    <dgm:pt modelId="{AD9B4AF4-3844-4E29-A7B2-FE864954A91B}" type="sibTrans" cxnId="{81EF7BB8-005C-4972-923B-708962AA2E69}">
      <dgm:prSet/>
      <dgm:spPr/>
      <dgm:t>
        <a:bodyPr/>
        <a:lstStyle/>
        <a:p>
          <a:endParaRPr lang="en-US"/>
        </a:p>
      </dgm:t>
    </dgm:pt>
    <dgm:pt modelId="{852C03B7-7742-46E3-BFDA-66C01809AD69}">
      <dgm:prSet phldrT="[Text]"/>
      <dgm:spPr/>
      <dgm:t>
        <a:bodyPr/>
        <a:lstStyle/>
        <a:p>
          <a:r>
            <a:rPr lang="en-GB" b="1" dirty="0">
              <a:solidFill>
                <a:srgbClr val="00682C"/>
              </a:solidFill>
              <a:latin typeface="Century Gothic" panose="020B0502020202020204" pitchFamily="34" charset="0"/>
              <a:ea typeface="Arial Unicode MS" pitchFamily="34" charset="-128"/>
              <a:cs typeface="Arial Unicode MS" pitchFamily="34" charset="-128"/>
            </a:rPr>
            <a:t>Contributes to shifting resources</a:t>
          </a:r>
          <a:endParaRPr lang="en-US" dirty="0">
            <a:solidFill>
              <a:srgbClr val="00682C"/>
            </a:solidFill>
          </a:endParaRPr>
        </a:p>
      </dgm:t>
    </dgm:pt>
    <dgm:pt modelId="{C5B316B0-52B4-41EE-AC7E-28FB42E74891}" type="parTrans" cxnId="{6EFA177E-F27A-4BD6-BFA9-2B235A6646DA}">
      <dgm:prSet/>
      <dgm:spPr/>
      <dgm:t>
        <a:bodyPr/>
        <a:lstStyle/>
        <a:p>
          <a:endParaRPr lang="en-US"/>
        </a:p>
      </dgm:t>
    </dgm:pt>
    <dgm:pt modelId="{8C40855D-0D73-4512-9813-F03A42C755CD}" type="sibTrans" cxnId="{6EFA177E-F27A-4BD6-BFA9-2B235A6646DA}">
      <dgm:prSet/>
      <dgm:spPr/>
      <dgm:t>
        <a:bodyPr/>
        <a:lstStyle/>
        <a:p>
          <a:endParaRPr lang="en-US"/>
        </a:p>
      </dgm:t>
    </dgm:pt>
    <dgm:pt modelId="{CE6D81E9-F6D3-4AFB-9052-EBF445B17B48}">
      <dgm:prSet phldrT="[Text]"/>
      <dgm:spPr/>
      <dgm:t>
        <a:bodyPr/>
        <a:lstStyle/>
        <a:p>
          <a:r>
            <a:rPr lang="en-GB" b="1">
              <a:solidFill>
                <a:srgbClr val="00682C"/>
              </a:solidFill>
              <a:latin typeface="Century Gothic" panose="020B0502020202020204" pitchFamily="34" charset="0"/>
              <a:ea typeface="Arial Unicode MS" pitchFamily="34" charset="-128"/>
              <a:cs typeface="Arial Unicode MS" pitchFamily="34" charset="-128"/>
            </a:rPr>
            <a:t>Effort to curb tax evasion strains the already weak capacities</a:t>
          </a:r>
          <a:endParaRPr lang="en-US" dirty="0">
            <a:solidFill>
              <a:srgbClr val="00682C"/>
            </a:solidFill>
          </a:endParaRPr>
        </a:p>
      </dgm:t>
    </dgm:pt>
    <dgm:pt modelId="{E6BB5130-E487-436B-9D64-6AC3B0938D95}" type="parTrans" cxnId="{D7CD80A2-8286-4056-A107-888B9DFC0B45}">
      <dgm:prSet/>
      <dgm:spPr/>
      <dgm:t>
        <a:bodyPr/>
        <a:lstStyle/>
        <a:p>
          <a:endParaRPr lang="en-US"/>
        </a:p>
      </dgm:t>
    </dgm:pt>
    <dgm:pt modelId="{A4353293-DB11-46B6-B649-F6EF6ADD63FD}" type="sibTrans" cxnId="{D7CD80A2-8286-4056-A107-888B9DFC0B45}">
      <dgm:prSet/>
      <dgm:spPr/>
      <dgm:t>
        <a:bodyPr/>
        <a:lstStyle/>
        <a:p>
          <a:endParaRPr lang="en-US"/>
        </a:p>
      </dgm:t>
    </dgm:pt>
    <dgm:pt modelId="{AB22EBFC-D4B2-4BD7-81FD-BD9E9815772D}" type="pres">
      <dgm:prSet presAssocID="{5431C7C9-7AA3-49D8-A733-708DEC096E1A}" presName="Name0" presStyleCnt="0">
        <dgm:presLayoutVars>
          <dgm:dir/>
          <dgm:resizeHandles val="exact"/>
        </dgm:presLayoutVars>
      </dgm:prSet>
      <dgm:spPr/>
      <dgm:t>
        <a:bodyPr/>
        <a:lstStyle/>
        <a:p>
          <a:endParaRPr lang="en-US"/>
        </a:p>
      </dgm:t>
    </dgm:pt>
    <dgm:pt modelId="{AA04AD01-1FD6-4456-A8C4-8916C6AAA242}" type="pres">
      <dgm:prSet presAssocID="{2E867484-FCC7-49CE-800D-08B037FC1474}" presName="composite" presStyleCnt="0"/>
      <dgm:spPr/>
    </dgm:pt>
    <dgm:pt modelId="{13C97948-DF07-4760-AC59-FDEC6AB8B199}" type="pres">
      <dgm:prSet presAssocID="{2E867484-FCC7-49CE-800D-08B037FC1474}" presName="rect1" presStyleLbl="trAlignAcc1" presStyleIdx="0" presStyleCnt="7">
        <dgm:presLayoutVars>
          <dgm:bulletEnabled val="1"/>
        </dgm:presLayoutVars>
      </dgm:prSet>
      <dgm:spPr/>
      <dgm:t>
        <a:bodyPr/>
        <a:lstStyle/>
        <a:p>
          <a:endParaRPr lang="en-US"/>
        </a:p>
      </dgm:t>
    </dgm:pt>
    <dgm:pt modelId="{D9803A7E-79BB-4631-9F00-C79179246944}" type="pres">
      <dgm:prSet presAssocID="{2E867484-FCC7-49CE-800D-08B037FC1474}" presName="rect2"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B7CD88AB-F5A9-4EBC-8C50-318BB89D38EB}" type="pres">
      <dgm:prSet presAssocID="{7D1E59A4-2B7C-4A20-8BBF-64EF594E5AD3}" presName="sibTrans" presStyleCnt="0"/>
      <dgm:spPr/>
    </dgm:pt>
    <dgm:pt modelId="{126FE4B4-A92A-4FD4-987B-49C6500BB37F}" type="pres">
      <dgm:prSet presAssocID="{B3A1B1FC-C08F-4686-83D1-DBED529B293F}" presName="composite" presStyleCnt="0"/>
      <dgm:spPr/>
    </dgm:pt>
    <dgm:pt modelId="{247FF154-152B-48BE-90DA-0F137B800778}" type="pres">
      <dgm:prSet presAssocID="{B3A1B1FC-C08F-4686-83D1-DBED529B293F}" presName="rect1" presStyleLbl="trAlignAcc1" presStyleIdx="1" presStyleCnt="7">
        <dgm:presLayoutVars>
          <dgm:bulletEnabled val="1"/>
        </dgm:presLayoutVars>
      </dgm:prSet>
      <dgm:spPr/>
      <dgm:t>
        <a:bodyPr/>
        <a:lstStyle/>
        <a:p>
          <a:endParaRPr lang="en-US"/>
        </a:p>
      </dgm:t>
    </dgm:pt>
    <dgm:pt modelId="{9BF3E376-7B96-4041-B8E1-78109FE01052}" type="pres">
      <dgm:prSet presAssocID="{B3A1B1FC-C08F-4686-83D1-DBED529B293F}" presName="rect2"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72000" r="-72000"/>
          </a:stretch>
        </a:blipFill>
      </dgm:spPr>
      <dgm:t>
        <a:bodyPr/>
        <a:lstStyle/>
        <a:p>
          <a:endParaRPr lang="en-US"/>
        </a:p>
      </dgm:t>
    </dgm:pt>
    <dgm:pt modelId="{3DF588CC-E3A0-4774-A992-28D95CA1225E}" type="pres">
      <dgm:prSet presAssocID="{49AD45FE-64F0-49BA-8DCF-3B42D8A6512F}" presName="sibTrans" presStyleCnt="0"/>
      <dgm:spPr/>
    </dgm:pt>
    <dgm:pt modelId="{484C365F-E977-4DEB-910A-62408087BFE2}" type="pres">
      <dgm:prSet presAssocID="{41B4E92F-B81A-4B98-8EA9-251CD0717BF7}" presName="composite" presStyleCnt="0"/>
      <dgm:spPr/>
    </dgm:pt>
    <dgm:pt modelId="{D20524C7-5B3D-4A49-9B50-1B4D4FA4770B}" type="pres">
      <dgm:prSet presAssocID="{41B4E92F-B81A-4B98-8EA9-251CD0717BF7}" presName="rect1" presStyleLbl="trAlignAcc1" presStyleIdx="2" presStyleCnt="7">
        <dgm:presLayoutVars>
          <dgm:bulletEnabled val="1"/>
        </dgm:presLayoutVars>
      </dgm:prSet>
      <dgm:spPr/>
      <dgm:t>
        <a:bodyPr/>
        <a:lstStyle/>
        <a:p>
          <a:endParaRPr lang="en-US"/>
        </a:p>
      </dgm:t>
    </dgm:pt>
    <dgm:pt modelId="{6ACF061B-BA28-44E9-B140-983F77B4CF88}" type="pres">
      <dgm:prSet presAssocID="{41B4E92F-B81A-4B98-8EA9-251CD0717BF7}" presName="rect2" presStyleLbl="fgImgPlace1" presStyleIdx="2" presStyleCnt="7"/>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l="-1000" r="-1000"/>
          </a:stretch>
        </a:blipFill>
      </dgm:spPr>
    </dgm:pt>
    <dgm:pt modelId="{E0CA9A2D-AAB4-4C27-9E73-7AFF43FB64C9}" type="pres">
      <dgm:prSet presAssocID="{4577352B-CF9F-4371-AB07-605B0D83253B}" presName="sibTrans" presStyleCnt="0"/>
      <dgm:spPr/>
    </dgm:pt>
    <dgm:pt modelId="{05097E0A-53EF-4DDF-BDC3-E5C78475174A}" type="pres">
      <dgm:prSet presAssocID="{A0E92AFF-6B25-4DF9-9188-0667A0BBC470}" presName="composite" presStyleCnt="0"/>
      <dgm:spPr/>
    </dgm:pt>
    <dgm:pt modelId="{ECB06879-3C6A-4AFA-B487-2E7F64D5A0F2}" type="pres">
      <dgm:prSet presAssocID="{A0E92AFF-6B25-4DF9-9188-0667A0BBC470}" presName="rect1" presStyleLbl="trAlignAcc1" presStyleIdx="3" presStyleCnt="7">
        <dgm:presLayoutVars>
          <dgm:bulletEnabled val="1"/>
        </dgm:presLayoutVars>
      </dgm:prSet>
      <dgm:spPr/>
      <dgm:t>
        <a:bodyPr/>
        <a:lstStyle/>
        <a:p>
          <a:endParaRPr lang="en-US"/>
        </a:p>
      </dgm:t>
    </dgm:pt>
    <dgm:pt modelId="{C86E4C69-BD9C-4EC3-8898-5F3CE02B6844}" type="pres">
      <dgm:prSet presAssocID="{A0E92AFF-6B25-4DF9-9188-0667A0BBC470}" presName="rect2"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dgm:spPr>
    </dgm:pt>
    <dgm:pt modelId="{3DFEF774-CAB4-40C4-8581-11622BA5068E}" type="pres">
      <dgm:prSet presAssocID="{C989328F-613B-4C97-AAEE-66B291994B14}" presName="sibTrans" presStyleCnt="0"/>
      <dgm:spPr/>
    </dgm:pt>
    <dgm:pt modelId="{6EBA1069-6FF5-4A99-8919-74E70FD4A68B}" type="pres">
      <dgm:prSet presAssocID="{F66F6F80-D8AD-44F8-9CFF-A13EC4A11E86}" presName="composite" presStyleCnt="0"/>
      <dgm:spPr/>
    </dgm:pt>
    <dgm:pt modelId="{D72EF049-37CA-46F0-95CC-81E24861F17A}" type="pres">
      <dgm:prSet presAssocID="{F66F6F80-D8AD-44F8-9CFF-A13EC4A11E86}" presName="rect1" presStyleLbl="trAlignAcc1" presStyleIdx="4" presStyleCnt="7">
        <dgm:presLayoutVars>
          <dgm:bulletEnabled val="1"/>
        </dgm:presLayoutVars>
      </dgm:prSet>
      <dgm:spPr/>
      <dgm:t>
        <a:bodyPr/>
        <a:lstStyle/>
        <a:p>
          <a:endParaRPr lang="en-US"/>
        </a:p>
      </dgm:t>
    </dgm:pt>
    <dgm:pt modelId="{5F9BC6CC-779D-4C81-8BB3-B9862DF8D43F}" type="pres">
      <dgm:prSet presAssocID="{F66F6F80-D8AD-44F8-9CFF-A13EC4A11E86}" presName="rect2" presStyleLbl="fgImgPlace1" presStyleIdx="4" presStyleCnt="7" custScaleX="121173" custScaleY="122146"/>
      <dgm:spPr>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dgm:spPr>
      <dgm:t>
        <a:bodyPr/>
        <a:lstStyle/>
        <a:p>
          <a:endParaRPr lang="en-US"/>
        </a:p>
      </dgm:t>
    </dgm:pt>
    <dgm:pt modelId="{0ACC6555-E2B8-44A9-B3CC-130A9F9F3EA4}" type="pres">
      <dgm:prSet presAssocID="{AD9B4AF4-3844-4E29-A7B2-FE864954A91B}" presName="sibTrans" presStyleCnt="0"/>
      <dgm:spPr/>
    </dgm:pt>
    <dgm:pt modelId="{01ED7C69-4486-4089-8926-8B6A55DC4536}" type="pres">
      <dgm:prSet presAssocID="{852C03B7-7742-46E3-BFDA-66C01809AD69}" presName="composite" presStyleCnt="0"/>
      <dgm:spPr/>
    </dgm:pt>
    <dgm:pt modelId="{3F7CE0D4-DA9F-4F16-B5DB-DB248B6A32D5}" type="pres">
      <dgm:prSet presAssocID="{852C03B7-7742-46E3-BFDA-66C01809AD69}" presName="rect1" presStyleLbl="trAlignAcc1" presStyleIdx="5" presStyleCnt="7">
        <dgm:presLayoutVars>
          <dgm:bulletEnabled val="1"/>
        </dgm:presLayoutVars>
      </dgm:prSet>
      <dgm:spPr/>
      <dgm:t>
        <a:bodyPr/>
        <a:lstStyle/>
        <a:p>
          <a:endParaRPr lang="en-US"/>
        </a:p>
      </dgm:t>
    </dgm:pt>
    <dgm:pt modelId="{7E4EB9DD-E90B-46AF-9EB5-712FB803B503}" type="pres">
      <dgm:prSet presAssocID="{852C03B7-7742-46E3-BFDA-66C01809AD69}" presName="rect2" presStyleLbl="fgImgPlace1" presStyleIdx="5" presStyleCnt="7"/>
      <dgm:spPr>
        <a:blipFill>
          <a:blip xmlns:r="http://schemas.openxmlformats.org/officeDocument/2006/relationships" r:embed="rId6" cstate="hqprint">
            <a:extLst>
              <a:ext uri="{28A0092B-C50C-407E-A947-70E740481C1C}">
                <a14:useLocalDpi xmlns:a14="http://schemas.microsoft.com/office/drawing/2010/main" val="0"/>
              </a:ext>
            </a:extLst>
          </a:blip>
          <a:srcRect/>
          <a:stretch>
            <a:fillRect l="-17000" r="-17000"/>
          </a:stretch>
        </a:blipFill>
      </dgm:spPr>
    </dgm:pt>
    <dgm:pt modelId="{48B1899E-1CC2-4D56-96DA-9EFF470CF6DC}" type="pres">
      <dgm:prSet presAssocID="{8C40855D-0D73-4512-9813-F03A42C755CD}" presName="sibTrans" presStyleCnt="0"/>
      <dgm:spPr/>
    </dgm:pt>
    <dgm:pt modelId="{0B0A2169-AE51-44B8-8F6D-974D85BD5902}" type="pres">
      <dgm:prSet presAssocID="{CE6D81E9-F6D3-4AFB-9052-EBF445B17B48}" presName="composite" presStyleCnt="0"/>
      <dgm:spPr/>
    </dgm:pt>
    <dgm:pt modelId="{641575D1-B852-4BA7-A9AF-B077C6137A22}" type="pres">
      <dgm:prSet presAssocID="{CE6D81E9-F6D3-4AFB-9052-EBF445B17B48}" presName="rect1" presStyleLbl="trAlignAcc1" presStyleIdx="6" presStyleCnt="7">
        <dgm:presLayoutVars>
          <dgm:bulletEnabled val="1"/>
        </dgm:presLayoutVars>
      </dgm:prSet>
      <dgm:spPr/>
      <dgm:t>
        <a:bodyPr/>
        <a:lstStyle/>
        <a:p>
          <a:endParaRPr lang="en-US"/>
        </a:p>
      </dgm:t>
    </dgm:pt>
    <dgm:pt modelId="{837307CD-55EC-406A-80D2-C00F7A788219}" type="pres">
      <dgm:prSet presAssocID="{CE6D81E9-F6D3-4AFB-9052-EBF445B17B48}" presName="rect2"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l="-50000" r="-50000"/>
          </a:stretch>
        </a:blipFill>
      </dgm:spPr>
    </dgm:pt>
  </dgm:ptLst>
  <dgm:cxnLst>
    <dgm:cxn modelId="{28317946-AD98-49F7-AB4C-9E015ED383DB}" type="presOf" srcId="{A0E92AFF-6B25-4DF9-9188-0667A0BBC470}" destId="{ECB06879-3C6A-4AFA-B487-2E7F64D5A0F2}" srcOrd="0" destOrd="0" presId="urn:microsoft.com/office/officeart/2008/layout/PictureStrips"/>
    <dgm:cxn modelId="{D7CD80A2-8286-4056-A107-888B9DFC0B45}" srcId="{5431C7C9-7AA3-49D8-A733-708DEC096E1A}" destId="{CE6D81E9-F6D3-4AFB-9052-EBF445B17B48}" srcOrd="6" destOrd="0" parTransId="{E6BB5130-E487-436B-9D64-6AC3B0938D95}" sibTransId="{A4353293-DB11-46B6-B649-F6EF6ADD63FD}"/>
    <dgm:cxn modelId="{6EFA177E-F27A-4BD6-BFA9-2B235A6646DA}" srcId="{5431C7C9-7AA3-49D8-A733-708DEC096E1A}" destId="{852C03B7-7742-46E3-BFDA-66C01809AD69}" srcOrd="5" destOrd="0" parTransId="{C5B316B0-52B4-41EE-AC7E-28FB42E74891}" sibTransId="{8C40855D-0D73-4512-9813-F03A42C755CD}"/>
    <dgm:cxn modelId="{6D00B603-713F-4958-B098-844A142B6DE2}" srcId="{5431C7C9-7AA3-49D8-A733-708DEC096E1A}" destId="{A0E92AFF-6B25-4DF9-9188-0667A0BBC470}" srcOrd="3" destOrd="0" parTransId="{EB217D6C-ED73-45E6-A4F3-3ABF42829A0E}" sibTransId="{C989328F-613B-4C97-AAEE-66B291994B14}"/>
    <dgm:cxn modelId="{6A0CA794-9E29-4D72-A8D8-AE41EF71B7FA}" type="presOf" srcId="{5431C7C9-7AA3-49D8-A733-708DEC096E1A}" destId="{AB22EBFC-D4B2-4BD7-81FD-BD9E9815772D}" srcOrd="0" destOrd="0" presId="urn:microsoft.com/office/officeart/2008/layout/PictureStrips"/>
    <dgm:cxn modelId="{16791601-472A-46A9-BC0B-F5421FB17CCA}" srcId="{5431C7C9-7AA3-49D8-A733-708DEC096E1A}" destId="{41B4E92F-B81A-4B98-8EA9-251CD0717BF7}" srcOrd="2" destOrd="0" parTransId="{EEFEBEE1-8F2A-40A2-A3AF-23E638CEC8E4}" sibTransId="{4577352B-CF9F-4371-AB07-605B0D83253B}"/>
    <dgm:cxn modelId="{5973B8B0-DE6E-47A0-9253-C5692D8F8406}" type="presOf" srcId="{B3A1B1FC-C08F-4686-83D1-DBED529B293F}" destId="{247FF154-152B-48BE-90DA-0F137B800778}" srcOrd="0" destOrd="0" presId="urn:microsoft.com/office/officeart/2008/layout/PictureStrips"/>
    <dgm:cxn modelId="{9D770363-FF97-4F62-B3F1-0F259E33DC2B}" type="presOf" srcId="{F66F6F80-D8AD-44F8-9CFF-A13EC4A11E86}" destId="{D72EF049-37CA-46F0-95CC-81E24861F17A}" srcOrd="0" destOrd="0" presId="urn:microsoft.com/office/officeart/2008/layout/PictureStrips"/>
    <dgm:cxn modelId="{81EF7BB8-005C-4972-923B-708962AA2E69}" srcId="{5431C7C9-7AA3-49D8-A733-708DEC096E1A}" destId="{F66F6F80-D8AD-44F8-9CFF-A13EC4A11E86}" srcOrd="4" destOrd="0" parTransId="{F894D511-FD07-421B-ACDF-EC6E419A6330}" sibTransId="{AD9B4AF4-3844-4E29-A7B2-FE864954A91B}"/>
    <dgm:cxn modelId="{A458688B-BAE9-4DE5-88F3-4EB50F7C6624}" srcId="{5431C7C9-7AA3-49D8-A733-708DEC096E1A}" destId="{B3A1B1FC-C08F-4686-83D1-DBED529B293F}" srcOrd="1" destOrd="0" parTransId="{F04BAAE1-27BB-4EC4-A6BB-512F11AF57AE}" sibTransId="{49AD45FE-64F0-49BA-8DCF-3B42D8A6512F}"/>
    <dgm:cxn modelId="{3744EA56-DAE0-490F-B04B-BB550501BA96}" type="presOf" srcId="{41B4E92F-B81A-4B98-8EA9-251CD0717BF7}" destId="{D20524C7-5B3D-4A49-9B50-1B4D4FA4770B}" srcOrd="0" destOrd="0" presId="urn:microsoft.com/office/officeart/2008/layout/PictureStrips"/>
    <dgm:cxn modelId="{72D52752-8384-444B-A827-BC02DAFD6EB3}" type="presOf" srcId="{CE6D81E9-F6D3-4AFB-9052-EBF445B17B48}" destId="{641575D1-B852-4BA7-A9AF-B077C6137A22}" srcOrd="0" destOrd="0" presId="urn:microsoft.com/office/officeart/2008/layout/PictureStrips"/>
    <dgm:cxn modelId="{49FDCC91-DF97-4AFD-8FCD-1441742E9FB8}" type="presOf" srcId="{2E867484-FCC7-49CE-800D-08B037FC1474}" destId="{13C97948-DF07-4760-AC59-FDEC6AB8B199}" srcOrd="0" destOrd="0" presId="urn:microsoft.com/office/officeart/2008/layout/PictureStrips"/>
    <dgm:cxn modelId="{43717A6D-90DA-4547-AC2C-211A13918EE6}" type="presOf" srcId="{852C03B7-7742-46E3-BFDA-66C01809AD69}" destId="{3F7CE0D4-DA9F-4F16-B5DB-DB248B6A32D5}" srcOrd="0" destOrd="0" presId="urn:microsoft.com/office/officeart/2008/layout/PictureStrips"/>
    <dgm:cxn modelId="{EA47937D-40C5-4D83-AAE8-E157E3435E82}" srcId="{5431C7C9-7AA3-49D8-A733-708DEC096E1A}" destId="{2E867484-FCC7-49CE-800D-08B037FC1474}" srcOrd="0" destOrd="0" parTransId="{0DBDCAA2-73B7-41DE-8420-E9CB412268A8}" sibTransId="{7D1E59A4-2B7C-4A20-8BBF-64EF594E5AD3}"/>
    <dgm:cxn modelId="{996D5626-27D6-4115-9A56-A721F4D8A2AE}" type="presParOf" srcId="{AB22EBFC-D4B2-4BD7-81FD-BD9E9815772D}" destId="{AA04AD01-1FD6-4456-A8C4-8916C6AAA242}" srcOrd="0" destOrd="0" presId="urn:microsoft.com/office/officeart/2008/layout/PictureStrips"/>
    <dgm:cxn modelId="{7F84EA5E-EE2E-4855-80B2-682DAF848A1F}" type="presParOf" srcId="{AA04AD01-1FD6-4456-A8C4-8916C6AAA242}" destId="{13C97948-DF07-4760-AC59-FDEC6AB8B199}" srcOrd="0" destOrd="0" presId="urn:microsoft.com/office/officeart/2008/layout/PictureStrips"/>
    <dgm:cxn modelId="{F00D3A0B-FD72-4F22-8D16-031FE9773C94}" type="presParOf" srcId="{AA04AD01-1FD6-4456-A8C4-8916C6AAA242}" destId="{D9803A7E-79BB-4631-9F00-C79179246944}" srcOrd="1" destOrd="0" presId="urn:microsoft.com/office/officeart/2008/layout/PictureStrips"/>
    <dgm:cxn modelId="{3D6FA0F2-E292-40E8-9B19-1434FFD23368}" type="presParOf" srcId="{AB22EBFC-D4B2-4BD7-81FD-BD9E9815772D}" destId="{B7CD88AB-F5A9-4EBC-8C50-318BB89D38EB}" srcOrd="1" destOrd="0" presId="urn:microsoft.com/office/officeart/2008/layout/PictureStrips"/>
    <dgm:cxn modelId="{E925AEB1-B097-46E2-8B4B-8F916C18AFA9}" type="presParOf" srcId="{AB22EBFC-D4B2-4BD7-81FD-BD9E9815772D}" destId="{126FE4B4-A92A-4FD4-987B-49C6500BB37F}" srcOrd="2" destOrd="0" presId="urn:microsoft.com/office/officeart/2008/layout/PictureStrips"/>
    <dgm:cxn modelId="{44C428D5-5291-454B-969A-3C284B1B334E}" type="presParOf" srcId="{126FE4B4-A92A-4FD4-987B-49C6500BB37F}" destId="{247FF154-152B-48BE-90DA-0F137B800778}" srcOrd="0" destOrd="0" presId="urn:microsoft.com/office/officeart/2008/layout/PictureStrips"/>
    <dgm:cxn modelId="{7133A1B8-5242-44B6-9FA7-76F0D805845C}" type="presParOf" srcId="{126FE4B4-A92A-4FD4-987B-49C6500BB37F}" destId="{9BF3E376-7B96-4041-B8E1-78109FE01052}" srcOrd="1" destOrd="0" presId="urn:microsoft.com/office/officeart/2008/layout/PictureStrips"/>
    <dgm:cxn modelId="{0C5C34AD-DEA5-4281-88E3-18E69CC84AB7}" type="presParOf" srcId="{AB22EBFC-D4B2-4BD7-81FD-BD9E9815772D}" destId="{3DF588CC-E3A0-4774-A992-28D95CA1225E}" srcOrd="3" destOrd="0" presId="urn:microsoft.com/office/officeart/2008/layout/PictureStrips"/>
    <dgm:cxn modelId="{36503563-043D-467D-8FB5-65B51DB77B25}" type="presParOf" srcId="{AB22EBFC-D4B2-4BD7-81FD-BD9E9815772D}" destId="{484C365F-E977-4DEB-910A-62408087BFE2}" srcOrd="4" destOrd="0" presId="urn:microsoft.com/office/officeart/2008/layout/PictureStrips"/>
    <dgm:cxn modelId="{3848C303-041C-4CC8-9473-7A3DAD26C1CB}" type="presParOf" srcId="{484C365F-E977-4DEB-910A-62408087BFE2}" destId="{D20524C7-5B3D-4A49-9B50-1B4D4FA4770B}" srcOrd="0" destOrd="0" presId="urn:microsoft.com/office/officeart/2008/layout/PictureStrips"/>
    <dgm:cxn modelId="{8D69F5A1-A2DA-4511-B6C2-EF173CF82BAF}" type="presParOf" srcId="{484C365F-E977-4DEB-910A-62408087BFE2}" destId="{6ACF061B-BA28-44E9-B140-983F77B4CF88}" srcOrd="1" destOrd="0" presId="urn:microsoft.com/office/officeart/2008/layout/PictureStrips"/>
    <dgm:cxn modelId="{2DE4C87E-F7E0-4949-A865-A7B2C2DDFC7E}" type="presParOf" srcId="{AB22EBFC-D4B2-4BD7-81FD-BD9E9815772D}" destId="{E0CA9A2D-AAB4-4C27-9E73-7AFF43FB64C9}" srcOrd="5" destOrd="0" presId="urn:microsoft.com/office/officeart/2008/layout/PictureStrips"/>
    <dgm:cxn modelId="{7157AACB-F940-4B38-97F3-6C078FE7A2A6}" type="presParOf" srcId="{AB22EBFC-D4B2-4BD7-81FD-BD9E9815772D}" destId="{05097E0A-53EF-4DDF-BDC3-E5C78475174A}" srcOrd="6" destOrd="0" presId="urn:microsoft.com/office/officeart/2008/layout/PictureStrips"/>
    <dgm:cxn modelId="{8B54A4D7-E69C-47B1-BC9A-5C9B574A164C}" type="presParOf" srcId="{05097E0A-53EF-4DDF-BDC3-E5C78475174A}" destId="{ECB06879-3C6A-4AFA-B487-2E7F64D5A0F2}" srcOrd="0" destOrd="0" presId="urn:microsoft.com/office/officeart/2008/layout/PictureStrips"/>
    <dgm:cxn modelId="{33414DC3-5A85-4C00-B744-15A570AC1911}" type="presParOf" srcId="{05097E0A-53EF-4DDF-BDC3-E5C78475174A}" destId="{C86E4C69-BD9C-4EC3-8898-5F3CE02B6844}" srcOrd="1" destOrd="0" presId="urn:microsoft.com/office/officeart/2008/layout/PictureStrips"/>
    <dgm:cxn modelId="{8A8E522E-27C5-49FD-A6E4-68405BA3F5C2}" type="presParOf" srcId="{AB22EBFC-D4B2-4BD7-81FD-BD9E9815772D}" destId="{3DFEF774-CAB4-40C4-8581-11622BA5068E}" srcOrd="7" destOrd="0" presId="urn:microsoft.com/office/officeart/2008/layout/PictureStrips"/>
    <dgm:cxn modelId="{4DC6E7A1-E025-4F9C-9D42-60A6E8808685}" type="presParOf" srcId="{AB22EBFC-D4B2-4BD7-81FD-BD9E9815772D}" destId="{6EBA1069-6FF5-4A99-8919-74E70FD4A68B}" srcOrd="8" destOrd="0" presId="urn:microsoft.com/office/officeart/2008/layout/PictureStrips"/>
    <dgm:cxn modelId="{67DEB328-34C6-425A-A412-A95C4F680042}" type="presParOf" srcId="{6EBA1069-6FF5-4A99-8919-74E70FD4A68B}" destId="{D72EF049-37CA-46F0-95CC-81E24861F17A}" srcOrd="0" destOrd="0" presId="urn:microsoft.com/office/officeart/2008/layout/PictureStrips"/>
    <dgm:cxn modelId="{6D76AA13-3901-4278-AB91-10707E907169}" type="presParOf" srcId="{6EBA1069-6FF5-4A99-8919-74E70FD4A68B}" destId="{5F9BC6CC-779D-4C81-8BB3-B9862DF8D43F}" srcOrd="1" destOrd="0" presId="urn:microsoft.com/office/officeart/2008/layout/PictureStrips"/>
    <dgm:cxn modelId="{F8752B97-7AB5-4946-958A-32AD4134841D}" type="presParOf" srcId="{AB22EBFC-D4B2-4BD7-81FD-BD9E9815772D}" destId="{0ACC6555-E2B8-44A9-B3CC-130A9F9F3EA4}" srcOrd="9" destOrd="0" presId="urn:microsoft.com/office/officeart/2008/layout/PictureStrips"/>
    <dgm:cxn modelId="{1573CA6A-5614-4061-95FA-D52385354954}" type="presParOf" srcId="{AB22EBFC-D4B2-4BD7-81FD-BD9E9815772D}" destId="{01ED7C69-4486-4089-8926-8B6A55DC4536}" srcOrd="10" destOrd="0" presId="urn:microsoft.com/office/officeart/2008/layout/PictureStrips"/>
    <dgm:cxn modelId="{22F61ABA-86A8-4303-B8DD-A6BA55B4E60A}" type="presParOf" srcId="{01ED7C69-4486-4089-8926-8B6A55DC4536}" destId="{3F7CE0D4-DA9F-4F16-B5DB-DB248B6A32D5}" srcOrd="0" destOrd="0" presId="urn:microsoft.com/office/officeart/2008/layout/PictureStrips"/>
    <dgm:cxn modelId="{BAB32C9A-9668-4DC8-89AE-A46DFC8FD870}" type="presParOf" srcId="{01ED7C69-4486-4089-8926-8B6A55DC4536}" destId="{7E4EB9DD-E90B-46AF-9EB5-712FB803B503}" srcOrd="1" destOrd="0" presId="urn:microsoft.com/office/officeart/2008/layout/PictureStrips"/>
    <dgm:cxn modelId="{2ACED067-808A-4C20-A4EC-01CF091AC90C}" type="presParOf" srcId="{AB22EBFC-D4B2-4BD7-81FD-BD9E9815772D}" destId="{48B1899E-1CC2-4D56-96DA-9EFF470CF6DC}" srcOrd="11" destOrd="0" presId="urn:microsoft.com/office/officeart/2008/layout/PictureStrips"/>
    <dgm:cxn modelId="{B6DF0BC8-5910-43B7-9895-D4AA70FA8B86}" type="presParOf" srcId="{AB22EBFC-D4B2-4BD7-81FD-BD9E9815772D}" destId="{0B0A2169-AE51-44B8-8F6D-974D85BD5902}" srcOrd="12" destOrd="0" presId="urn:microsoft.com/office/officeart/2008/layout/PictureStrips"/>
    <dgm:cxn modelId="{A779AE1F-0C0D-4204-B0CA-4CAA16ADD284}" type="presParOf" srcId="{0B0A2169-AE51-44B8-8F6D-974D85BD5902}" destId="{641575D1-B852-4BA7-A9AF-B077C6137A22}" srcOrd="0" destOrd="0" presId="urn:microsoft.com/office/officeart/2008/layout/PictureStrips"/>
    <dgm:cxn modelId="{BBC3B769-4964-4712-9686-66DC88455B44}" type="presParOf" srcId="{0B0A2169-AE51-44B8-8F6D-974D85BD5902}" destId="{837307CD-55EC-406A-80D2-C00F7A78821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260991-913D-43FC-A300-C940D9EAE526}" type="doc">
      <dgm:prSet loTypeId="urn:microsoft.com/office/officeart/2005/8/layout/vList5" loCatId="list" qsTypeId="urn:microsoft.com/office/officeart/2005/8/quickstyle/3d3" qsCatId="3D" csTypeId="urn:microsoft.com/office/officeart/2005/8/colors/accent5_2" csCatId="accent5" phldr="1"/>
      <dgm:spPr/>
      <dgm:t>
        <a:bodyPr/>
        <a:lstStyle/>
        <a:p>
          <a:endParaRPr lang="en-US"/>
        </a:p>
      </dgm:t>
    </dgm:pt>
    <dgm:pt modelId="{6BF7C0F7-ABBE-4204-8D6B-112299D834B3}">
      <dgm:prSet phldrT="[Text]"/>
      <dgm:spPr/>
      <dgm:t>
        <a:bodyPr/>
        <a:lstStyle/>
        <a:p>
          <a:r>
            <a:rPr lang="en-US" dirty="0"/>
            <a:t>Opportunities</a:t>
          </a:r>
        </a:p>
      </dgm:t>
    </dgm:pt>
    <dgm:pt modelId="{2B1218DC-F208-4598-8C15-1F176282B40C}" type="parTrans" cxnId="{43E30CF8-3677-419E-B144-3A0D568771B1}">
      <dgm:prSet/>
      <dgm:spPr/>
      <dgm:t>
        <a:bodyPr/>
        <a:lstStyle/>
        <a:p>
          <a:endParaRPr lang="en-US"/>
        </a:p>
      </dgm:t>
    </dgm:pt>
    <dgm:pt modelId="{45A77C43-B9A3-442F-97B9-380BF9EED744}" type="sibTrans" cxnId="{43E30CF8-3677-419E-B144-3A0D568771B1}">
      <dgm:prSet/>
      <dgm:spPr/>
      <dgm:t>
        <a:bodyPr/>
        <a:lstStyle/>
        <a:p>
          <a:endParaRPr lang="en-US"/>
        </a:p>
      </dgm:t>
    </dgm:pt>
    <dgm:pt modelId="{98C27BA2-3CEC-4A40-9217-3510503CEBFB}">
      <dgm:prSet phldrT="[Text]" custT="1"/>
      <dgm:spPr/>
      <dgm:t>
        <a:bodyPr/>
        <a:lstStyle/>
        <a:p>
          <a:r>
            <a:rPr lang="en-US" sz="2000" dirty="0">
              <a:latin typeface="Century Gothic" panose="020B0502020202020204" pitchFamily="34" charset="0"/>
            </a:rPr>
            <a:t>Complex fiscal structure</a:t>
          </a:r>
        </a:p>
      </dgm:t>
    </dgm:pt>
    <dgm:pt modelId="{134ED581-4E1F-45CE-9BC0-FC09A6333F08}" type="parTrans" cxnId="{F33C3ADF-2343-4C89-809E-F36C7E7DA899}">
      <dgm:prSet/>
      <dgm:spPr/>
      <dgm:t>
        <a:bodyPr/>
        <a:lstStyle/>
        <a:p>
          <a:endParaRPr lang="en-US"/>
        </a:p>
      </dgm:t>
    </dgm:pt>
    <dgm:pt modelId="{E7FA6B9F-0387-4571-98E4-5F6557F59140}" type="sibTrans" cxnId="{F33C3ADF-2343-4C89-809E-F36C7E7DA899}">
      <dgm:prSet/>
      <dgm:spPr/>
      <dgm:t>
        <a:bodyPr/>
        <a:lstStyle/>
        <a:p>
          <a:endParaRPr lang="en-US"/>
        </a:p>
      </dgm:t>
    </dgm:pt>
    <dgm:pt modelId="{9BC278EA-3648-42E9-8EA6-9347B8EAA758}">
      <dgm:prSet phldrT="[Text]" custT="1"/>
      <dgm:spPr/>
      <dgm:t>
        <a:bodyPr/>
        <a:lstStyle/>
        <a:p>
          <a:r>
            <a:rPr lang="en-US" sz="2000" dirty="0">
              <a:latin typeface="Century Gothic" panose="020B0502020202020204" pitchFamily="34" charset="0"/>
            </a:rPr>
            <a:t>Large informal sector</a:t>
          </a:r>
        </a:p>
      </dgm:t>
    </dgm:pt>
    <dgm:pt modelId="{340D8FB8-5AB8-4D10-A69D-EA497FDC21DF}" type="parTrans" cxnId="{369CBC3D-6B99-4525-97D2-C63546E0177E}">
      <dgm:prSet/>
      <dgm:spPr/>
      <dgm:t>
        <a:bodyPr/>
        <a:lstStyle/>
        <a:p>
          <a:endParaRPr lang="en-US"/>
        </a:p>
      </dgm:t>
    </dgm:pt>
    <dgm:pt modelId="{6BE71AB3-B81C-49A1-84E9-C9DB41358410}" type="sibTrans" cxnId="{369CBC3D-6B99-4525-97D2-C63546E0177E}">
      <dgm:prSet/>
      <dgm:spPr/>
      <dgm:t>
        <a:bodyPr/>
        <a:lstStyle/>
        <a:p>
          <a:endParaRPr lang="en-US"/>
        </a:p>
      </dgm:t>
    </dgm:pt>
    <dgm:pt modelId="{486B2524-BBBA-4DE7-8DCC-139DCA1D365E}">
      <dgm:prSet phldrT="[Text]"/>
      <dgm:spPr/>
      <dgm:t>
        <a:bodyPr/>
        <a:lstStyle/>
        <a:p>
          <a:r>
            <a:rPr lang="en-US" dirty="0"/>
            <a:t>Deterrence</a:t>
          </a:r>
        </a:p>
      </dgm:t>
    </dgm:pt>
    <dgm:pt modelId="{93C37A14-F5F0-45E6-84C0-429735678664}" type="parTrans" cxnId="{20E2D9D2-B65A-4467-A1D1-D2FA01A227EB}">
      <dgm:prSet/>
      <dgm:spPr/>
      <dgm:t>
        <a:bodyPr/>
        <a:lstStyle/>
        <a:p>
          <a:endParaRPr lang="en-US"/>
        </a:p>
      </dgm:t>
    </dgm:pt>
    <dgm:pt modelId="{2C6A3975-5880-4E09-A562-C42D16B75DA7}" type="sibTrans" cxnId="{20E2D9D2-B65A-4467-A1D1-D2FA01A227EB}">
      <dgm:prSet/>
      <dgm:spPr/>
      <dgm:t>
        <a:bodyPr/>
        <a:lstStyle/>
        <a:p>
          <a:endParaRPr lang="en-US"/>
        </a:p>
      </dgm:t>
    </dgm:pt>
    <dgm:pt modelId="{8990B933-181D-4FC6-8574-5E773D5415F9}">
      <dgm:prSet phldrT="[Text]" custT="1"/>
      <dgm:spPr/>
      <dgm:t>
        <a:bodyPr/>
        <a:lstStyle/>
        <a:p>
          <a:r>
            <a:rPr lang="en-US" sz="2000" dirty="0">
              <a:latin typeface="Century Gothic" panose="020B0502020202020204" pitchFamily="34" charset="0"/>
            </a:rPr>
            <a:t>Capacity to enforce compliance</a:t>
          </a:r>
        </a:p>
      </dgm:t>
    </dgm:pt>
    <dgm:pt modelId="{961BABC3-B54E-4F84-84B2-99F98320D751}" type="parTrans" cxnId="{6C3591B6-54A5-460C-A59D-8596EC0078E4}">
      <dgm:prSet/>
      <dgm:spPr/>
      <dgm:t>
        <a:bodyPr/>
        <a:lstStyle/>
        <a:p>
          <a:endParaRPr lang="en-US"/>
        </a:p>
      </dgm:t>
    </dgm:pt>
    <dgm:pt modelId="{353CBD46-AC09-4144-98D8-1F33D4E65C55}" type="sibTrans" cxnId="{6C3591B6-54A5-460C-A59D-8596EC0078E4}">
      <dgm:prSet/>
      <dgm:spPr/>
      <dgm:t>
        <a:bodyPr/>
        <a:lstStyle/>
        <a:p>
          <a:endParaRPr lang="en-US"/>
        </a:p>
      </dgm:t>
    </dgm:pt>
    <dgm:pt modelId="{E9D71503-D8D1-4D39-8ABE-563330C732E2}">
      <dgm:prSet phldrT="[Text]" custT="1"/>
      <dgm:spPr/>
      <dgm:t>
        <a:bodyPr/>
        <a:lstStyle/>
        <a:p>
          <a:r>
            <a:rPr lang="en-US" sz="2000" dirty="0">
              <a:latin typeface="Century Gothic" panose="020B0502020202020204" pitchFamily="34" charset="0"/>
            </a:rPr>
            <a:t>Paucity of human capital</a:t>
          </a:r>
        </a:p>
      </dgm:t>
    </dgm:pt>
    <dgm:pt modelId="{46539A95-CA57-4E53-8314-59585FD3FF6E}" type="parTrans" cxnId="{C78FF73E-C447-4FB0-B537-504E48AA7F7B}">
      <dgm:prSet/>
      <dgm:spPr/>
      <dgm:t>
        <a:bodyPr/>
        <a:lstStyle/>
        <a:p>
          <a:endParaRPr lang="en-US"/>
        </a:p>
      </dgm:t>
    </dgm:pt>
    <dgm:pt modelId="{8AC8C2AE-E8E4-498F-9542-E44CF0F0A333}" type="sibTrans" cxnId="{C78FF73E-C447-4FB0-B537-504E48AA7F7B}">
      <dgm:prSet/>
      <dgm:spPr/>
      <dgm:t>
        <a:bodyPr/>
        <a:lstStyle/>
        <a:p>
          <a:endParaRPr lang="en-US"/>
        </a:p>
      </dgm:t>
    </dgm:pt>
    <dgm:pt modelId="{EDC323DD-8643-4006-937A-4B417507CC84}">
      <dgm:prSet phldrT="[Text]"/>
      <dgm:spPr/>
      <dgm:t>
        <a:bodyPr/>
        <a:lstStyle/>
        <a:p>
          <a:r>
            <a:rPr lang="en-US" dirty="0"/>
            <a:t>Affordability</a:t>
          </a:r>
        </a:p>
      </dgm:t>
    </dgm:pt>
    <dgm:pt modelId="{5DEC628C-6F43-4D91-ACD9-A5C3EA7AF65E}" type="parTrans" cxnId="{2C8A16CD-3220-470B-B138-799ACF1C34E1}">
      <dgm:prSet/>
      <dgm:spPr/>
      <dgm:t>
        <a:bodyPr/>
        <a:lstStyle/>
        <a:p>
          <a:endParaRPr lang="en-US"/>
        </a:p>
      </dgm:t>
    </dgm:pt>
    <dgm:pt modelId="{74B44D40-FFD2-4CB4-A820-96F5FCA1973B}" type="sibTrans" cxnId="{2C8A16CD-3220-470B-B138-799ACF1C34E1}">
      <dgm:prSet/>
      <dgm:spPr/>
      <dgm:t>
        <a:bodyPr/>
        <a:lstStyle/>
        <a:p>
          <a:endParaRPr lang="en-US"/>
        </a:p>
      </dgm:t>
    </dgm:pt>
    <dgm:pt modelId="{1F93BC93-5A1D-44F8-B106-C8FF535C7C6B}">
      <dgm:prSet phldrT="[Text]" custT="1"/>
      <dgm:spPr/>
      <dgm:t>
        <a:bodyPr/>
        <a:lstStyle/>
        <a:p>
          <a:r>
            <a:rPr lang="en-US" sz="2000" dirty="0">
              <a:latin typeface="Century Gothic" panose="020B0502020202020204" pitchFamily="34" charset="0"/>
            </a:rPr>
            <a:t>Tax burden</a:t>
          </a:r>
        </a:p>
      </dgm:t>
    </dgm:pt>
    <dgm:pt modelId="{18ABAC46-8E18-4F34-B751-D2EA603E208A}" type="parTrans" cxnId="{B68568B7-6C29-42A1-872D-01038A2B8D70}">
      <dgm:prSet/>
      <dgm:spPr/>
      <dgm:t>
        <a:bodyPr/>
        <a:lstStyle/>
        <a:p>
          <a:endParaRPr lang="en-US"/>
        </a:p>
      </dgm:t>
    </dgm:pt>
    <dgm:pt modelId="{F3BDE2CF-981D-48CC-B83F-3650C3981532}" type="sibTrans" cxnId="{B68568B7-6C29-42A1-872D-01038A2B8D70}">
      <dgm:prSet/>
      <dgm:spPr/>
      <dgm:t>
        <a:bodyPr/>
        <a:lstStyle/>
        <a:p>
          <a:endParaRPr lang="en-US"/>
        </a:p>
      </dgm:t>
    </dgm:pt>
    <dgm:pt modelId="{7DE552A3-8917-430F-AA0D-E4A2BCD153F7}">
      <dgm:prSet phldrT="[Text]" custT="1"/>
      <dgm:spPr/>
      <dgm:t>
        <a:bodyPr/>
        <a:lstStyle/>
        <a:p>
          <a:r>
            <a:rPr lang="en-US" sz="2000" dirty="0">
              <a:latin typeface="Century Gothic" panose="020B0502020202020204" pitchFamily="34" charset="0"/>
            </a:rPr>
            <a:t>Benefits of registering as taxpayer</a:t>
          </a:r>
        </a:p>
      </dgm:t>
    </dgm:pt>
    <dgm:pt modelId="{5817BCD0-2CC8-4C1B-BA05-B7C004870170}" type="parTrans" cxnId="{4BA03F16-D88E-4FE1-9C3B-70E968B09369}">
      <dgm:prSet/>
      <dgm:spPr/>
      <dgm:t>
        <a:bodyPr/>
        <a:lstStyle/>
        <a:p>
          <a:endParaRPr lang="en-US"/>
        </a:p>
      </dgm:t>
    </dgm:pt>
    <dgm:pt modelId="{A3191A4F-ED3C-4EC8-B2DD-97DE45C48C39}" type="sibTrans" cxnId="{4BA03F16-D88E-4FE1-9C3B-70E968B09369}">
      <dgm:prSet/>
      <dgm:spPr/>
      <dgm:t>
        <a:bodyPr/>
        <a:lstStyle/>
        <a:p>
          <a:endParaRPr lang="en-US"/>
        </a:p>
      </dgm:t>
    </dgm:pt>
    <dgm:pt modelId="{7EB2288E-E4B2-463D-80C3-C3BAF4CDFDAB}">
      <dgm:prSet phldrT="[Text]" custT="1"/>
      <dgm:spPr/>
      <dgm:t>
        <a:bodyPr/>
        <a:lstStyle/>
        <a:p>
          <a:r>
            <a:rPr lang="en-US" sz="2000" dirty="0">
              <a:latin typeface="Century Gothic" panose="020B0502020202020204" pitchFamily="34" charset="0"/>
            </a:rPr>
            <a:t>Corruption</a:t>
          </a:r>
        </a:p>
      </dgm:t>
    </dgm:pt>
    <dgm:pt modelId="{316BEA6F-F2B9-4553-A2EA-4C7334C9B728}" type="parTrans" cxnId="{E521D60C-EFAB-4A03-BAA1-A3A1712B9AFE}">
      <dgm:prSet/>
      <dgm:spPr/>
      <dgm:t>
        <a:bodyPr/>
        <a:lstStyle/>
        <a:p>
          <a:endParaRPr lang="en-US"/>
        </a:p>
      </dgm:t>
    </dgm:pt>
    <dgm:pt modelId="{D6ECDFB8-467F-4F86-BAAF-4B527068E22A}" type="sibTrans" cxnId="{E521D60C-EFAB-4A03-BAA1-A3A1712B9AFE}">
      <dgm:prSet/>
      <dgm:spPr/>
      <dgm:t>
        <a:bodyPr/>
        <a:lstStyle/>
        <a:p>
          <a:endParaRPr lang="en-US"/>
        </a:p>
      </dgm:t>
    </dgm:pt>
    <dgm:pt modelId="{2EA19E27-FC02-48BE-B6D2-7917A09760C9}">
      <dgm:prSet phldrT="[Text]" custT="1"/>
      <dgm:spPr/>
      <dgm:t>
        <a:bodyPr/>
        <a:lstStyle/>
        <a:p>
          <a:r>
            <a:rPr lang="en-US" sz="2000" dirty="0">
              <a:latin typeface="Century Gothic" panose="020B0502020202020204" pitchFamily="34" charset="0"/>
            </a:rPr>
            <a:t>Poor Identity Management System</a:t>
          </a:r>
        </a:p>
      </dgm:t>
    </dgm:pt>
    <dgm:pt modelId="{90844CBA-7D51-4E25-A782-D133484B07DE}" type="parTrans" cxnId="{D7BE33CB-83F3-485D-BBD3-5B92A6138DAB}">
      <dgm:prSet/>
      <dgm:spPr/>
      <dgm:t>
        <a:bodyPr/>
        <a:lstStyle/>
        <a:p>
          <a:endParaRPr lang="en-US"/>
        </a:p>
      </dgm:t>
    </dgm:pt>
    <dgm:pt modelId="{B347E786-B1CD-4A9D-8F18-8F8E9D2EB690}" type="sibTrans" cxnId="{D7BE33CB-83F3-485D-BBD3-5B92A6138DAB}">
      <dgm:prSet/>
      <dgm:spPr/>
      <dgm:t>
        <a:bodyPr/>
        <a:lstStyle/>
        <a:p>
          <a:endParaRPr lang="en-US"/>
        </a:p>
      </dgm:t>
    </dgm:pt>
    <dgm:pt modelId="{3A8FC984-7FED-403A-8151-71620D8201B3}">
      <dgm:prSet phldrT="[Text]" custT="1"/>
      <dgm:spPr/>
      <dgm:t>
        <a:bodyPr/>
        <a:lstStyle/>
        <a:p>
          <a:r>
            <a:rPr lang="en-US" sz="2000" dirty="0">
              <a:latin typeface="Century Gothic" panose="020B0502020202020204" pitchFamily="34" charset="0"/>
            </a:rPr>
            <a:t>Complexity of tax laws</a:t>
          </a:r>
        </a:p>
      </dgm:t>
    </dgm:pt>
    <dgm:pt modelId="{29812E10-5933-4A00-8505-0DD3772B3E73}" type="parTrans" cxnId="{03558D14-0DF3-4089-86AF-F9B9900AE74C}">
      <dgm:prSet/>
      <dgm:spPr/>
      <dgm:t>
        <a:bodyPr/>
        <a:lstStyle/>
        <a:p>
          <a:endParaRPr lang="en-US"/>
        </a:p>
      </dgm:t>
    </dgm:pt>
    <dgm:pt modelId="{ED1D9FE0-F5D6-4B2D-9116-235A1D039995}" type="sibTrans" cxnId="{03558D14-0DF3-4089-86AF-F9B9900AE74C}">
      <dgm:prSet/>
      <dgm:spPr/>
      <dgm:t>
        <a:bodyPr/>
        <a:lstStyle/>
        <a:p>
          <a:endParaRPr lang="en-US"/>
        </a:p>
      </dgm:t>
    </dgm:pt>
    <dgm:pt modelId="{ECA5B3E4-A785-4D07-9DF4-97443368312E}">
      <dgm:prSet phldrT="[Text]" custT="1"/>
      <dgm:spPr/>
      <dgm:t>
        <a:bodyPr/>
        <a:lstStyle/>
        <a:p>
          <a:r>
            <a:rPr lang="en-US" sz="2000" dirty="0">
              <a:latin typeface="Century Gothic" panose="020B0502020202020204" pitchFamily="34" charset="0"/>
            </a:rPr>
            <a:t>Compliance costs</a:t>
          </a:r>
        </a:p>
      </dgm:t>
    </dgm:pt>
    <dgm:pt modelId="{75770BCC-15C2-46C7-A082-90D1FE1FFF1D}" type="parTrans" cxnId="{35A69375-C7E5-451B-B7AA-2046D0AA9202}">
      <dgm:prSet/>
      <dgm:spPr/>
      <dgm:t>
        <a:bodyPr/>
        <a:lstStyle/>
        <a:p>
          <a:endParaRPr lang="en-US"/>
        </a:p>
      </dgm:t>
    </dgm:pt>
    <dgm:pt modelId="{AB0C1AF4-AA72-46E5-BF4C-D83F80CB9552}" type="sibTrans" cxnId="{35A69375-C7E5-451B-B7AA-2046D0AA9202}">
      <dgm:prSet/>
      <dgm:spPr/>
      <dgm:t>
        <a:bodyPr/>
        <a:lstStyle/>
        <a:p>
          <a:endParaRPr lang="en-US"/>
        </a:p>
      </dgm:t>
    </dgm:pt>
    <dgm:pt modelId="{F1B341A7-1A63-4440-B61D-22AA9FBEE54E}">
      <dgm:prSet phldrT="[Text]"/>
      <dgm:spPr/>
      <dgm:t>
        <a:bodyPr/>
        <a:lstStyle/>
        <a:p>
          <a:r>
            <a:rPr lang="en-US" dirty="0"/>
            <a:t>Perception of tax system</a:t>
          </a:r>
        </a:p>
      </dgm:t>
    </dgm:pt>
    <dgm:pt modelId="{8BC1C48D-E938-40A4-B692-9F784CC4BA71}" type="parTrans" cxnId="{C7FF8DC2-1B60-4A03-9861-CEECA6A6EE20}">
      <dgm:prSet/>
      <dgm:spPr/>
      <dgm:t>
        <a:bodyPr/>
        <a:lstStyle/>
        <a:p>
          <a:endParaRPr lang="en-US"/>
        </a:p>
      </dgm:t>
    </dgm:pt>
    <dgm:pt modelId="{CD43EC7F-65E5-4EDC-9599-0971C964C537}" type="sibTrans" cxnId="{C7FF8DC2-1B60-4A03-9861-CEECA6A6EE20}">
      <dgm:prSet/>
      <dgm:spPr/>
      <dgm:t>
        <a:bodyPr/>
        <a:lstStyle/>
        <a:p>
          <a:endParaRPr lang="en-US"/>
        </a:p>
      </dgm:t>
    </dgm:pt>
    <dgm:pt modelId="{003B7DF5-4227-4471-A27D-39AD7E8D3C2D}">
      <dgm:prSet phldrT="[Text]" custT="1"/>
      <dgm:spPr/>
      <dgm:t>
        <a:bodyPr/>
        <a:lstStyle/>
        <a:p>
          <a:r>
            <a:rPr lang="en-GB" sz="2000" dirty="0">
              <a:latin typeface="Century Gothic" panose="020B0502020202020204" pitchFamily="34" charset="0"/>
            </a:rPr>
            <a:t>Inefficient utilization of tax revenue</a:t>
          </a:r>
          <a:endParaRPr lang="en-US" sz="2000" dirty="0"/>
        </a:p>
      </dgm:t>
    </dgm:pt>
    <dgm:pt modelId="{26964B5D-3041-4DFE-BDB6-A3DE79C3EB2C}" type="parTrans" cxnId="{F128F8E9-E8EE-434A-B2DB-FBC782BFF287}">
      <dgm:prSet/>
      <dgm:spPr/>
      <dgm:t>
        <a:bodyPr/>
        <a:lstStyle/>
        <a:p>
          <a:endParaRPr lang="en-US"/>
        </a:p>
      </dgm:t>
    </dgm:pt>
    <dgm:pt modelId="{E40C59E6-E6B4-4F75-B81D-EA177538F8E2}" type="sibTrans" cxnId="{F128F8E9-E8EE-434A-B2DB-FBC782BFF287}">
      <dgm:prSet/>
      <dgm:spPr/>
      <dgm:t>
        <a:bodyPr/>
        <a:lstStyle/>
        <a:p>
          <a:endParaRPr lang="en-US"/>
        </a:p>
      </dgm:t>
    </dgm:pt>
    <dgm:pt modelId="{6F7013E8-ADA1-4966-B290-284D68979B98}">
      <dgm:prSet phldrT="[Text]" custT="1"/>
      <dgm:spPr/>
      <dgm:t>
        <a:bodyPr/>
        <a:lstStyle/>
        <a:p>
          <a:r>
            <a:rPr lang="en-GB" sz="2000" dirty="0">
              <a:latin typeface="Century Gothic" panose="020B0502020202020204" pitchFamily="34" charset="0"/>
            </a:rPr>
            <a:t>Overdependence on Oil revenue</a:t>
          </a:r>
          <a:endParaRPr lang="en-US" sz="2000" dirty="0"/>
        </a:p>
      </dgm:t>
    </dgm:pt>
    <dgm:pt modelId="{B961259E-3CE4-46CC-B9EB-7A11FB07F7F2}" type="parTrans" cxnId="{76B88A5D-C702-46C4-98BF-179C6D89D05B}">
      <dgm:prSet/>
      <dgm:spPr/>
      <dgm:t>
        <a:bodyPr/>
        <a:lstStyle/>
        <a:p>
          <a:endParaRPr lang="en-US"/>
        </a:p>
      </dgm:t>
    </dgm:pt>
    <dgm:pt modelId="{4AB4B608-C089-4A35-A16C-C9D1228BE835}" type="sibTrans" cxnId="{76B88A5D-C702-46C4-98BF-179C6D89D05B}">
      <dgm:prSet/>
      <dgm:spPr/>
      <dgm:t>
        <a:bodyPr/>
        <a:lstStyle/>
        <a:p>
          <a:endParaRPr lang="en-US"/>
        </a:p>
      </dgm:t>
    </dgm:pt>
    <dgm:pt modelId="{BFD32E8E-8300-4EEA-9096-13EDD4CA10F0}">
      <dgm:prSet phldrT="[Text]"/>
      <dgm:spPr/>
      <dgm:t>
        <a:bodyPr/>
        <a:lstStyle/>
        <a:p>
          <a:r>
            <a:rPr lang="en-US" dirty="0"/>
            <a:t>Tax Morals</a:t>
          </a:r>
        </a:p>
      </dgm:t>
    </dgm:pt>
    <dgm:pt modelId="{B411596C-69AA-4CE5-A0B6-AD6D54AECC2F}" type="parTrans" cxnId="{D580AA0C-DADC-4376-AB1B-2CDB3E4DEDAC}">
      <dgm:prSet/>
      <dgm:spPr/>
      <dgm:t>
        <a:bodyPr/>
        <a:lstStyle/>
        <a:p>
          <a:endParaRPr lang="en-US"/>
        </a:p>
      </dgm:t>
    </dgm:pt>
    <dgm:pt modelId="{60B9D80A-85D9-44AF-8B33-71BF0E5F8505}" type="sibTrans" cxnId="{D580AA0C-DADC-4376-AB1B-2CDB3E4DEDAC}">
      <dgm:prSet/>
      <dgm:spPr/>
      <dgm:t>
        <a:bodyPr/>
        <a:lstStyle/>
        <a:p>
          <a:endParaRPr lang="en-US"/>
        </a:p>
      </dgm:t>
    </dgm:pt>
    <dgm:pt modelId="{5BD0B137-C319-4524-9C7F-7AFC61969BE0}">
      <dgm:prSet phldrT="[Text]" custT="1"/>
      <dgm:spPr/>
      <dgm:t>
        <a:bodyPr/>
        <a:lstStyle/>
        <a:p>
          <a:r>
            <a:rPr lang="en-US" sz="2000" dirty="0">
              <a:latin typeface="Century Gothic" panose="020B0502020202020204" pitchFamily="34" charset="0"/>
            </a:rPr>
            <a:t>Personal norms</a:t>
          </a:r>
        </a:p>
      </dgm:t>
    </dgm:pt>
    <dgm:pt modelId="{D95EB528-EE5B-4266-9D2F-CC3DE43FCAEA}" type="parTrans" cxnId="{FA957C2A-2D65-4ADE-9623-80B69A0C7DC5}">
      <dgm:prSet/>
      <dgm:spPr/>
      <dgm:t>
        <a:bodyPr/>
        <a:lstStyle/>
        <a:p>
          <a:endParaRPr lang="en-US"/>
        </a:p>
      </dgm:t>
    </dgm:pt>
    <dgm:pt modelId="{11791E3C-3156-48E3-ACAC-96E4FA50505F}" type="sibTrans" cxnId="{FA957C2A-2D65-4ADE-9623-80B69A0C7DC5}">
      <dgm:prSet/>
      <dgm:spPr/>
      <dgm:t>
        <a:bodyPr/>
        <a:lstStyle/>
        <a:p>
          <a:endParaRPr lang="en-US"/>
        </a:p>
      </dgm:t>
    </dgm:pt>
    <dgm:pt modelId="{33866BAF-94C5-455A-89FA-728F0FD26923}">
      <dgm:prSet phldrT="[Text]" custT="1"/>
      <dgm:spPr/>
      <dgm:t>
        <a:bodyPr/>
        <a:lstStyle/>
        <a:p>
          <a:r>
            <a:rPr lang="en-US" sz="2000" dirty="0">
              <a:latin typeface="Century Gothic" panose="020B0502020202020204" pitchFamily="34" charset="0"/>
            </a:rPr>
            <a:t>Social norms</a:t>
          </a:r>
        </a:p>
      </dgm:t>
    </dgm:pt>
    <dgm:pt modelId="{D93B907C-B5FB-48F1-A469-D9A7A4CFF4A2}" type="parTrans" cxnId="{452C2B5F-0465-4146-992F-7FF62CE64DD6}">
      <dgm:prSet/>
      <dgm:spPr/>
      <dgm:t>
        <a:bodyPr/>
        <a:lstStyle/>
        <a:p>
          <a:endParaRPr lang="en-US"/>
        </a:p>
      </dgm:t>
    </dgm:pt>
    <dgm:pt modelId="{A8DBA79E-D119-4E59-BC82-8990FAAD90A9}" type="sibTrans" cxnId="{452C2B5F-0465-4146-992F-7FF62CE64DD6}">
      <dgm:prSet/>
      <dgm:spPr/>
      <dgm:t>
        <a:bodyPr/>
        <a:lstStyle/>
        <a:p>
          <a:endParaRPr lang="en-US"/>
        </a:p>
      </dgm:t>
    </dgm:pt>
    <dgm:pt modelId="{120AA04A-8D00-4CAE-AC41-97B848A7251D}" type="pres">
      <dgm:prSet presAssocID="{1F260991-913D-43FC-A300-C940D9EAE526}" presName="Name0" presStyleCnt="0">
        <dgm:presLayoutVars>
          <dgm:dir/>
          <dgm:animLvl val="lvl"/>
          <dgm:resizeHandles val="exact"/>
        </dgm:presLayoutVars>
      </dgm:prSet>
      <dgm:spPr/>
      <dgm:t>
        <a:bodyPr/>
        <a:lstStyle/>
        <a:p>
          <a:endParaRPr lang="en-US"/>
        </a:p>
      </dgm:t>
    </dgm:pt>
    <dgm:pt modelId="{0B593C96-E9F5-47DD-AA97-DB8E39401205}" type="pres">
      <dgm:prSet presAssocID="{6BF7C0F7-ABBE-4204-8D6B-112299D834B3}" presName="linNode" presStyleCnt="0"/>
      <dgm:spPr/>
    </dgm:pt>
    <dgm:pt modelId="{E3AF0889-460F-424E-AD1B-11DE75934735}" type="pres">
      <dgm:prSet presAssocID="{6BF7C0F7-ABBE-4204-8D6B-112299D834B3}" presName="parentText" presStyleLbl="node1" presStyleIdx="0" presStyleCnt="5" custScaleX="79082">
        <dgm:presLayoutVars>
          <dgm:chMax val="1"/>
          <dgm:bulletEnabled val="1"/>
        </dgm:presLayoutVars>
      </dgm:prSet>
      <dgm:spPr/>
      <dgm:t>
        <a:bodyPr/>
        <a:lstStyle/>
        <a:p>
          <a:endParaRPr lang="en-US"/>
        </a:p>
      </dgm:t>
    </dgm:pt>
    <dgm:pt modelId="{554FAD4E-288C-4960-95F0-49ACABD61FC4}" type="pres">
      <dgm:prSet presAssocID="{6BF7C0F7-ABBE-4204-8D6B-112299D834B3}" presName="descendantText" presStyleLbl="alignAccFollowNode1" presStyleIdx="0" presStyleCnt="5" custScaleY="195491">
        <dgm:presLayoutVars>
          <dgm:bulletEnabled val="1"/>
        </dgm:presLayoutVars>
      </dgm:prSet>
      <dgm:spPr/>
      <dgm:t>
        <a:bodyPr/>
        <a:lstStyle/>
        <a:p>
          <a:endParaRPr lang="en-US"/>
        </a:p>
      </dgm:t>
    </dgm:pt>
    <dgm:pt modelId="{E804EEAA-E016-42AE-8A57-D1B0584E62C4}" type="pres">
      <dgm:prSet presAssocID="{45A77C43-B9A3-442F-97B9-380BF9EED744}" presName="sp" presStyleCnt="0"/>
      <dgm:spPr/>
    </dgm:pt>
    <dgm:pt modelId="{8C2F846B-7DA8-4892-B317-A2D749766A21}" type="pres">
      <dgm:prSet presAssocID="{486B2524-BBBA-4DE7-8DCC-139DCA1D365E}" presName="linNode" presStyleCnt="0"/>
      <dgm:spPr/>
    </dgm:pt>
    <dgm:pt modelId="{C9FAA40A-C439-45E6-B6A3-719FD67B6BD6}" type="pres">
      <dgm:prSet presAssocID="{486B2524-BBBA-4DE7-8DCC-139DCA1D365E}" presName="parentText" presStyleLbl="node1" presStyleIdx="1" presStyleCnt="5" custScaleX="79082">
        <dgm:presLayoutVars>
          <dgm:chMax val="1"/>
          <dgm:bulletEnabled val="1"/>
        </dgm:presLayoutVars>
      </dgm:prSet>
      <dgm:spPr/>
      <dgm:t>
        <a:bodyPr/>
        <a:lstStyle/>
        <a:p>
          <a:endParaRPr lang="en-US"/>
        </a:p>
      </dgm:t>
    </dgm:pt>
    <dgm:pt modelId="{D305AB0A-034B-45C9-AA6D-B8CF58E2951A}" type="pres">
      <dgm:prSet presAssocID="{486B2524-BBBA-4DE7-8DCC-139DCA1D365E}" presName="descendantText" presStyleLbl="alignAccFollowNode1" presStyleIdx="1" presStyleCnt="5" custScaleY="153512">
        <dgm:presLayoutVars>
          <dgm:bulletEnabled val="1"/>
        </dgm:presLayoutVars>
      </dgm:prSet>
      <dgm:spPr/>
      <dgm:t>
        <a:bodyPr/>
        <a:lstStyle/>
        <a:p>
          <a:endParaRPr lang="en-US"/>
        </a:p>
      </dgm:t>
    </dgm:pt>
    <dgm:pt modelId="{E02C0112-C1EB-4F4E-9869-83DF458209E7}" type="pres">
      <dgm:prSet presAssocID="{2C6A3975-5880-4E09-A562-C42D16B75DA7}" presName="sp" presStyleCnt="0"/>
      <dgm:spPr/>
    </dgm:pt>
    <dgm:pt modelId="{0958E7E2-E8AE-42C8-AAFA-44C38FFC9B11}" type="pres">
      <dgm:prSet presAssocID="{EDC323DD-8643-4006-937A-4B417507CC84}" presName="linNode" presStyleCnt="0"/>
      <dgm:spPr/>
    </dgm:pt>
    <dgm:pt modelId="{D5FDC1C3-B310-40E6-B721-749A03EDD82E}" type="pres">
      <dgm:prSet presAssocID="{EDC323DD-8643-4006-937A-4B417507CC84}" presName="parentText" presStyleLbl="node1" presStyleIdx="2" presStyleCnt="5" custScaleX="79082">
        <dgm:presLayoutVars>
          <dgm:chMax val="1"/>
          <dgm:bulletEnabled val="1"/>
        </dgm:presLayoutVars>
      </dgm:prSet>
      <dgm:spPr/>
      <dgm:t>
        <a:bodyPr/>
        <a:lstStyle/>
        <a:p>
          <a:endParaRPr lang="en-US"/>
        </a:p>
      </dgm:t>
    </dgm:pt>
    <dgm:pt modelId="{941362F8-D259-4919-A37E-6B1C42554F22}" type="pres">
      <dgm:prSet presAssocID="{EDC323DD-8643-4006-937A-4B417507CC84}" presName="descendantText" presStyleLbl="alignAccFollowNode1" presStyleIdx="2" presStyleCnt="5" custScaleY="213511" custLinFactNeighborX="-294" custLinFactNeighborY="1032">
        <dgm:presLayoutVars>
          <dgm:bulletEnabled val="1"/>
        </dgm:presLayoutVars>
      </dgm:prSet>
      <dgm:spPr/>
      <dgm:t>
        <a:bodyPr/>
        <a:lstStyle/>
        <a:p>
          <a:endParaRPr lang="en-US"/>
        </a:p>
      </dgm:t>
    </dgm:pt>
    <dgm:pt modelId="{910BBF3A-07A6-4B10-8D04-90CACB1ADBED}" type="pres">
      <dgm:prSet presAssocID="{74B44D40-FFD2-4CB4-A820-96F5FCA1973B}" presName="sp" presStyleCnt="0"/>
      <dgm:spPr/>
    </dgm:pt>
    <dgm:pt modelId="{70542940-F563-4E47-9E9B-5F9D80273FCB}" type="pres">
      <dgm:prSet presAssocID="{F1B341A7-1A63-4440-B61D-22AA9FBEE54E}" presName="linNode" presStyleCnt="0"/>
      <dgm:spPr/>
    </dgm:pt>
    <dgm:pt modelId="{CDAB2012-D6E8-4E4F-B96B-3D52D8C728B3}" type="pres">
      <dgm:prSet presAssocID="{F1B341A7-1A63-4440-B61D-22AA9FBEE54E}" presName="parentText" presStyleLbl="node1" presStyleIdx="3" presStyleCnt="5" custScaleX="79082">
        <dgm:presLayoutVars>
          <dgm:chMax val="1"/>
          <dgm:bulletEnabled val="1"/>
        </dgm:presLayoutVars>
      </dgm:prSet>
      <dgm:spPr/>
      <dgm:t>
        <a:bodyPr/>
        <a:lstStyle/>
        <a:p>
          <a:endParaRPr lang="en-US"/>
        </a:p>
      </dgm:t>
    </dgm:pt>
    <dgm:pt modelId="{CFCA3039-C828-4125-BD48-0880A70EDC60}" type="pres">
      <dgm:prSet presAssocID="{F1B341A7-1A63-4440-B61D-22AA9FBEE54E}" presName="descendantText" presStyleLbl="alignAccFollowNode1" presStyleIdx="3" presStyleCnt="5" custScaleY="127835">
        <dgm:presLayoutVars>
          <dgm:bulletEnabled val="1"/>
        </dgm:presLayoutVars>
      </dgm:prSet>
      <dgm:spPr/>
      <dgm:t>
        <a:bodyPr/>
        <a:lstStyle/>
        <a:p>
          <a:endParaRPr lang="en-US"/>
        </a:p>
      </dgm:t>
    </dgm:pt>
    <dgm:pt modelId="{15171E0C-5274-4C5D-B750-7EEEAF249C08}" type="pres">
      <dgm:prSet presAssocID="{CD43EC7F-65E5-4EDC-9599-0971C964C537}" presName="sp" presStyleCnt="0"/>
      <dgm:spPr/>
    </dgm:pt>
    <dgm:pt modelId="{7BEB76E3-A031-4D1B-9783-A04902E97BD7}" type="pres">
      <dgm:prSet presAssocID="{BFD32E8E-8300-4EEA-9096-13EDD4CA10F0}" presName="linNode" presStyleCnt="0"/>
      <dgm:spPr/>
    </dgm:pt>
    <dgm:pt modelId="{DE69D93E-8CFD-4FBF-A715-8BB0E3917DEC}" type="pres">
      <dgm:prSet presAssocID="{BFD32E8E-8300-4EEA-9096-13EDD4CA10F0}" presName="parentText" presStyleLbl="node1" presStyleIdx="4" presStyleCnt="5" custScaleX="79082">
        <dgm:presLayoutVars>
          <dgm:chMax val="1"/>
          <dgm:bulletEnabled val="1"/>
        </dgm:presLayoutVars>
      </dgm:prSet>
      <dgm:spPr/>
      <dgm:t>
        <a:bodyPr/>
        <a:lstStyle/>
        <a:p>
          <a:endParaRPr lang="en-US"/>
        </a:p>
      </dgm:t>
    </dgm:pt>
    <dgm:pt modelId="{6EAD95FD-7814-4DA5-B51A-B5C8E605D653}" type="pres">
      <dgm:prSet presAssocID="{BFD32E8E-8300-4EEA-9096-13EDD4CA10F0}" presName="descendantText" presStyleLbl="alignAccFollowNode1" presStyleIdx="4" presStyleCnt="5" custScaleY="156270" custLinFactNeighborX="294" custLinFactNeighborY="-1553">
        <dgm:presLayoutVars>
          <dgm:bulletEnabled val="1"/>
        </dgm:presLayoutVars>
      </dgm:prSet>
      <dgm:spPr/>
      <dgm:t>
        <a:bodyPr/>
        <a:lstStyle/>
        <a:p>
          <a:endParaRPr lang="en-US"/>
        </a:p>
      </dgm:t>
    </dgm:pt>
  </dgm:ptLst>
  <dgm:cxnLst>
    <dgm:cxn modelId="{EE99C6E6-F00D-471C-94E5-C48E60C5BF76}" type="presOf" srcId="{33866BAF-94C5-455A-89FA-728F0FD26923}" destId="{6EAD95FD-7814-4DA5-B51A-B5C8E605D653}" srcOrd="0" destOrd="1" presId="urn:microsoft.com/office/officeart/2005/8/layout/vList5"/>
    <dgm:cxn modelId="{F128F8E9-E8EE-434A-B2DB-FBC782BFF287}" srcId="{F1B341A7-1A63-4440-B61D-22AA9FBEE54E}" destId="{003B7DF5-4227-4471-A27D-39AD7E8D3C2D}" srcOrd="0" destOrd="0" parTransId="{26964B5D-3041-4DFE-BDB6-A3DE79C3EB2C}" sibTransId="{E40C59E6-E6B4-4F75-B81D-EA177538F8E2}"/>
    <dgm:cxn modelId="{76B88A5D-C702-46C4-98BF-179C6D89D05B}" srcId="{F1B341A7-1A63-4440-B61D-22AA9FBEE54E}" destId="{6F7013E8-ADA1-4966-B290-284D68979B98}" srcOrd="1" destOrd="0" parTransId="{B961259E-3CE4-46CC-B9EB-7A11FB07F7F2}" sibTransId="{4AB4B608-C089-4A35-A16C-C9D1228BE835}"/>
    <dgm:cxn modelId="{C78FF73E-C447-4FB0-B537-504E48AA7F7B}" srcId="{486B2524-BBBA-4DE7-8DCC-139DCA1D365E}" destId="{E9D71503-D8D1-4D39-8ABE-563330C732E2}" srcOrd="1" destOrd="0" parTransId="{46539A95-CA57-4E53-8314-59585FD3FF6E}" sibTransId="{8AC8C2AE-E8E4-498F-9542-E44CF0F0A333}"/>
    <dgm:cxn modelId="{20E2D9D2-B65A-4467-A1D1-D2FA01A227EB}" srcId="{1F260991-913D-43FC-A300-C940D9EAE526}" destId="{486B2524-BBBA-4DE7-8DCC-139DCA1D365E}" srcOrd="1" destOrd="0" parTransId="{93C37A14-F5F0-45E6-84C0-429735678664}" sibTransId="{2C6A3975-5880-4E09-A562-C42D16B75DA7}"/>
    <dgm:cxn modelId="{5EE66BC4-36A0-4BBF-854D-66780C2310C1}" type="presOf" srcId="{2EA19E27-FC02-48BE-B6D2-7917A09760C9}" destId="{554FAD4E-288C-4960-95F0-49ACABD61FC4}" srcOrd="0" destOrd="3" presId="urn:microsoft.com/office/officeart/2005/8/layout/vList5"/>
    <dgm:cxn modelId="{43E30CF8-3677-419E-B144-3A0D568771B1}" srcId="{1F260991-913D-43FC-A300-C940D9EAE526}" destId="{6BF7C0F7-ABBE-4204-8D6B-112299D834B3}" srcOrd="0" destOrd="0" parTransId="{2B1218DC-F208-4598-8C15-1F176282B40C}" sibTransId="{45A77C43-B9A3-442F-97B9-380BF9EED744}"/>
    <dgm:cxn modelId="{12C794AB-A056-4544-9A4E-EFBD657855D3}" type="presOf" srcId="{E9D71503-D8D1-4D39-8ABE-563330C732E2}" destId="{D305AB0A-034B-45C9-AA6D-B8CF58E2951A}" srcOrd="0" destOrd="1" presId="urn:microsoft.com/office/officeart/2005/8/layout/vList5"/>
    <dgm:cxn modelId="{08CCE3B5-A2AA-41F6-8495-21DD25F1126E}" type="presOf" srcId="{EDC323DD-8643-4006-937A-4B417507CC84}" destId="{D5FDC1C3-B310-40E6-B721-749A03EDD82E}" srcOrd="0" destOrd="0" presId="urn:microsoft.com/office/officeart/2005/8/layout/vList5"/>
    <dgm:cxn modelId="{FA957C2A-2D65-4ADE-9623-80B69A0C7DC5}" srcId="{BFD32E8E-8300-4EEA-9096-13EDD4CA10F0}" destId="{5BD0B137-C319-4524-9C7F-7AFC61969BE0}" srcOrd="0" destOrd="0" parTransId="{D95EB528-EE5B-4266-9D2F-CC3DE43FCAEA}" sibTransId="{11791E3C-3156-48E3-ACAC-96E4FA50505F}"/>
    <dgm:cxn modelId="{E521D60C-EFAB-4A03-BAA1-A3A1712B9AFE}" srcId="{6BF7C0F7-ABBE-4204-8D6B-112299D834B3}" destId="{7EB2288E-E4B2-463D-80C3-C3BAF4CDFDAB}" srcOrd="2" destOrd="0" parTransId="{316BEA6F-F2B9-4553-A2EA-4C7334C9B728}" sibTransId="{D6ECDFB8-467F-4F86-BAAF-4B527068E22A}"/>
    <dgm:cxn modelId="{F33C3ADF-2343-4C89-809E-F36C7E7DA899}" srcId="{6BF7C0F7-ABBE-4204-8D6B-112299D834B3}" destId="{98C27BA2-3CEC-4A40-9217-3510503CEBFB}" srcOrd="0" destOrd="0" parTransId="{134ED581-4E1F-45CE-9BC0-FC09A6333F08}" sibTransId="{E7FA6B9F-0387-4571-98E4-5F6557F59140}"/>
    <dgm:cxn modelId="{D7BE33CB-83F3-485D-BBD3-5B92A6138DAB}" srcId="{6BF7C0F7-ABBE-4204-8D6B-112299D834B3}" destId="{2EA19E27-FC02-48BE-B6D2-7917A09760C9}" srcOrd="3" destOrd="0" parTransId="{90844CBA-7D51-4E25-A782-D133484B07DE}" sibTransId="{B347E786-B1CD-4A9D-8F18-8F8E9D2EB690}"/>
    <dgm:cxn modelId="{369CBC3D-6B99-4525-97D2-C63546E0177E}" srcId="{6BF7C0F7-ABBE-4204-8D6B-112299D834B3}" destId="{9BC278EA-3648-42E9-8EA6-9347B8EAA758}" srcOrd="1" destOrd="0" parTransId="{340D8FB8-5AB8-4D10-A69D-EA497FDC21DF}" sibTransId="{6BE71AB3-B81C-49A1-84E9-C9DB41358410}"/>
    <dgm:cxn modelId="{D24676F5-D6D2-42C8-B51E-5129BF98DC92}" type="presOf" srcId="{6BF7C0F7-ABBE-4204-8D6B-112299D834B3}" destId="{E3AF0889-460F-424E-AD1B-11DE75934735}" srcOrd="0" destOrd="0" presId="urn:microsoft.com/office/officeart/2005/8/layout/vList5"/>
    <dgm:cxn modelId="{ED136C72-AD3D-47EB-B286-9FD09BB12090}" type="presOf" srcId="{7DE552A3-8917-430F-AA0D-E4A2BCD153F7}" destId="{941362F8-D259-4919-A37E-6B1C42554F22}" srcOrd="0" destOrd="2" presId="urn:microsoft.com/office/officeart/2005/8/layout/vList5"/>
    <dgm:cxn modelId="{C7FF8DC2-1B60-4A03-9861-CEECA6A6EE20}" srcId="{1F260991-913D-43FC-A300-C940D9EAE526}" destId="{F1B341A7-1A63-4440-B61D-22AA9FBEE54E}" srcOrd="3" destOrd="0" parTransId="{8BC1C48D-E938-40A4-B692-9F784CC4BA71}" sibTransId="{CD43EC7F-65E5-4EDC-9599-0971C964C537}"/>
    <dgm:cxn modelId="{4BA03F16-D88E-4FE1-9C3B-70E968B09369}" srcId="{EDC323DD-8643-4006-937A-4B417507CC84}" destId="{7DE552A3-8917-430F-AA0D-E4A2BCD153F7}" srcOrd="2" destOrd="0" parTransId="{5817BCD0-2CC8-4C1B-BA05-B7C004870170}" sibTransId="{A3191A4F-ED3C-4EC8-B2DD-97DE45C48C39}"/>
    <dgm:cxn modelId="{9F6F3AC6-EBC3-4D3B-B53E-7864083A1ADC}" type="presOf" srcId="{6F7013E8-ADA1-4966-B290-284D68979B98}" destId="{CFCA3039-C828-4125-BD48-0880A70EDC60}" srcOrd="0" destOrd="1" presId="urn:microsoft.com/office/officeart/2005/8/layout/vList5"/>
    <dgm:cxn modelId="{6DEB21FC-7306-4783-8ED3-52364C2B0A8E}" type="presOf" srcId="{8990B933-181D-4FC6-8574-5E773D5415F9}" destId="{D305AB0A-034B-45C9-AA6D-B8CF58E2951A}" srcOrd="0" destOrd="0" presId="urn:microsoft.com/office/officeart/2005/8/layout/vList5"/>
    <dgm:cxn modelId="{D580AA0C-DADC-4376-AB1B-2CDB3E4DEDAC}" srcId="{1F260991-913D-43FC-A300-C940D9EAE526}" destId="{BFD32E8E-8300-4EEA-9096-13EDD4CA10F0}" srcOrd="4" destOrd="0" parTransId="{B411596C-69AA-4CE5-A0B6-AD6D54AECC2F}" sibTransId="{60B9D80A-85D9-44AF-8B33-71BF0E5F8505}"/>
    <dgm:cxn modelId="{B17565CA-F8A3-472F-8FE2-FB4697FC0424}" type="presOf" srcId="{1F260991-913D-43FC-A300-C940D9EAE526}" destId="{120AA04A-8D00-4CAE-AC41-97B848A7251D}" srcOrd="0" destOrd="0" presId="urn:microsoft.com/office/officeart/2005/8/layout/vList5"/>
    <dgm:cxn modelId="{452C2B5F-0465-4146-992F-7FF62CE64DD6}" srcId="{BFD32E8E-8300-4EEA-9096-13EDD4CA10F0}" destId="{33866BAF-94C5-455A-89FA-728F0FD26923}" srcOrd="1" destOrd="0" parTransId="{D93B907C-B5FB-48F1-A469-D9A7A4CFF4A2}" sibTransId="{A8DBA79E-D119-4E59-BC82-8990FAAD90A9}"/>
    <dgm:cxn modelId="{3EE00F20-9632-4FA4-9208-3979F4A26740}" type="presOf" srcId="{9BC278EA-3648-42E9-8EA6-9347B8EAA758}" destId="{554FAD4E-288C-4960-95F0-49ACABD61FC4}" srcOrd="0" destOrd="1" presId="urn:microsoft.com/office/officeart/2005/8/layout/vList5"/>
    <dgm:cxn modelId="{03558D14-0DF3-4089-86AF-F9B9900AE74C}" srcId="{486B2524-BBBA-4DE7-8DCC-139DCA1D365E}" destId="{3A8FC984-7FED-403A-8151-71620D8201B3}" srcOrd="2" destOrd="0" parTransId="{29812E10-5933-4A00-8505-0DD3772B3E73}" sibTransId="{ED1D9FE0-F5D6-4B2D-9116-235A1D039995}"/>
    <dgm:cxn modelId="{8C0B8CDE-E511-459C-AA61-6291524A96CF}" type="presOf" srcId="{F1B341A7-1A63-4440-B61D-22AA9FBEE54E}" destId="{CDAB2012-D6E8-4E4F-B96B-3D52D8C728B3}" srcOrd="0" destOrd="0" presId="urn:microsoft.com/office/officeart/2005/8/layout/vList5"/>
    <dgm:cxn modelId="{61593576-0245-4123-8DEC-AE3099478C25}" type="presOf" srcId="{486B2524-BBBA-4DE7-8DCC-139DCA1D365E}" destId="{C9FAA40A-C439-45E6-B6A3-719FD67B6BD6}" srcOrd="0" destOrd="0" presId="urn:microsoft.com/office/officeart/2005/8/layout/vList5"/>
    <dgm:cxn modelId="{EE51BF12-6EFC-420C-9C2A-E1D9B0DB578F}" type="presOf" srcId="{3A8FC984-7FED-403A-8151-71620D8201B3}" destId="{D305AB0A-034B-45C9-AA6D-B8CF58E2951A}" srcOrd="0" destOrd="2" presId="urn:microsoft.com/office/officeart/2005/8/layout/vList5"/>
    <dgm:cxn modelId="{E0BB4F93-D8CB-4CE2-93DB-E706805DD573}" type="presOf" srcId="{1F93BC93-5A1D-44F8-B106-C8FF535C7C6B}" destId="{941362F8-D259-4919-A37E-6B1C42554F22}" srcOrd="0" destOrd="0" presId="urn:microsoft.com/office/officeart/2005/8/layout/vList5"/>
    <dgm:cxn modelId="{6C3591B6-54A5-460C-A59D-8596EC0078E4}" srcId="{486B2524-BBBA-4DE7-8DCC-139DCA1D365E}" destId="{8990B933-181D-4FC6-8574-5E773D5415F9}" srcOrd="0" destOrd="0" parTransId="{961BABC3-B54E-4F84-84B2-99F98320D751}" sibTransId="{353CBD46-AC09-4144-98D8-1F33D4E65C55}"/>
    <dgm:cxn modelId="{0147105F-46C2-4EA5-B3E1-157FA1D29274}" type="presOf" srcId="{ECA5B3E4-A785-4D07-9DF4-97443368312E}" destId="{941362F8-D259-4919-A37E-6B1C42554F22}" srcOrd="0" destOrd="1" presId="urn:microsoft.com/office/officeart/2005/8/layout/vList5"/>
    <dgm:cxn modelId="{B68568B7-6C29-42A1-872D-01038A2B8D70}" srcId="{EDC323DD-8643-4006-937A-4B417507CC84}" destId="{1F93BC93-5A1D-44F8-B106-C8FF535C7C6B}" srcOrd="0" destOrd="0" parTransId="{18ABAC46-8E18-4F34-B751-D2EA603E208A}" sibTransId="{F3BDE2CF-981D-48CC-B83F-3650C3981532}"/>
    <dgm:cxn modelId="{5FDE44C1-5DA1-4B33-BE92-DF091122D183}" type="presOf" srcId="{BFD32E8E-8300-4EEA-9096-13EDD4CA10F0}" destId="{DE69D93E-8CFD-4FBF-A715-8BB0E3917DEC}" srcOrd="0" destOrd="0" presId="urn:microsoft.com/office/officeart/2005/8/layout/vList5"/>
    <dgm:cxn modelId="{029A5514-5023-4A5A-8097-9C80BD9CBD5F}" type="presOf" srcId="{98C27BA2-3CEC-4A40-9217-3510503CEBFB}" destId="{554FAD4E-288C-4960-95F0-49ACABD61FC4}" srcOrd="0" destOrd="0" presId="urn:microsoft.com/office/officeart/2005/8/layout/vList5"/>
    <dgm:cxn modelId="{8856078A-A4B5-4167-8B0D-B447EA081EDD}" type="presOf" srcId="{7EB2288E-E4B2-463D-80C3-C3BAF4CDFDAB}" destId="{554FAD4E-288C-4960-95F0-49ACABD61FC4}" srcOrd="0" destOrd="2" presId="urn:microsoft.com/office/officeart/2005/8/layout/vList5"/>
    <dgm:cxn modelId="{F4282027-0C81-4DDE-AE2F-EFB05192D480}" type="presOf" srcId="{5BD0B137-C319-4524-9C7F-7AFC61969BE0}" destId="{6EAD95FD-7814-4DA5-B51A-B5C8E605D653}" srcOrd="0" destOrd="0" presId="urn:microsoft.com/office/officeart/2005/8/layout/vList5"/>
    <dgm:cxn modelId="{DC38A4FD-1BF3-4D7C-B6D6-C73155005C07}" type="presOf" srcId="{003B7DF5-4227-4471-A27D-39AD7E8D3C2D}" destId="{CFCA3039-C828-4125-BD48-0880A70EDC60}" srcOrd="0" destOrd="0" presId="urn:microsoft.com/office/officeart/2005/8/layout/vList5"/>
    <dgm:cxn modelId="{2C8A16CD-3220-470B-B138-799ACF1C34E1}" srcId="{1F260991-913D-43FC-A300-C940D9EAE526}" destId="{EDC323DD-8643-4006-937A-4B417507CC84}" srcOrd="2" destOrd="0" parTransId="{5DEC628C-6F43-4D91-ACD9-A5C3EA7AF65E}" sibTransId="{74B44D40-FFD2-4CB4-A820-96F5FCA1973B}"/>
    <dgm:cxn modelId="{35A69375-C7E5-451B-B7AA-2046D0AA9202}" srcId="{EDC323DD-8643-4006-937A-4B417507CC84}" destId="{ECA5B3E4-A785-4D07-9DF4-97443368312E}" srcOrd="1" destOrd="0" parTransId="{75770BCC-15C2-46C7-A082-90D1FE1FFF1D}" sibTransId="{AB0C1AF4-AA72-46E5-BF4C-D83F80CB9552}"/>
    <dgm:cxn modelId="{0D3E2070-47B7-472B-A6B9-5FDC7FEC4085}" type="presParOf" srcId="{120AA04A-8D00-4CAE-AC41-97B848A7251D}" destId="{0B593C96-E9F5-47DD-AA97-DB8E39401205}" srcOrd="0" destOrd="0" presId="urn:microsoft.com/office/officeart/2005/8/layout/vList5"/>
    <dgm:cxn modelId="{53E02FA4-541A-4450-9BCD-8A186B75AB57}" type="presParOf" srcId="{0B593C96-E9F5-47DD-AA97-DB8E39401205}" destId="{E3AF0889-460F-424E-AD1B-11DE75934735}" srcOrd="0" destOrd="0" presId="urn:microsoft.com/office/officeart/2005/8/layout/vList5"/>
    <dgm:cxn modelId="{8B8E7DBB-6168-4C3B-8301-A2488EF3EEF1}" type="presParOf" srcId="{0B593C96-E9F5-47DD-AA97-DB8E39401205}" destId="{554FAD4E-288C-4960-95F0-49ACABD61FC4}" srcOrd="1" destOrd="0" presId="urn:microsoft.com/office/officeart/2005/8/layout/vList5"/>
    <dgm:cxn modelId="{DAF33847-507B-4746-B788-E78C207DA596}" type="presParOf" srcId="{120AA04A-8D00-4CAE-AC41-97B848A7251D}" destId="{E804EEAA-E016-42AE-8A57-D1B0584E62C4}" srcOrd="1" destOrd="0" presId="urn:microsoft.com/office/officeart/2005/8/layout/vList5"/>
    <dgm:cxn modelId="{AAD4A551-68EC-4B8F-B646-2082218D8DB4}" type="presParOf" srcId="{120AA04A-8D00-4CAE-AC41-97B848A7251D}" destId="{8C2F846B-7DA8-4892-B317-A2D749766A21}" srcOrd="2" destOrd="0" presId="urn:microsoft.com/office/officeart/2005/8/layout/vList5"/>
    <dgm:cxn modelId="{44406BCB-0AFF-4579-AA19-6B0757191F83}" type="presParOf" srcId="{8C2F846B-7DA8-4892-B317-A2D749766A21}" destId="{C9FAA40A-C439-45E6-B6A3-719FD67B6BD6}" srcOrd="0" destOrd="0" presId="urn:microsoft.com/office/officeart/2005/8/layout/vList5"/>
    <dgm:cxn modelId="{E78876D6-C28F-4CEB-8F64-198C868C94BA}" type="presParOf" srcId="{8C2F846B-7DA8-4892-B317-A2D749766A21}" destId="{D305AB0A-034B-45C9-AA6D-B8CF58E2951A}" srcOrd="1" destOrd="0" presId="urn:microsoft.com/office/officeart/2005/8/layout/vList5"/>
    <dgm:cxn modelId="{10DF0CBA-14E9-4CFC-90D0-C2F42F35F5AA}" type="presParOf" srcId="{120AA04A-8D00-4CAE-AC41-97B848A7251D}" destId="{E02C0112-C1EB-4F4E-9869-83DF458209E7}" srcOrd="3" destOrd="0" presId="urn:microsoft.com/office/officeart/2005/8/layout/vList5"/>
    <dgm:cxn modelId="{9706A428-4CB9-43F9-907A-DCBB6605548D}" type="presParOf" srcId="{120AA04A-8D00-4CAE-AC41-97B848A7251D}" destId="{0958E7E2-E8AE-42C8-AAFA-44C38FFC9B11}" srcOrd="4" destOrd="0" presId="urn:microsoft.com/office/officeart/2005/8/layout/vList5"/>
    <dgm:cxn modelId="{7FDD288B-B985-41D2-9B01-E3EF51262D70}" type="presParOf" srcId="{0958E7E2-E8AE-42C8-AAFA-44C38FFC9B11}" destId="{D5FDC1C3-B310-40E6-B721-749A03EDD82E}" srcOrd="0" destOrd="0" presId="urn:microsoft.com/office/officeart/2005/8/layout/vList5"/>
    <dgm:cxn modelId="{FDCE9AFA-B146-4D13-83D0-6409AF5B2DE5}" type="presParOf" srcId="{0958E7E2-E8AE-42C8-AAFA-44C38FFC9B11}" destId="{941362F8-D259-4919-A37E-6B1C42554F22}" srcOrd="1" destOrd="0" presId="urn:microsoft.com/office/officeart/2005/8/layout/vList5"/>
    <dgm:cxn modelId="{419F98AB-988E-4B0B-9048-5B8BE693331C}" type="presParOf" srcId="{120AA04A-8D00-4CAE-AC41-97B848A7251D}" destId="{910BBF3A-07A6-4B10-8D04-90CACB1ADBED}" srcOrd="5" destOrd="0" presId="urn:microsoft.com/office/officeart/2005/8/layout/vList5"/>
    <dgm:cxn modelId="{48AF59A3-7003-4B9D-929D-478803B32A77}" type="presParOf" srcId="{120AA04A-8D00-4CAE-AC41-97B848A7251D}" destId="{70542940-F563-4E47-9E9B-5F9D80273FCB}" srcOrd="6" destOrd="0" presId="urn:microsoft.com/office/officeart/2005/8/layout/vList5"/>
    <dgm:cxn modelId="{AE775B26-9A43-46DB-A8D0-8AD38717447D}" type="presParOf" srcId="{70542940-F563-4E47-9E9B-5F9D80273FCB}" destId="{CDAB2012-D6E8-4E4F-B96B-3D52D8C728B3}" srcOrd="0" destOrd="0" presId="urn:microsoft.com/office/officeart/2005/8/layout/vList5"/>
    <dgm:cxn modelId="{024087AC-415B-499C-BEAF-B3973113243A}" type="presParOf" srcId="{70542940-F563-4E47-9E9B-5F9D80273FCB}" destId="{CFCA3039-C828-4125-BD48-0880A70EDC60}" srcOrd="1" destOrd="0" presId="urn:microsoft.com/office/officeart/2005/8/layout/vList5"/>
    <dgm:cxn modelId="{0248A610-834B-4B1F-857A-909890832183}" type="presParOf" srcId="{120AA04A-8D00-4CAE-AC41-97B848A7251D}" destId="{15171E0C-5274-4C5D-B750-7EEEAF249C08}" srcOrd="7" destOrd="0" presId="urn:microsoft.com/office/officeart/2005/8/layout/vList5"/>
    <dgm:cxn modelId="{90E43ECF-3381-4D6E-8ACD-D650A36D5ABA}" type="presParOf" srcId="{120AA04A-8D00-4CAE-AC41-97B848A7251D}" destId="{7BEB76E3-A031-4D1B-9783-A04902E97BD7}" srcOrd="8" destOrd="0" presId="urn:microsoft.com/office/officeart/2005/8/layout/vList5"/>
    <dgm:cxn modelId="{34091AA8-3B01-441B-A90C-928026E60543}" type="presParOf" srcId="{7BEB76E3-A031-4D1B-9783-A04902E97BD7}" destId="{DE69D93E-8CFD-4FBF-A715-8BB0E3917DEC}" srcOrd="0" destOrd="0" presId="urn:microsoft.com/office/officeart/2005/8/layout/vList5"/>
    <dgm:cxn modelId="{56ACEB76-1EC7-4D19-9676-8E70CFFBA7BC}" type="presParOf" srcId="{7BEB76E3-A031-4D1B-9783-A04902E97BD7}" destId="{6EAD95FD-7814-4DA5-B51A-B5C8E605D653}"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0CF75-9497-43C1-9A6A-01375DEA44B3}">
      <dsp:nvSpPr>
        <dsp:cNvPr id="0" name=""/>
        <dsp:cNvSpPr/>
      </dsp:nvSpPr>
      <dsp:spPr>
        <a:xfrm>
          <a:off x="3396195" y="1619257"/>
          <a:ext cx="2159962" cy="1780379"/>
        </a:xfrm>
        <a:prstGeom prst="hexagon">
          <a:avLst>
            <a:gd name="adj" fmla="val 2857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solidFill>
                <a:srgbClr val="FF0000"/>
              </a:solidFill>
            </a:rPr>
            <a:t>Tax Evasion Mechanism</a:t>
          </a:r>
        </a:p>
      </dsp:txBody>
      <dsp:txXfrm>
        <a:off x="3745743" y="1907377"/>
        <a:ext cx="1460866" cy="1204139"/>
      </dsp:txXfrm>
    </dsp:sp>
    <dsp:sp modelId="{BCD73C5A-0B65-45FC-8A4B-98621FF9727A}">
      <dsp:nvSpPr>
        <dsp:cNvPr id="0" name=""/>
        <dsp:cNvSpPr/>
      </dsp:nvSpPr>
      <dsp:spPr>
        <a:xfrm>
          <a:off x="4735898" y="767465"/>
          <a:ext cx="776532" cy="66908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F3E618-905C-476C-97C5-BA3A98543472}">
      <dsp:nvSpPr>
        <dsp:cNvPr id="0" name=""/>
        <dsp:cNvSpPr/>
      </dsp:nvSpPr>
      <dsp:spPr>
        <a:xfrm>
          <a:off x="3636689" y="0"/>
          <a:ext cx="1686636" cy="1459138"/>
        </a:xfrm>
        <a:prstGeom prst="hexagon">
          <a:avLst>
            <a:gd name="adj" fmla="val 2857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Manipulation of Accounting Records</a:t>
          </a:r>
        </a:p>
      </dsp:txBody>
      <dsp:txXfrm>
        <a:off x="3916201" y="241810"/>
        <a:ext cx="1127612" cy="975518"/>
      </dsp:txXfrm>
    </dsp:sp>
    <dsp:sp modelId="{457F6A79-4C4A-448A-AA77-44FF30CBFBA4}">
      <dsp:nvSpPr>
        <dsp:cNvPr id="0" name=""/>
        <dsp:cNvSpPr/>
      </dsp:nvSpPr>
      <dsp:spPr>
        <a:xfrm>
          <a:off x="5642172" y="2018299"/>
          <a:ext cx="776532" cy="66908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C7076A-84B2-485E-930A-B5C6D4957A5D}">
      <dsp:nvSpPr>
        <dsp:cNvPr id="0" name=""/>
        <dsp:cNvSpPr/>
      </dsp:nvSpPr>
      <dsp:spPr>
        <a:xfrm>
          <a:off x="5183530" y="897468"/>
          <a:ext cx="1686636" cy="1459138"/>
        </a:xfrm>
        <a:prstGeom prst="hexagon">
          <a:avLst>
            <a:gd name="adj" fmla="val 28570"/>
            <a:gd name="vf" fmla="val 115470"/>
          </a:avLst>
        </a:prstGeom>
        <a:solidFill>
          <a:schemeClr val="accent5">
            <a:hueOff val="-30127"/>
            <a:satOff val="-5780"/>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latin typeface="Century Gothic" panose="020B0502020202020204" pitchFamily="34" charset="0"/>
            </a:rPr>
            <a:t>complex structures for transactions,</a:t>
          </a:r>
          <a:endParaRPr lang="en-US" sz="1400" kern="1200" dirty="0"/>
        </a:p>
      </dsp:txBody>
      <dsp:txXfrm>
        <a:off x="5463042" y="1139278"/>
        <a:ext cx="1127612" cy="975518"/>
      </dsp:txXfrm>
    </dsp:sp>
    <dsp:sp modelId="{F719B502-A37F-45E6-B292-AA00B0459D07}">
      <dsp:nvSpPr>
        <dsp:cNvPr id="0" name=""/>
        <dsp:cNvSpPr/>
      </dsp:nvSpPr>
      <dsp:spPr>
        <a:xfrm>
          <a:off x="5012616" y="3430255"/>
          <a:ext cx="776532" cy="66908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F2AE33-95CF-4B4F-9C91-D1E13FCE1D59}">
      <dsp:nvSpPr>
        <dsp:cNvPr id="0" name=""/>
        <dsp:cNvSpPr/>
      </dsp:nvSpPr>
      <dsp:spPr>
        <a:xfrm>
          <a:off x="5183530" y="2661785"/>
          <a:ext cx="1686636" cy="1459138"/>
        </a:xfrm>
        <a:prstGeom prst="hexagon">
          <a:avLst>
            <a:gd name="adj" fmla="val 28570"/>
            <a:gd name="vf" fmla="val 115470"/>
          </a:avLst>
        </a:prstGeom>
        <a:solidFill>
          <a:schemeClr val="accent5">
            <a:hueOff val="-60254"/>
            <a:satOff val="-11560"/>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latin typeface="Century Gothic" panose="020B0502020202020204" pitchFamily="34" charset="0"/>
            </a:rPr>
            <a:t>Non-registration for VAT </a:t>
          </a:r>
          <a:endParaRPr lang="en-US" sz="1400" kern="1200" dirty="0"/>
        </a:p>
      </dsp:txBody>
      <dsp:txXfrm>
        <a:off x="5463042" y="2903595"/>
        <a:ext cx="1127612" cy="975518"/>
      </dsp:txXfrm>
    </dsp:sp>
    <dsp:sp modelId="{84F554D2-4DD7-4C8B-B199-777C86BBAC5D}">
      <dsp:nvSpPr>
        <dsp:cNvPr id="0" name=""/>
        <dsp:cNvSpPr/>
      </dsp:nvSpPr>
      <dsp:spPr>
        <a:xfrm>
          <a:off x="3450934" y="3576821"/>
          <a:ext cx="776532" cy="66908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398A2B-193E-4A5C-B774-480746271C51}">
      <dsp:nvSpPr>
        <dsp:cNvPr id="0" name=""/>
        <dsp:cNvSpPr/>
      </dsp:nvSpPr>
      <dsp:spPr>
        <a:xfrm>
          <a:off x="3636689" y="3560257"/>
          <a:ext cx="1686636" cy="1459138"/>
        </a:xfrm>
        <a:prstGeom prst="hexagon">
          <a:avLst>
            <a:gd name="adj" fmla="val 28570"/>
            <a:gd name="vf" fmla="val 115470"/>
          </a:avLst>
        </a:prstGeom>
        <a:solidFill>
          <a:schemeClr val="accent5">
            <a:hueOff val="-90381"/>
            <a:satOff val="-17341"/>
            <a:lumOff val="2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latin typeface="Century Gothic" panose="020B0502020202020204" pitchFamily="34" charset="0"/>
            </a:rPr>
            <a:t>Transfer of assets overseas </a:t>
          </a:r>
          <a:endParaRPr lang="en-US" sz="1400" kern="1200" dirty="0"/>
        </a:p>
      </dsp:txBody>
      <dsp:txXfrm>
        <a:off x="3916201" y="3802067"/>
        <a:ext cx="1127612" cy="975518"/>
      </dsp:txXfrm>
    </dsp:sp>
    <dsp:sp modelId="{20040F53-D3A7-4DA0-95CF-8A7E31533CFC}">
      <dsp:nvSpPr>
        <dsp:cNvPr id="0" name=""/>
        <dsp:cNvSpPr/>
      </dsp:nvSpPr>
      <dsp:spPr>
        <a:xfrm>
          <a:off x="2529819" y="2326490"/>
          <a:ext cx="776532" cy="66908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49A748-F34F-4A57-8A52-8354BAA0FE5D}">
      <dsp:nvSpPr>
        <dsp:cNvPr id="0" name=""/>
        <dsp:cNvSpPr/>
      </dsp:nvSpPr>
      <dsp:spPr>
        <a:xfrm>
          <a:off x="2082666" y="2662789"/>
          <a:ext cx="1686636" cy="1459138"/>
        </a:xfrm>
        <a:prstGeom prst="hexagon">
          <a:avLst>
            <a:gd name="adj" fmla="val 28570"/>
            <a:gd name="vf" fmla="val 115470"/>
          </a:avLst>
        </a:prstGeom>
        <a:solidFill>
          <a:schemeClr val="accent5">
            <a:hueOff val="-120508"/>
            <a:satOff val="-23121"/>
            <a:lumOff val="3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latin typeface="Century Gothic" panose="020B0502020202020204" pitchFamily="34" charset="0"/>
            </a:rPr>
            <a:t>Offshore companies in tax havens </a:t>
          </a:r>
          <a:endParaRPr lang="en-US" sz="1400" kern="1200" dirty="0"/>
        </a:p>
      </dsp:txBody>
      <dsp:txXfrm>
        <a:off x="2362178" y="2904599"/>
        <a:ext cx="1127612" cy="975518"/>
      </dsp:txXfrm>
    </dsp:sp>
    <dsp:sp modelId="{D29AB490-7124-40E1-BC08-5824E6F7D400}">
      <dsp:nvSpPr>
        <dsp:cNvPr id="0" name=""/>
        <dsp:cNvSpPr/>
      </dsp:nvSpPr>
      <dsp:spPr>
        <a:xfrm>
          <a:off x="2082666" y="895460"/>
          <a:ext cx="1686636" cy="1459138"/>
        </a:xfrm>
        <a:prstGeom prst="hexagon">
          <a:avLst>
            <a:gd name="adj" fmla="val 28570"/>
            <a:gd name="vf" fmla="val 115470"/>
          </a:avLst>
        </a:prstGeom>
        <a:solidFill>
          <a:schemeClr val="accent5">
            <a:hueOff val="-150635"/>
            <a:satOff val="-28901"/>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a:latin typeface="Century Gothic" panose="020B0502020202020204" pitchFamily="34" charset="0"/>
            </a:rPr>
            <a:t>Registration of assets in nominee names </a:t>
          </a:r>
          <a:endParaRPr lang="en-US" sz="1400" kern="1200" dirty="0"/>
        </a:p>
      </dsp:txBody>
      <dsp:txXfrm>
        <a:off x="2362178" y="1137270"/>
        <a:ext cx="1127612" cy="975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97948-DF07-4760-AC59-FDEC6AB8B199}">
      <dsp:nvSpPr>
        <dsp:cNvPr id="0" name=""/>
        <dsp:cNvSpPr/>
      </dsp:nvSpPr>
      <dsp:spPr>
        <a:xfrm>
          <a:off x="151871" y="587567"/>
          <a:ext cx="3617972" cy="113061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5804"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rgbClr val="00682C"/>
              </a:solidFill>
              <a:latin typeface="Century Gothic" panose="020B0502020202020204" pitchFamily="34" charset="0"/>
              <a:ea typeface="Arial Unicode MS" pitchFamily="34" charset="-128"/>
              <a:cs typeface="Arial Unicode MS" pitchFamily="34" charset="-128"/>
            </a:rPr>
            <a:t>Weakens good governance</a:t>
          </a:r>
          <a:endParaRPr lang="en-US" sz="1800" kern="1200" dirty="0">
            <a:solidFill>
              <a:srgbClr val="00682C"/>
            </a:solidFill>
          </a:endParaRPr>
        </a:p>
      </dsp:txBody>
      <dsp:txXfrm>
        <a:off x="151871" y="587567"/>
        <a:ext cx="3617972" cy="1130616"/>
      </dsp:txXfrm>
    </dsp:sp>
    <dsp:sp modelId="{D9803A7E-79BB-4631-9F00-C79179246944}">
      <dsp:nvSpPr>
        <dsp:cNvPr id="0" name=""/>
        <dsp:cNvSpPr/>
      </dsp:nvSpPr>
      <dsp:spPr>
        <a:xfrm>
          <a:off x="1122" y="424256"/>
          <a:ext cx="791431" cy="118714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7FF154-152B-48BE-90DA-0F137B800778}">
      <dsp:nvSpPr>
        <dsp:cNvPr id="0" name=""/>
        <dsp:cNvSpPr/>
      </dsp:nvSpPr>
      <dsp:spPr>
        <a:xfrm>
          <a:off x="4087158" y="587567"/>
          <a:ext cx="3617972" cy="113061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5804"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rgbClr val="00682C"/>
              </a:solidFill>
              <a:latin typeface="Century Gothic" panose="020B0502020202020204" pitchFamily="34" charset="0"/>
              <a:ea typeface="Arial Unicode MS" pitchFamily="34" charset="-128"/>
              <a:cs typeface="Arial Unicode MS" pitchFamily="34" charset="-128"/>
            </a:rPr>
            <a:t>Undermines state, institutions, &amp; regulatory capacities</a:t>
          </a:r>
          <a:endParaRPr lang="en-US" sz="1800" kern="1200" dirty="0">
            <a:solidFill>
              <a:srgbClr val="00682C"/>
            </a:solidFill>
          </a:endParaRPr>
        </a:p>
      </dsp:txBody>
      <dsp:txXfrm>
        <a:off x="4087158" y="587567"/>
        <a:ext cx="3617972" cy="1130616"/>
      </dsp:txXfrm>
    </dsp:sp>
    <dsp:sp modelId="{9BF3E376-7B96-4041-B8E1-78109FE01052}">
      <dsp:nvSpPr>
        <dsp:cNvPr id="0" name=""/>
        <dsp:cNvSpPr/>
      </dsp:nvSpPr>
      <dsp:spPr>
        <a:xfrm>
          <a:off x="3936409" y="424256"/>
          <a:ext cx="791431" cy="118714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2000" r="-7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0524C7-5B3D-4A49-9B50-1B4D4FA4770B}">
      <dsp:nvSpPr>
        <dsp:cNvPr id="0" name=""/>
        <dsp:cNvSpPr/>
      </dsp:nvSpPr>
      <dsp:spPr>
        <a:xfrm>
          <a:off x="8022445" y="587567"/>
          <a:ext cx="3617972" cy="113061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5804"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rgbClr val="00682C"/>
              </a:solidFill>
              <a:latin typeface="Century Gothic" panose="020B0502020202020204" pitchFamily="34" charset="0"/>
              <a:ea typeface="Arial Unicode MS" pitchFamily="34" charset="-128"/>
              <a:cs typeface="Arial Unicode MS" pitchFamily="34" charset="-128"/>
            </a:rPr>
            <a:t>Contributes to political discontent</a:t>
          </a:r>
          <a:endParaRPr lang="en-US" sz="1800" kern="1200" dirty="0">
            <a:solidFill>
              <a:srgbClr val="00682C"/>
            </a:solidFill>
          </a:endParaRPr>
        </a:p>
      </dsp:txBody>
      <dsp:txXfrm>
        <a:off x="8022445" y="587567"/>
        <a:ext cx="3617972" cy="1130616"/>
      </dsp:txXfrm>
    </dsp:sp>
    <dsp:sp modelId="{6ACF061B-BA28-44E9-B140-983F77B4CF88}">
      <dsp:nvSpPr>
        <dsp:cNvPr id="0" name=""/>
        <dsp:cNvSpPr/>
      </dsp:nvSpPr>
      <dsp:spPr>
        <a:xfrm>
          <a:off x="7871696" y="424256"/>
          <a:ext cx="791431" cy="118714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B06879-3C6A-4AFA-B487-2E7F64D5A0F2}">
      <dsp:nvSpPr>
        <dsp:cNvPr id="0" name=""/>
        <dsp:cNvSpPr/>
      </dsp:nvSpPr>
      <dsp:spPr>
        <a:xfrm>
          <a:off x="2077622" y="2088950"/>
          <a:ext cx="3617972" cy="113061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5804"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rgbClr val="00682C"/>
              </a:solidFill>
              <a:latin typeface="Century Gothic" panose="020B0502020202020204" pitchFamily="34" charset="0"/>
              <a:ea typeface="Arial Unicode MS" pitchFamily="34" charset="-128"/>
              <a:cs typeface="Arial Unicode MS" pitchFamily="34" charset="-128"/>
            </a:rPr>
            <a:t>Deepens reliance on donors and creditors</a:t>
          </a:r>
          <a:endParaRPr lang="en-US" sz="1800" kern="1200" dirty="0">
            <a:solidFill>
              <a:srgbClr val="00682C"/>
            </a:solidFill>
          </a:endParaRPr>
        </a:p>
      </dsp:txBody>
      <dsp:txXfrm>
        <a:off x="2077622" y="2088950"/>
        <a:ext cx="3617972" cy="1130616"/>
      </dsp:txXfrm>
    </dsp:sp>
    <dsp:sp modelId="{C86E4C69-BD9C-4EC3-8898-5F3CE02B6844}">
      <dsp:nvSpPr>
        <dsp:cNvPr id="0" name=""/>
        <dsp:cNvSpPr/>
      </dsp:nvSpPr>
      <dsp:spPr>
        <a:xfrm>
          <a:off x="1926873" y="1925639"/>
          <a:ext cx="791431" cy="118714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2EF049-37CA-46F0-95CC-81E24861F17A}">
      <dsp:nvSpPr>
        <dsp:cNvPr id="0" name=""/>
        <dsp:cNvSpPr/>
      </dsp:nvSpPr>
      <dsp:spPr>
        <a:xfrm>
          <a:off x="6096694" y="2142340"/>
          <a:ext cx="3617972" cy="113061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5804"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rgbClr val="00682C"/>
              </a:solidFill>
              <a:latin typeface="Century Gothic" panose="020B0502020202020204" pitchFamily="34" charset="0"/>
              <a:ea typeface="Arial Unicode MS" pitchFamily="34" charset="-128"/>
              <a:cs typeface="Arial Unicode MS" pitchFamily="34" charset="-128"/>
            </a:rPr>
            <a:t>Leads to unequal burden of citizenship</a:t>
          </a:r>
          <a:endParaRPr lang="en-US" sz="1800" kern="1200" dirty="0">
            <a:solidFill>
              <a:srgbClr val="00682C"/>
            </a:solidFill>
          </a:endParaRPr>
        </a:p>
      </dsp:txBody>
      <dsp:txXfrm>
        <a:off x="6096694" y="2142340"/>
        <a:ext cx="3617972" cy="1130616"/>
      </dsp:txXfrm>
    </dsp:sp>
    <dsp:sp modelId="{5F9BC6CC-779D-4C81-8BB3-B9862DF8D43F}">
      <dsp:nvSpPr>
        <dsp:cNvPr id="0" name=""/>
        <dsp:cNvSpPr/>
      </dsp:nvSpPr>
      <dsp:spPr>
        <a:xfrm>
          <a:off x="5862160" y="1847576"/>
          <a:ext cx="959001" cy="145005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7CE0D4-DA9F-4F16-B5DB-DB248B6A32D5}">
      <dsp:nvSpPr>
        <dsp:cNvPr id="0" name=""/>
        <dsp:cNvSpPr/>
      </dsp:nvSpPr>
      <dsp:spPr>
        <a:xfrm>
          <a:off x="2119514" y="3590333"/>
          <a:ext cx="3617972" cy="113061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5804" tIns="68580" rIns="68580" bIns="68580" numCol="1" spcCol="1270" anchor="ctr" anchorCtr="0">
          <a:noAutofit/>
        </a:bodyPr>
        <a:lstStyle/>
        <a:p>
          <a:pPr lvl="0" algn="l" defTabSz="800100">
            <a:lnSpc>
              <a:spcPct val="90000"/>
            </a:lnSpc>
            <a:spcBef>
              <a:spcPct val="0"/>
            </a:spcBef>
            <a:spcAft>
              <a:spcPct val="35000"/>
            </a:spcAft>
          </a:pPr>
          <a:r>
            <a:rPr lang="en-GB" sz="1800" b="1" kern="1200" dirty="0">
              <a:solidFill>
                <a:srgbClr val="00682C"/>
              </a:solidFill>
              <a:latin typeface="Century Gothic" panose="020B0502020202020204" pitchFamily="34" charset="0"/>
              <a:ea typeface="Arial Unicode MS" pitchFamily="34" charset="-128"/>
              <a:cs typeface="Arial Unicode MS" pitchFamily="34" charset="-128"/>
            </a:rPr>
            <a:t>Contributes to shifting resources</a:t>
          </a:r>
          <a:endParaRPr lang="en-US" sz="1800" kern="1200" dirty="0">
            <a:solidFill>
              <a:srgbClr val="00682C"/>
            </a:solidFill>
          </a:endParaRPr>
        </a:p>
      </dsp:txBody>
      <dsp:txXfrm>
        <a:off x="2119514" y="3590333"/>
        <a:ext cx="3617972" cy="1130616"/>
      </dsp:txXfrm>
    </dsp:sp>
    <dsp:sp modelId="{7E4EB9DD-E90B-46AF-9EB5-712FB803B503}">
      <dsp:nvSpPr>
        <dsp:cNvPr id="0" name=""/>
        <dsp:cNvSpPr/>
      </dsp:nvSpPr>
      <dsp:spPr>
        <a:xfrm>
          <a:off x="1968765" y="3427022"/>
          <a:ext cx="791431" cy="1187147"/>
        </a:xfrm>
        <a:prstGeom prst="rect">
          <a:avLst/>
        </a:prstGeom>
        <a:blipFill>
          <a:blip xmlns:r="http://schemas.openxmlformats.org/officeDocument/2006/relationships" r:embed="rId6" cstate="hq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1575D1-B852-4BA7-A9AF-B077C6137A22}">
      <dsp:nvSpPr>
        <dsp:cNvPr id="0" name=""/>
        <dsp:cNvSpPr/>
      </dsp:nvSpPr>
      <dsp:spPr>
        <a:xfrm>
          <a:off x="6054801" y="3590333"/>
          <a:ext cx="3617972" cy="113061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5804" tIns="68580" rIns="68580" bIns="68580" numCol="1" spcCol="1270" anchor="ctr" anchorCtr="0">
          <a:noAutofit/>
        </a:bodyPr>
        <a:lstStyle/>
        <a:p>
          <a:pPr lvl="0" algn="l" defTabSz="800100">
            <a:lnSpc>
              <a:spcPct val="90000"/>
            </a:lnSpc>
            <a:spcBef>
              <a:spcPct val="0"/>
            </a:spcBef>
            <a:spcAft>
              <a:spcPct val="35000"/>
            </a:spcAft>
          </a:pPr>
          <a:r>
            <a:rPr lang="en-GB" sz="1800" b="1" kern="1200">
              <a:solidFill>
                <a:srgbClr val="00682C"/>
              </a:solidFill>
              <a:latin typeface="Century Gothic" panose="020B0502020202020204" pitchFamily="34" charset="0"/>
              <a:ea typeface="Arial Unicode MS" pitchFamily="34" charset="-128"/>
              <a:cs typeface="Arial Unicode MS" pitchFamily="34" charset="-128"/>
            </a:rPr>
            <a:t>Effort to curb tax evasion strains the already weak capacities</a:t>
          </a:r>
          <a:endParaRPr lang="en-US" sz="1800" kern="1200" dirty="0">
            <a:solidFill>
              <a:srgbClr val="00682C"/>
            </a:solidFill>
          </a:endParaRPr>
        </a:p>
      </dsp:txBody>
      <dsp:txXfrm>
        <a:off x="6054801" y="3590333"/>
        <a:ext cx="3617972" cy="1130616"/>
      </dsp:txXfrm>
    </dsp:sp>
    <dsp:sp modelId="{837307CD-55EC-406A-80D2-C00F7A788219}">
      <dsp:nvSpPr>
        <dsp:cNvPr id="0" name=""/>
        <dsp:cNvSpPr/>
      </dsp:nvSpPr>
      <dsp:spPr>
        <a:xfrm>
          <a:off x="5904052" y="3427022"/>
          <a:ext cx="791431" cy="1187147"/>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FAD4E-288C-4960-95F0-49ACABD61FC4}">
      <dsp:nvSpPr>
        <dsp:cNvPr id="0" name=""/>
        <dsp:cNvSpPr/>
      </dsp:nvSpPr>
      <dsp:spPr>
        <a:xfrm rot="5400000">
          <a:off x="6741901" y="-3069228"/>
          <a:ext cx="1135271" cy="7277285"/>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Complex fiscal structure</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Large informal sector</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Corruption</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Poor Identity Management System</a:t>
          </a:r>
        </a:p>
      </dsp:txBody>
      <dsp:txXfrm rot="-5400000">
        <a:off x="3670895" y="57197"/>
        <a:ext cx="7221866" cy="1024433"/>
      </dsp:txXfrm>
    </dsp:sp>
    <dsp:sp modelId="{E3AF0889-460F-424E-AD1B-11DE75934735}">
      <dsp:nvSpPr>
        <dsp:cNvPr id="0" name=""/>
        <dsp:cNvSpPr/>
      </dsp:nvSpPr>
      <dsp:spPr>
        <a:xfrm>
          <a:off x="433693" y="206459"/>
          <a:ext cx="3237200" cy="725910"/>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t>Opportunities</a:t>
          </a:r>
        </a:p>
      </dsp:txBody>
      <dsp:txXfrm>
        <a:off x="469129" y="241895"/>
        <a:ext cx="3166328" cy="655038"/>
      </dsp:txXfrm>
    </dsp:sp>
    <dsp:sp modelId="{D305AB0A-034B-45C9-AA6D-B8CF58E2951A}">
      <dsp:nvSpPr>
        <dsp:cNvPr id="0" name=""/>
        <dsp:cNvSpPr/>
      </dsp:nvSpPr>
      <dsp:spPr>
        <a:xfrm rot="5400000">
          <a:off x="6863793" y="-2019553"/>
          <a:ext cx="891487" cy="7277285"/>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Capacity to enforce compliance</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Paucity of human capital</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Complexity of tax laws</a:t>
          </a:r>
        </a:p>
      </dsp:txBody>
      <dsp:txXfrm rot="-5400000">
        <a:off x="3670895" y="1216864"/>
        <a:ext cx="7233766" cy="804449"/>
      </dsp:txXfrm>
    </dsp:sp>
    <dsp:sp modelId="{C9FAA40A-C439-45E6-B6A3-719FD67B6BD6}">
      <dsp:nvSpPr>
        <dsp:cNvPr id="0" name=""/>
        <dsp:cNvSpPr/>
      </dsp:nvSpPr>
      <dsp:spPr>
        <a:xfrm>
          <a:off x="433693" y="1256134"/>
          <a:ext cx="3237200" cy="725910"/>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t>Deterrence</a:t>
          </a:r>
        </a:p>
      </dsp:txBody>
      <dsp:txXfrm>
        <a:off x="469129" y="1291570"/>
        <a:ext cx="3166328" cy="655038"/>
      </dsp:txXfrm>
    </dsp:sp>
    <dsp:sp modelId="{941362F8-D259-4919-A37E-6B1C42554F22}">
      <dsp:nvSpPr>
        <dsp:cNvPr id="0" name=""/>
        <dsp:cNvSpPr/>
      </dsp:nvSpPr>
      <dsp:spPr>
        <a:xfrm rot="5400000">
          <a:off x="6677543" y="-911561"/>
          <a:ext cx="1239918" cy="7277285"/>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Tax burden</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Compliance costs</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Benefits of registering as taxpayer</a:t>
          </a:r>
        </a:p>
      </dsp:txBody>
      <dsp:txXfrm rot="-5400000">
        <a:off x="3658860" y="2167650"/>
        <a:ext cx="7216757" cy="1118862"/>
      </dsp:txXfrm>
    </dsp:sp>
    <dsp:sp modelId="{D5FDC1C3-B310-40E6-B721-749A03EDD82E}">
      <dsp:nvSpPr>
        <dsp:cNvPr id="0" name=""/>
        <dsp:cNvSpPr/>
      </dsp:nvSpPr>
      <dsp:spPr>
        <a:xfrm>
          <a:off x="433693" y="2358133"/>
          <a:ext cx="3237200" cy="725910"/>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t>Affordability</a:t>
          </a:r>
        </a:p>
      </dsp:txBody>
      <dsp:txXfrm>
        <a:off x="469129" y="2393569"/>
        <a:ext cx="3166328" cy="655038"/>
      </dsp:txXfrm>
    </dsp:sp>
    <dsp:sp modelId="{CFCA3039-C828-4125-BD48-0880A70EDC60}">
      <dsp:nvSpPr>
        <dsp:cNvPr id="0" name=""/>
        <dsp:cNvSpPr/>
      </dsp:nvSpPr>
      <dsp:spPr>
        <a:xfrm rot="5400000">
          <a:off x="6938350" y="109887"/>
          <a:ext cx="742373" cy="7277285"/>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Century Gothic" panose="020B0502020202020204" pitchFamily="34" charset="0"/>
            </a:rPr>
            <a:t>Inefficient utilization of tax revenue</a:t>
          </a:r>
          <a:endParaRPr lang="en-US" sz="2000" kern="1200" dirty="0"/>
        </a:p>
        <a:p>
          <a:pPr marL="228600" lvl="1" indent="-228600" algn="l" defTabSz="889000">
            <a:lnSpc>
              <a:spcPct val="90000"/>
            </a:lnSpc>
            <a:spcBef>
              <a:spcPct val="0"/>
            </a:spcBef>
            <a:spcAft>
              <a:spcPct val="15000"/>
            </a:spcAft>
            <a:buChar char="••"/>
          </a:pPr>
          <a:r>
            <a:rPr lang="en-GB" sz="2000" kern="1200" dirty="0">
              <a:latin typeface="Century Gothic" panose="020B0502020202020204" pitchFamily="34" charset="0"/>
            </a:rPr>
            <a:t>Overdependence on Oil revenue</a:t>
          </a:r>
          <a:endParaRPr lang="en-US" sz="2000" kern="1200" dirty="0"/>
        </a:p>
      </dsp:txBody>
      <dsp:txXfrm rot="-5400000">
        <a:off x="3670894" y="3413583"/>
        <a:ext cx="7241045" cy="669893"/>
      </dsp:txXfrm>
    </dsp:sp>
    <dsp:sp modelId="{CDAB2012-D6E8-4E4F-B96B-3D52D8C728B3}">
      <dsp:nvSpPr>
        <dsp:cNvPr id="0" name=""/>
        <dsp:cNvSpPr/>
      </dsp:nvSpPr>
      <dsp:spPr>
        <a:xfrm>
          <a:off x="433693" y="3385575"/>
          <a:ext cx="3237200" cy="725910"/>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t>Perception of tax system</a:t>
          </a:r>
        </a:p>
      </dsp:txBody>
      <dsp:txXfrm>
        <a:off x="469129" y="3421011"/>
        <a:ext cx="3166328" cy="655038"/>
      </dsp:txXfrm>
    </dsp:sp>
    <dsp:sp modelId="{6EAD95FD-7814-4DA5-B51A-B5C8E605D653}">
      <dsp:nvSpPr>
        <dsp:cNvPr id="0" name=""/>
        <dsp:cNvSpPr/>
      </dsp:nvSpPr>
      <dsp:spPr>
        <a:xfrm rot="5400000">
          <a:off x="6867820" y="962103"/>
          <a:ext cx="907504" cy="7277285"/>
        </a:xfrm>
        <a:prstGeom prst="round2Same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Personal norms</a:t>
          </a:r>
        </a:p>
        <a:p>
          <a:pPr marL="228600" lvl="1" indent="-228600" algn="l" defTabSz="889000">
            <a:lnSpc>
              <a:spcPct val="90000"/>
            </a:lnSpc>
            <a:spcBef>
              <a:spcPct val="0"/>
            </a:spcBef>
            <a:spcAft>
              <a:spcPct val="15000"/>
            </a:spcAft>
            <a:buChar char="••"/>
          </a:pPr>
          <a:r>
            <a:rPr lang="en-US" sz="2000" kern="1200" dirty="0">
              <a:latin typeface="Century Gothic" panose="020B0502020202020204" pitchFamily="34" charset="0"/>
            </a:rPr>
            <a:t>Social norms</a:t>
          </a:r>
        </a:p>
      </dsp:txBody>
      <dsp:txXfrm rot="-5400000">
        <a:off x="3682930" y="4191295"/>
        <a:ext cx="7232984" cy="818902"/>
      </dsp:txXfrm>
    </dsp:sp>
    <dsp:sp modelId="{DE69D93E-8CFD-4FBF-A715-8BB0E3917DEC}">
      <dsp:nvSpPr>
        <dsp:cNvPr id="0" name=""/>
        <dsp:cNvSpPr/>
      </dsp:nvSpPr>
      <dsp:spPr>
        <a:xfrm>
          <a:off x="433693" y="4246809"/>
          <a:ext cx="3237200" cy="725910"/>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t>Tax Morals</a:t>
          </a:r>
        </a:p>
      </dsp:txBody>
      <dsp:txXfrm>
        <a:off x="469129" y="4282245"/>
        <a:ext cx="3166328" cy="65503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0.13743</cdr:x>
      <cdr:y>0.33569</cdr:y>
    </cdr:from>
    <cdr:to>
      <cdr:x>0.2438</cdr:x>
      <cdr:y>0.43117</cdr:y>
    </cdr:to>
    <cdr:sp macro="" textlink="">
      <cdr:nvSpPr>
        <cdr:cNvPr id="2" name="TextBox 1"/>
        <cdr:cNvSpPr txBox="1"/>
      </cdr:nvSpPr>
      <cdr:spPr>
        <a:xfrm xmlns:a="http://schemas.openxmlformats.org/drawingml/2006/main">
          <a:off x="1336843" y="1818998"/>
          <a:ext cx="1034716" cy="517357"/>
        </a:xfrm>
        <a:prstGeom xmlns:a="http://schemas.openxmlformats.org/drawingml/2006/main" prst="rect">
          <a:avLst/>
        </a:prstGeom>
        <a:solidFill xmlns:a="http://schemas.openxmlformats.org/drawingml/2006/main">
          <a:srgbClr val="FF0000"/>
        </a:solidFill>
      </cdr:spPr>
      <cdr:txBody>
        <a:bodyPr xmlns:a="http://schemas.openxmlformats.org/drawingml/2006/main" vertOverflow="clip" wrap="square" rtlCol="0"/>
        <a:lstStyle xmlns:a="http://schemas.openxmlformats.org/drawingml/2006/main"/>
        <a:p xmlns:a="http://schemas.openxmlformats.org/drawingml/2006/main">
          <a:r>
            <a:rPr lang="en-US" sz="1100" dirty="0"/>
            <a:t>To be Registered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26059-3ABB-4923-8801-79225E029555}"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CF793-C6B9-470D-9EB6-843401E60922}" type="slidenum">
              <a:rPr lang="en-US" smtClean="0"/>
              <a:t>‹#›</a:t>
            </a:fld>
            <a:endParaRPr lang="en-US"/>
          </a:p>
        </p:txBody>
      </p:sp>
    </p:spTree>
    <p:extLst>
      <p:ext uri="{BB962C8B-B14F-4D97-AF65-F5344CB8AC3E}">
        <p14:creationId xmlns:p14="http://schemas.microsoft.com/office/powerpoint/2010/main" val="369931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F8B32FD-17B1-4A62-A094-9A3452954B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id="{D10C8509-10DB-403F-89B3-E792611B3C3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67183B33-A32A-4BCF-9CFD-C065A540BB05}"/>
              </a:ext>
            </a:extLst>
          </p:cNvPr>
          <p:cNvSpPr>
            <a:spLocks noGrp="1"/>
          </p:cNvSpPr>
          <p:nvPr>
            <p:ph type="sldNum" sz="quarter" idx="5"/>
          </p:nvPr>
        </p:nvSpPr>
        <p:spPr/>
        <p:txBody>
          <a:bodyPr/>
          <a:lstStyle/>
          <a:p>
            <a:pPr marL="0" marR="0" lvl="0" indent="0" algn="r" defTabSz="909950" rtl="0" eaLnBrk="1" fontAlgn="auto" latinLnBrk="0" hangingPunct="1">
              <a:lnSpc>
                <a:spcPct val="100000"/>
              </a:lnSpc>
              <a:spcBef>
                <a:spcPts val="0"/>
              </a:spcBef>
              <a:spcAft>
                <a:spcPts val="0"/>
              </a:spcAft>
              <a:buClrTx/>
              <a:buSzTx/>
              <a:buFontTx/>
              <a:buNone/>
              <a:tabLst/>
              <a:defRPr/>
            </a:pPr>
            <a:fld id="{E72BB9A7-4AB3-4597-B08A-99CA476210C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95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8331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0D19056-C46D-430F-94AA-A076F18138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a:extLst>
              <a:ext uri="{FF2B5EF4-FFF2-40B4-BE49-F238E27FC236}">
                <a16:creationId xmlns:a16="http://schemas.microsoft.com/office/drawing/2014/main" id="{1D65ACF9-A63A-40ED-837A-00D7AFE4061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4A752967-641F-4161-ACC7-6D356B98F857}"/>
              </a:ext>
            </a:extLst>
          </p:cNvPr>
          <p:cNvSpPr>
            <a:spLocks noGrp="1"/>
          </p:cNvSpPr>
          <p:nvPr>
            <p:ph type="sldNum" sz="quarter" idx="5"/>
          </p:nvPr>
        </p:nvSpPr>
        <p:spPr/>
        <p:txBody>
          <a:bodyPr/>
          <a:lstStyle/>
          <a:p>
            <a:pPr marL="0" marR="0" lvl="0" indent="0" algn="r" defTabSz="909950" rtl="0" eaLnBrk="1" fontAlgn="auto" latinLnBrk="0" hangingPunct="1">
              <a:lnSpc>
                <a:spcPct val="100000"/>
              </a:lnSpc>
              <a:spcBef>
                <a:spcPts val="0"/>
              </a:spcBef>
              <a:spcAft>
                <a:spcPts val="0"/>
              </a:spcAft>
              <a:buClrTx/>
              <a:buSzTx/>
              <a:buFontTx/>
              <a:buNone/>
              <a:tabLst/>
              <a:defRPr/>
            </a:pPr>
            <a:fld id="{923ACAED-9CDA-4B95-B65A-853D7E4BAC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95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030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0D19056-C46D-430F-94AA-A076F18138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a:extLst>
              <a:ext uri="{FF2B5EF4-FFF2-40B4-BE49-F238E27FC236}">
                <a16:creationId xmlns:a16="http://schemas.microsoft.com/office/drawing/2014/main" id="{1D65ACF9-A63A-40ED-837A-00D7AFE4061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4A752967-641F-4161-ACC7-6D356B98F857}"/>
              </a:ext>
            </a:extLst>
          </p:cNvPr>
          <p:cNvSpPr>
            <a:spLocks noGrp="1"/>
          </p:cNvSpPr>
          <p:nvPr>
            <p:ph type="sldNum" sz="quarter" idx="5"/>
          </p:nvPr>
        </p:nvSpPr>
        <p:spPr/>
        <p:txBody>
          <a:bodyPr/>
          <a:lstStyle/>
          <a:p>
            <a:pPr marL="0" marR="0" lvl="0" indent="0" algn="r" defTabSz="909950" rtl="0" eaLnBrk="1" fontAlgn="auto" latinLnBrk="0" hangingPunct="1">
              <a:lnSpc>
                <a:spcPct val="100000"/>
              </a:lnSpc>
              <a:spcBef>
                <a:spcPts val="0"/>
              </a:spcBef>
              <a:spcAft>
                <a:spcPts val="0"/>
              </a:spcAft>
              <a:buClrTx/>
              <a:buSzTx/>
              <a:buFontTx/>
              <a:buNone/>
              <a:tabLst/>
              <a:defRPr/>
            </a:pPr>
            <a:fld id="{923ACAED-9CDA-4B95-B65A-853D7E4BAC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95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90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0D19056-C46D-430F-94AA-A076F18138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a:extLst>
              <a:ext uri="{FF2B5EF4-FFF2-40B4-BE49-F238E27FC236}">
                <a16:creationId xmlns:a16="http://schemas.microsoft.com/office/drawing/2014/main" id="{1D65ACF9-A63A-40ED-837A-00D7AFE4061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4A752967-641F-4161-ACC7-6D356B98F857}"/>
              </a:ext>
            </a:extLst>
          </p:cNvPr>
          <p:cNvSpPr>
            <a:spLocks noGrp="1"/>
          </p:cNvSpPr>
          <p:nvPr>
            <p:ph type="sldNum" sz="quarter" idx="5"/>
          </p:nvPr>
        </p:nvSpPr>
        <p:spPr/>
        <p:txBody>
          <a:bodyPr/>
          <a:lstStyle/>
          <a:p>
            <a:pPr marL="0" marR="0" lvl="0" indent="0" algn="r" defTabSz="909950" rtl="0" eaLnBrk="1" fontAlgn="auto" latinLnBrk="0" hangingPunct="1">
              <a:lnSpc>
                <a:spcPct val="100000"/>
              </a:lnSpc>
              <a:spcBef>
                <a:spcPts val="0"/>
              </a:spcBef>
              <a:spcAft>
                <a:spcPts val="0"/>
              </a:spcAft>
              <a:buClrTx/>
              <a:buSzTx/>
              <a:buFontTx/>
              <a:buNone/>
              <a:tabLst/>
              <a:defRPr/>
            </a:pPr>
            <a:fld id="{923ACAED-9CDA-4B95-B65A-853D7E4BAC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95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1630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0D19056-C46D-430F-94AA-A076F18138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a:extLst>
              <a:ext uri="{FF2B5EF4-FFF2-40B4-BE49-F238E27FC236}">
                <a16:creationId xmlns:a16="http://schemas.microsoft.com/office/drawing/2014/main" id="{1D65ACF9-A63A-40ED-837A-00D7AFE4061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4A752967-641F-4161-ACC7-6D356B98F857}"/>
              </a:ext>
            </a:extLst>
          </p:cNvPr>
          <p:cNvSpPr>
            <a:spLocks noGrp="1"/>
          </p:cNvSpPr>
          <p:nvPr>
            <p:ph type="sldNum" sz="quarter" idx="5"/>
          </p:nvPr>
        </p:nvSpPr>
        <p:spPr/>
        <p:txBody>
          <a:bodyPr/>
          <a:lstStyle/>
          <a:p>
            <a:pPr marL="0" marR="0" lvl="0" indent="0" algn="r" defTabSz="909950" rtl="0" eaLnBrk="1" fontAlgn="auto" latinLnBrk="0" hangingPunct="1">
              <a:lnSpc>
                <a:spcPct val="100000"/>
              </a:lnSpc>
              <a:spcBef>
                <a:spcPts val="0"/>
              </a:spcBef>
              <a:spcAft>
                <a:spcPts val="0"/>
              </a:spcAft>
              <a:buClrTx/>
              <a:buSzTx/>
              <a:buFontTx/>
              <a:buNone/>
              <a:tabLst/>
              <a:defRPr/>
            </a:pPr>
            <a:fld id="{923ACAED-9CDA-4B95-B65A-853D7E4BAC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95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88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64479432-9440-4089-82C2-4D284D169C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a:extLst>
              <a:ext uri="{FF2B5EF4-FFF2-40B4-BE49-F238E27FC236}">
                <a16:creationId xmlns:a16="http://schemas.microsoft.com/office/drawing/2014/main" id="{7BF58C06-0B24-44E9-8F10-89DBCC7D102B}"/>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15B16BB1-963B-4109-B79C-A2A9023205DF}"/>
              </a:ext>
            </a:extLst>
          </p:cNvPr>
          <p:cNvSpPr>
            <a:spLocks noGrp="1"/>
          </p:cNvSpPr>
          <p:nvPr>
            <p:ph type="sldNum" sz="quarter" idx="5"/>
          </p:nvPr>
        </p:nvSpPr>
        <p:spPr/>
        <p:txBody>
          <a:bodyPr/>
          <a:lstStyle/>
          <a:p>
            <a:pPr marL="0" marR="0" lvl="0" indent="0" algn="r" defTabSz="909950" rtl="0" eaLnBrk="1" fontAlgn="auto" latinLnBrk="0" hangingPunct="1">
              <a:lnSpc>
                <a:spcPct val="100000"/>
              </a:lnSpc>
              <a:spcBef>
                <a:spcPts val="0"/>
              </a:spcBef>
              <a:spcAft>
                <a:spcPts val="0"/>
              </a:spcAft>
              <a:buClrTx/>
              <a:buSzTx/>
              <a:buFontTx/>
              <a:buNone/>
              <a:tabLst/>
              <a:defRPr/>
            </a:pPr>
            <a:fld id="{1F2E3270-A345-4EA3-8EE5-2F52C2D07EA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95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108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0D19056-C46D-430F-94AA-A076F18138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a:extLst>
              <a:ext uri="{FF2B5EF4-FFF2-40B4-BE49-F238E27FC236}">
                <a16:creationId xmlns:a16="http://schemas.microsoft.com/office/drawing/2014/main" id="{1D65ACF9-A63A-40ED-837A-00D7AFE4061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4A752967-641F-4161-ACC7-6D356B98F857}"/>
              </a:ext>
            </a:extLst>
          </p:cNvPr>
          <p:cNvSpPr>
            <a:spLocks noGrp="1"/>
          </p:cNvSpPr>
          <p:nvPr>
            <p:ph type="sldNum" sz="quarter" idx="5"/>
          </p:nvPr>
        </p:nvSpPr>
        <p:spPr/>
        <p:txBody>
          <a:bodyPr/>
          <a:lstStyle/>
          <a:p>
            <a:pPr marL="0" marR="0" lvl="0" indent="0" algn="r" defTabSz="909950" rtl="0" eaLnBrk="1" fontAlgn="auto" latinLnBrk="0" hangingPunct="1">
              <a:lnSpc>
                <a:spcPct val="100000"/>
              </a:lnSpc>
              <a:spcBef>
                <a:spcPts val="0"/>
              </a:spcBef>
              <a:spcAft>
                <a:spcPts val="0"/>
              </a:spcAft>
              <a:buClrTx/>
              <a:buSzTx/>
              <a:buFontTx/>
              <a:buNone/>
              <a:tabLst/>
              <a:defRPr/>
            </a:pPr>
            <a:fld id="{923ACAED-9CDA-4B95-B65A-853D7E4BAC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95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660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0D19056-C46D-430F-94AA-A076F18138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a:extLst>
              <a:ext uri="{FF2B5EF4-FFF2-40B4-BE49-F238E27FC236}">
                <a16:creationId xmlns:a16="http://schemas.microsoft.com/office/drawing/2014/main" id="{1D65ACF9-A63A-40ED-837A-00D7AFE4061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4A752967-641F-4161-ACC7-6D356B98F857}"/>
              </a:ext>
            </a:extLst>
          </p:cNvPr>
          <p:cNvSpPr>
            <a:spLocks noGrp="1"/>
          </p:cNvSpPr>
          <p:nvPr>
            <p:ph type="sldNum" sz="quarter" idx="5"/>
          </p:nvPr>
        </p:nvSpPr>
        <p:spPr/>
        <p:txBody>
          <a:bodyPr/>
          <a:lstStyle/>
          <a:p>
            <a:pPr marL="0" marR="0" lvl="0" indent="0" algn="r" defTabSz="909950" rtl="0" eaLnBrk="1" fontAlgn="auto" latinLnBrk="0" hangingPunct="1">
              <a:lnSpc>
                <a:spcPct val="100000"/>
              </a:lnSpc>
              <a:spcBef>
                <a:spcPts val="0"/>
              </a:spcBef>
              <a:spcAft>
                <a:spcPts val="0"/>
              </a:spcAft>
              <a:buClrTx/>
              <a:buSzTx/>
              <a:buFontTx/>
              <a:buNone/>
              <a:tabLst/>
              <a:defRPr/>
            </a:pPr>
            <a:fld id="{923ACAED-9CDA-4B95-B65A-853D7E4BAC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95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8286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0D19056-C46D-430F-94AA-A076F18138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a:extLst>
              <a:ext uri="{FF2B5EF4-FFF2-40B4-BE49-F238E27FC236}">
                <a16:creationId xmlns:a16="http://schemas.microsoft.com/office/drawing/2014/main" id="{1D65ACF9-A63A-40ED-837A-00D7AFE4061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4A752967-641F-4161-ACC7-6D356B98F857}"/>
              </a:ext>
            </a:extLst>
          </p:cNvPr>
          <p:cNvSpPr>
            <a:spLocks noGrp="1"/>
          </p:cNvSpPr>
          <p:nvPr>
            <p:ph type="sldNum" sz="quarter" idx="5"/>
          </p:nvPr>
        </p:nvSpPr>
        <p:spPr/>
        <p:txBody>
          <a:bodyPr/>
          <a:lstStyle/>
          <a:p>
            <a:pPr marL="0" marR="0" lvl="0" indent="0" algn="r" defTabSz="909950" rtl="0" eaLnBrk="1" fontAlgn="auto" latinLnBrk="0" hangingPunct="1">
              <a:lnSpc>
                <a:spcPct val="100000"/>
              </a:lnSpc>
              <a:spcBef>
                <a:spcPts val="0"/>
              </a:spcBef>
              <a:spcAft>
                <a:spcPts val="0"/>
              </a:spcAft>
              <a:buClrTx/>
              <a:buSzTx/>
              <a:buFontTx/>
              <a:buNone/>
              <a:tabLst/>
              <a:defRPr/>
            </a:pPr>
            <a:fld id="{923ACAED-9CDA-4B95-B65A-853D7E4BAC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95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8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F756445A-0A17-4321-BFAE-4248228B78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A833E9C9-B4AE-4AE7-AE94-DFDAF1D887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030947CC-04B6-4EDD-B96A-50F9B07D0A8B}"/>
              </a:ext>
            </a:extLst>
          </p:cNvPr>
          <p:cNvSpPr>
            <a:spLocks noGrp="1"/>
          </p:cNvSpPr>
          <p:nvPr>
            <p:ph type="sldNum" sz="quarter" idx="5"/>
          </p:nvPr>
        </p:nvSpPr>
        <p:spPr/>
        <p:txBody>
          <a:bodyPr/>
          <a:lstStyle/>
          <a:p>
            <a:pPr marL="0" marR="0" lvl="0" indent="0" algn="r" defTabSz="909950" rtl="0" eaLnBrk="1" fontAlgn="auto" latinLnBrk="0" hangingPunct="1">
              <a:lnSpc>
                <a:spcPct val="100000"/>
              </a:lnSpc>
              <a:spcBef>
                <a:spcPts val="0"/>
              </a:spcBef>
              <a:spcAft>
                <a:spcPts val="0"/>
              </a:spcAft>
              <a:buClrTx/>
              <a:buSzTx/>
              <a:buFontTx/>
              <a:buNone/>
              <a:tabLst/>
              <a:defRPr/>
            </a:pPr>
            <a:fld id="{DC16E48F-2F5E-45EB-A6F6-9B0030CCCE1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95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231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0D19056-C46D-430F-94AA-A076F18138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a:extLst>
              <a:ext uri="{FF2B5EF4-FFF2-40B4-BE49-F238E27FC236}">
                <a16:creationId xmlns:a16="http://schemas.microsoft.com/office/drawing/2014/main" id="{1D65ACF9-A63A-40ED-837A-00D7AFE4061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4A752967-641F-4161-ACC7-6D356B98F857}"/>
              </a:ext>
            </a:extLst>
          </p:cNvPr>
          <p:cNvSpPr>
            <a:spLocks noGrp="1"/>
          </p:cNvSpPr>
          <p:nvPr>
            <p:ph type="sldNum" sz="quarter" idx="5"/>
          </p:nvPr>
        </p:nvSpPr>
        <p:spPr/>
        <p:txBody>
          <a:bodyPr/>
          <a:lstStyle/>
          <a:p>
            <a:pPr marL="0" marR="0" lvl="0" indent="0" algn="r" defTabSz="909950" rtl="0" eaLnBrk="1" fontAlgn="auto" latinLnBrk="0" hangingPunct="1">
              <a:lnSpc>
                <a:spcPct val="100000"/>
              </a:lnSpc>
              <a:spcBef>
                <a:spcPts val="0"/>
              </a:spcBef>
              <a:spcAft>
                <a:spcPts val="0"/>
              </a:spcAft>
              <a:buClrTx/>
              <a:buSzTx/>
              <a:buFontTx/>
              <a:buNone/>
              <a:tabLst/>
              <a:defRPr/>
            </a:pPr>
            <a:fld id="{923ACAED-9CDA-4B95-B65A-853D7E4BAC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95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4309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0D19056-C46D-430F-94AA-A076F18138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a:extLst>
              <a:ext uri="{FF2B5EF4-FFF2-40B4-BE49-F238E27FC236}">
                <a16:creationId xmlns:a16="http://schemas.microsoft.com/office/drawing/2014/main" id="{1D65ACF9-A63A-40ED-837A-00D7AFE4061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4A752967-641F-4161-ACC7-6D356B98F857}"/>
              </a:ext>
            </a:extLst>
          </p:cNvPr>
          <p:cNvSpPr>
            <a:spLocks noGrp="1"/>
          </p:cNvSpPr>
          <p:nvPr>
            <p:ph type="sldNum" sz="quarter" idx="5"/>
          </p:nvPr>
        </p:nvSpPr>
        <p:spPr/>
        <p:txBody>
          <a:bodyPr/>
          <a:lstStyle/>
          <a:p>
            <a:pPr marL="0" marR="0" lvl="0" indent="0" algn="r" defTabSz="909950" rtl="0" eaLnBrk="1" fontAlgn="auto" latinLnBrk="0" hangingPunct="1">
              <a:lnSpc>
                <a:spcPct val="100000"/>
              </a:lnSpc>
              <a:spcBef>
                <a:spcPts val="0"/>
              </a:spcBef>
              <a:spcAft>
                <a:spcPts val="0"/>
              </a:spcAft>
              <a:buClrTx/>
              <a:buSzTx/>
              <a:buFontTx/>
              <a:buNone/>
              <a:tabLst/>
              <a:defRPr/>
            </a:pPr>
            <a:fld id="{923ACAED-9CDA-4B95-B65A-853D7E4BAC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95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9560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0D19056-C46D-430F-94AA-A076F18138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a:extLst>
              <a:ext uri="{FF2B5EF4-FFF2-40B4-BE49-F238E27FC236}">
                <a16:creationId xmlns:a16="http://schemas.microsoft.com/office/drawing/2014/main" id="{1D65ACF9-A63A-40ED-837A-00D7AFE4061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4A752967-641F-4161-ACC7-6D356B98F857}"/>
              </a:ext>
            </a:extLst>
          </p:cNvPr>
          <p:cNvSpPr>
            <a:spLocks noGrp="1"/>
          </p:cNvSpPr>
          <p:nvPr>
            <p:ph type="sldNum" sz="quarter" idx="5"/>
          </p:nvPr>
        </p:nvSpPr>
        <p:spPr/>
        <p:txBody>
          <a:bodyPr/>
          <a:lstStyle/>
          <a:p>
            <a:pPr marL="0" marR="0" lvl="0" indent="0" algn="r" defTabSz="909950" rtl="0" eaLnBrk="1" fontAlgn="auto" latinLnBrk="0" hangingPunct="1">
              <a:lnSpc>
                <a:spcPct val="100000"/>
              </a:lnSpc>
              <a:spcBef>
                <a:spcPts val="0"/>
              </a:spcBef>
              <a:spcAft>
                <a:spcPts val="0"/>
              </a:spcAft>
              <a:buClrTx/>
              <a:buSzTx/>
              <a:buFontTx/>
              <a:buNone/>
              <a:tabLst/>
              <a:defRPr/>
            </a:pPr>
            <a:fld id="{923ACAED-9CDA-4B95-B65A-853D7E4BAC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95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898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A0D19056-C46D-430F-94AA-A076F18138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a:extLst>
              <a:ext uri="{FF2B5EF4-FFF2-40B4-BE49-F238E27FC236}">
                <a16:creationId xmlns:a16="http://schemas.microsoft.com/office/drawing/2014/main" id="{1D65ACF9-A63A-40ED-837A-00D7AFE4061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 name="Slide Number Placeholder 3">
            <a:extLst>
              <a:ext uri="{FF2B5EF4-FFF2-40B4-BE49-F238E27FC236}">
                <a16:creationId xmlns:a16="http://schemas.microsoft.com/office/drawing/2014/main" id="{4A752967-641F-4161-ACC7-6D356B98F857}"/>
              </a:ext>
            </a:extLst>
          </p:cNvPr>
          <p:cNvSpPr>
            <a:spLocks noGrp="1"/>
          </p:cNvSpPr>
          <p:nvPr>
            <p:ph type="sldNum" sz="quarter" idx="5"/>
          </p:nvPr>
        </p:nvSpPr>
        <p:spPr/>
        <p:txBody>
          <a:bodyPr/>
          <a:lstStyle/>
          <a:p>
            <a:pPr marL="0" marR="0" lvl="0" indent="0" algn="r" defTabSz="909950" rtl="0" eaLnBrk="1" fontAlgn="auto" latinLnBrk="0" hangingPunct="1">
              <a:lnSpc>
                <a:spcPct val="100000"/>
              </a:lnSpc>
              <a:spcBef>
                <a:spcPts val="0"/>
              </a:spcBef>
              <a:spcAft>
                <a:spcPts val="0"/>
              </a:spcAft>
              <a:buClrTx/>
              <a:buSzTx/>
              <a:buFontTx/>
              <a:buNone/>
              <a:tabLst/>
              <a:defRPr/>
            </a:pPr>
            <a:fld id="{923ACAED-9CDA-4B95-B65A-853D7E4BAC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995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91758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2.bin"/><Relationship Id="rId9"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slideMaster" Target="../slideMasters/slideMaster1.xml"/><Relationship Id="rId3" Type="http://schemas.openxmlformats.org/officeDocument/2006/relationships/tags" Target="../tags/tag83.xml"/><Relationship Id="rId21" Type="http://schemas.openxmlformats.org/officeDocument/2006/relationships/image" Target="../media/image2.png"/><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image" Target="../media/image1.emf"/><Relationship Id="rId1" Type="http://schemas.openxmlformats.org/officeDocument/2006/relationships/vmlDrawing" Target="../drawings/vmlDrawing7.v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tags" Target="../tags/tag95.xml"/><Relationship Id="rId10" Type="http://schemas.openxmlformats.org/officeDocument/2006/relationships/tags" Target="../tags/tag90.xml"/><Relationship Id="rId19" Type="http://schemas.openxmlformats.org/officeDocument/2006/relationships/oleObject" Target="../embeddings/oleObject7.bin"/><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2.xml"/><Relationship Id="rId7" Type="http://schemas.openxmlformats.org/officeDocument/2006/relationships/image" Target="../media/image5.jpeg"/><Relationship Id="rId2" Type="http://schemas.openxmlformats.org/officeDocument/2006/relationships/tags" Target="../tags/tag114.xml"/><Relationship Id="rId1" Type="http://schemas.openxmlformats.org/officeDocument/2006/relationships/vmlDrawing" Target="../drawings/vmlDrawing9.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9.bin"/><Relationship Id="rId9"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tags" Target="../tags/tag126.xml"/><Relationship Id="rId18" Type="http://schemas.openxmlformats.org/officeDocument/2006/relationships/slideMaster" Target="../slideMasters/slideMaster2.xml"/><Relationship Id="rId3" Type="http://schemas.openxmlformats.org/officeDocument/2006/relationships/tags" Target="../tags/tag116.xml"/><Relationship Id="rId21" Type="http://schemas.openxmlformats.org/officeDocument/2006/relationships/image" Target="../media/image2.png"/><Relationship Id="rId7" Type="http://schemas.openxmlformats.org/officeDocument/2006/relationships/tags" Target="../tags/tag120.xml"/><Relationship Id="rId12" Type="http://schemas.openxmlformats.org/officeDocument/2006/relationships/tags" Target="../tags/tag125.xml"/><Relationship Id="rId17" Type="http://schemas.openxmlformats.org/officeDocument/2006/relationships/tags" Target="../tags/tag130.xml"/><Relationship Id="rId2" Type="http://schemas.openxmlformats.org/officeDocument/2006/relationships/tags" Target="../tags/tag115.xml"/><Relationship Id="rId16" Type="http://schemas.openxmlformats.org/officeDocument/2006/relationships/tags" Target="../tags/tag129.xml"/><Relationship Id="rId20" Type="http://schemas.openxmlformats.org/officeDocument/2006/relationships/image" Target="../media/image1.emf"/><Relationship Id="rId1" Type="http://schemas.openxmlformats.org/officeDocument/2006/relationships/vmlDrawing" Target="../drawings/vmlDrawing10.vml"/><Relationship Id="rId6" Type="http://schemas.openxmlformats.org/officeDocument/2006/relationships/tags" Target="../tags/tag119.xml"/><Relationship Id="rId11" Type="http://schemas.openxmlformats.org/officeDocument/2006/relationships/tags" Target="../tags/tag124.xml"/><Relationship Id="rId5" Type="http://schemas.openxmlformats.org/officeDocument/2006/relationships/tags" Target="../tags/tag118.xml"/><Relationship Id="rId15" Type="http://schemas.openxmlformats.org/officeDocument/2006/relationships/tags" Target="../tags/tag128.xml"/><Relationship Id="rId10" Type="http://schemas.openxmlformats.org/officeDocument/2006/relationships/tags" Target="../tags/tag123.xml"/><Relationship Id="rId19" Type="http://schemas.openxmlformats.org/officeDocument/2006/relationships/oleObject" Target="../embeddings/oleObject10.bin"/><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tags" Target="../tags/tag12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18" Type="http://schemas.openxmlformats.org/officeDocument/2006/relationships/slideMaster" Target="../slideMasters/slideMaster2.xml"/><Relationship Id="rId3" Type="http://schemas.openxmlformats.org/officeDocument/2006/relationships/tags" Target="../tags/tag132.xml"/><Relationship Id="rId21" Type="http://schemas.openxmlformats.org/officeDocument/2006/relationships/image" Target="../media/image2.png"/><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tags" Target="../tags/tag146.xml"/><Relationship Id="rId2" Type="http://schemas.openxmlformats.org/officeDocument/2006/relationships/tags" Target="../tags/tag131.xml"/><Relationship Id="rId16" Type="http://schemas.openxmlformats.org/officeDocument/2006/relationships/tags" Target="../tags/tag145.xml"/><Relationship Id="rId20" Type="http://schemas.openxmlformats.org/officeDocument/2006/relationships/image" Target="../media/image1.emf"/><Relationship Id="rId1" Type="http://schemas.openxmlformats.org/officeDocument/2006/relationships/vmlDrawing" Target="../drawings/vmlDrawing11.v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tags" Target="../tags/tag144.xml"/><Relationship Id="rId10" Type="http://schemas.openxmlformats.org/officeDocument/2006/relationships/tags" Target="../tags/tag139.xml"/><Relationship Id="rId19" Type="http://schemas.openxmlformats.org/officeDocument/2006/relationships/oleObject" Target="../embeddings/oleObject11.bin"/><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18" Type="http://schemas.openxmlformats.org/officeDocument/2006/relationships/slideMaster" Target="../slideMasters/slideMaster2.xml"/><Relationship Id="rId3" Type="http://schemas.openxmlformats.org/officeDocument/2006/relationships/tags" Target="../tags/tag148.xml"/><Relationship Id="rId21" Type="http://schemas.openxmlformats.org/officeDocument/2006/relationships/image" Target="../media/image2.png"/><Relationship Id="rId7" Type="http://schemas.openxmlformats.org/officeDocument/2006/relationships/tags" Target="../tags/tag152.xml"/><Relationship Id="rId12" Type="http://schemas.openxmlformats.org/officeDocument/2006/relationships/tags" Target="../tags/tag157.xml"/><Relationship Id="rId17" Type="http://schemas.openxmlformats.org/officeDocument/2006/relationships/tags" Target="../tags/tag162.xml"/><Relationship Id="rId2" Type="http://schemas.openxmlformats.org/officeDocument/2006/relationships/tags" Target="../tags/tag147.xml"/><Relationship Id="rId16" Type="http://schemas.openxmlformats.org/officeDocument/2006/relationships/tags" Target="../tags/tag161.xml"/><Relationship Id="rId20" Type="http://schemas.openxmlformats.org/officeDocument/2006/relationships/image" Target="../media/image1.emf"/><Relationship Id="rId1" Type="http://schemas.openxmlformats.org/officeDocument/2006/relationships/vmlDrawing" Target="../drawings/vmlDrawing12.vml"/><Relationship Id="rId6" Type="http://schemas.openxmlformats.org/officeDocument/2006/relationships/tags" Target="../tags/tag151.xml"/><Relationship Id="rId11" Type="http://schemas.openxmlformats.org/officeDocument/2006/relationships/tags" Target="../tags/tag156.xml"/><Relationship Id="rId5" Type="http://schemas.openxmlformats.org/officeDocument/2006/relationships/tags" Target="../tags/tag150.xml"/><Relationship Id="rId15" Type="http://schemas.openxmlformats.org/officeDocument/2006/relationships/tags" Target="../tags/tag160.xml"/><Relationship Id="rId10" Type="http://schemas.openxmlformats.org/officeDocument/2006/relationships/tags" Target="../tags/tag155.xml"/><Relationship Id="rId19" Type="http://schemas.openxmlformats.org/officeDocument/2006/relationships/oleObject" Target="../embeddings/oleObject12.bin"/><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18" Type="http://schemas.openxmlformats.org/officeDocument/2006/relationships/slideMaster" Target="../slideMasters/slideMaster2.xml"/><Relationship Id="rId3" Type="http://schemas.openxmlformats.org/officeDocument/2006/relationships/tags" Target="../tags/tag164.xml"/><Relationship Id="rId21" Type="http://schemas.openxmlformats.org/officeDocument/2006/relationships/image" Target="../media/image2.png"/><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tags" Target="../tags/tag178.xml"/><Relationship Id="rId2" Type="http://schemas.openxmlformats.org/officeDocument/2006/relationships/tags" Target="../tags/tag163.xml"/><Relationship Id="rId16" Type="http://schemas.openxmlformats.org/officeDocument/2006/relationships/tags" Target="../tags/tag177.xml"/><Relationship Id="rId20" Type="http://schemas.openxmlformats.org/officeDocument/2006/relationships/image" Target="../media/image1.emf"/><Relationship Id="rId1" Type="http://schemas.openxmlformats.org/officeDocument/2006/relationships/vmlDrawing" Target="../drawings/vmlDrawing13.v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5" Type="http://schemas.openxmlformats.org/officeDocument/2006/relationships/tags" Target="../tags/tag176.xml"/><Relationship Id="rId10" Type="http://schemas.openxmlformats.org/officeDocument/2006/relationships/tags" Target="../tags/tag171.xml"/><Relationship Id="rId19" Type="http://schemas.openxmlformats.org/officeDocument/2006/relationships/oleObject" Target="../embeddings/oleObject13.bin"/><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tags" Target="../tags/tag175.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slideMaster" Target="../slideMasters/slideMaster1.xml"/><Relationship Id="rId3" Type="http://schemas.openxmlformats.org/officeDocument/2006/relationships/tags" Target="../tags/tag19.xml"/><Relationship Id="rId21" Type="http://schemas.openxmlformats.org/officeDocument/2006/relationships/image" Target="../media/image2.png"/><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image" Target="../media/image1.emf"/><Relationship Id="rId1" Type="http://schemas.openxmlformats.org/officeDocument/2006/relationships/vmlDrawing" Target="../drawings/vmlDrawing3.v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tags" Target="../tags/tag31.xml"/><Relationship Id="rId10" Type="http://schemas.openxmlformats.org/officeDocument/2006/relationships/tags" Target="../tags/tag26.xml"/><Relationship Id="rId19" Type="http://schemas.openxmlformats.org/officeDocument/2006/relationships/oleObject" Target="../embeddings/oleObject3.bin"/><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tags" Target="../tags/tag190.xml"/><Relationship Id="rId18" Type="http://schemas.openxmlformats.org/officeDocument/2006/relationships/slideMaster" Target="../slideMasters/slideMaster2.xml"/><Relationship Id="rId3" Type="http://schemas.openxmlformats.org/officeDocument/2006/relationships/tags" Target="../tags/tag180.xml"/><Relationship Id="rId21" Type="http://schemas.openxmlformats.org/officeDocument/2006/relationships/image" Target="../media/image2.png"/><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tags" Target="../tags/tag194.xml"/><Relationship Id="rId2" Type="http://schemas.openxmlformats.org/officeDocument/2006/relationships/tags" Target="../tags/tag179.xml"/><Relationship Id="rId16" Type="http://schemas.openxmlformats.org/officeDocument/2006/relationships/tags" Target="../tags/tag193.xml"/><Relationship Id="rId20" Type="http://schemas.openxmlformats.org/officeDocument/2006/relationships/image" Target="../media/image1.emf"/><Relationship Id="rId1" Type="http://schemas.openxmlformats.org/officeDocument/2006/relationships/vmlDrawing" Target="../drawings/vmlDrawing14.vml"/><Relationship Id="rId6" Type="http://schemas.openxmlformats.org/officeDocument/2006/relationships/tags" Target="../tags/tag183.xml"/><Relationship Id="rId11" Type="http://schemas.openxmlformats.org/officeDocument/2006/relationships/tags" Target="../tags/tag188.xml"/><Relationship Id="rId5" Type="http://schemas.openxmlformats.org/officeDocument/2006/relationships/tags" Target="../tags/tag182.xml"/><Relationship Id="rId15" Type="http://schemas.openxmlformats.org/officeDocument/2006/relationships/tags" Target="../tags/tag192.xml"/><Relationship Id="rId10" Type="http://schemas.openxmlformats.org/officeDocument/2006/relationships/tags" Target="../tags/tag187.xml"/><Relationship Id="rId19" Type="http://schemas.openxmlformats.org/officeDocument/2006/relationships/oleObject" Target="../embeddings/oleObject14.bin"/><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slideMaster" Target="../slideMasters/slideMaster1.xml"/><Relationship Id="rId3" Type="http://schemas.openxmlformats.org/officeDocument/2006/relationships/tags" Target="../tags/tag35.xml"/><Relationship Id="rId21" Type="http://schemas.openxmlformats.org/officeDocument/2006/relationships/image" Target="../media/image2.png"/><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image" Target="../media/image1.emf"/><Relationship Id="rId1" Type="http://schemas.openxmlformats.org/officeDocument/2006/relationships/vmlDrawing" Target="../drawings/vmlDrawing4.v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tags" Target="../tags/tag47.xml"/><Relationship Id="rId10" Type="http://schemas.openxmlformats.org/officeDocument/2006/relationships/tags" Target="../tags/tag42.xml"/><Relationship Id="rId19" Type="http://schemas.openxmlformats.org/officeDocument/2006/relationships/oleObject" Target="../embeddings/oleObject4.bin"/><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slideMaster" Target="../slideMasters/slideMaster1.xml"/><Relationship Id="rId3" Type="http://schemas.openxmlformats.org/officeDocument/2006/relationships/tags" Target="../tags/tag51.xml"/><Relationship Id="rId21" Type="http://schemas.openxmlformats.org/officeDocument/2006/relationships/image" Target="../media/image2.png"/><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image" Target="../media/image1.emf"/><Relationship Id="rId1" Type="http://schemas.openxmlformats.org/officeDocument/2006/relationships/vmlDrawing" Target="../drawings/vmlDrawing5.v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19" Type="http://schemas.openxmlformats.org/officeDocument/2006/relationships/oleObject" Target="../embeddings/oleObject5.bin"/><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slideMaster" Target="../slideMasters/slideMaster1.xml"/><Relationship Id="rId3" Type="http://schemas.openxmlformats.org/officeDocument/2006/relationships/tags" Target="../tags/tag67.xml"/><Relationship Id="rId21" Type="http://schemas.openxmlformats.org/officeDocument/2006/relationships/image" Target="../media/image2.png"/><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image" Target="../media/image1.emf"/><Relationship Id="rId1" Type="http://schemas.openxmlformats.org/officeDocument/2006/relationships/vmlDrawing" Target="../drawings/vmlDrawing6.v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tags" Target="../tags/tag79.xml"/><Relationship Id="rId10" Type="http://schemas.openxmlformats.org/officeDocument/2006/relationships/tags" Target="../tags/tag74.xml"/><Relationship Id="rId19" Type="http://schemas.openxmlformats.org/officeDocument/2006/relationships/oleObject" Target="../embeddings/oleObject6.bin"/><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72" hidden="1">
            <a:extLst>
              <a:ext uri="{FF2B5EF4-FFF2-40B4-BE49-F238E27FC236}">
                <a16:creationId xmlns:a16="http://schemas.microsoft.com/office/drawing/2014/main" id="{9A47097D-999E-4218-9EA1-3DD687BCF3CE}"/>
              </a:ext>
            </a:extLst>
          </p:cNvPr>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74" name="think-cell Slide" r:id="rId4" imgW="360" imgH="360" progId="TCLayout.ActiveDocument.1">
                  <p:embed/>
                </p:oleObj>
              </mc:Choice>
              <mc:Fallback>
                <p:oleObj name="think-cell Slide" r:id="rId4" imgW="360" imgH="360" progId="TCLayout.ActiveDocument.1">
                  <p:embed/>
                  <p:pic>
                    <p:nvPicPr>
                      <p:cNvPr id="4" name="Object 72" hidden="1">
                        <a:extLst>
                          <a:ext uri="{FF2B5EF4-FFF2-40B4-BE49-F238E27FC236}">
                            <a16:creationId xmlns:a16="http://schemas.microsoft.com/office/drawing/2014/main" id="{9A47097D-999E-4218-9EA1-3DD687BCF3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pic>
        <p:nvPicPr>
          <p:cNvPr id="5" name="Picture 1311">
            <a:extLst>
              <a:ext uri="{FF2B5EF4-FFF2-40B4-BE49-F238E27FC236}">
                <a16:creationId xmlns:a16="http://schemas.microsoft.com/office/drawing/2014/main" id="{39B1F9D6-68FF-4E8B-BFD2-F9348566F3C2}"/>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07352" y="1"/>
            <a:ext cx="4184649" cy="114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94">
            <a:extLst>
              <a:ext uri="{FF2B5EF4-FFF2-40B4-BE49-F238E27FC236}">
                <a16:creationId xmlns:a16="http://schemas.microsoft.com/office/drawing/2014/main" id="{F1D83488-8E84-4F2C-B7D2-FC90FB20240F}"/>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1"/>
            <a:ext cx="8333317" cy="114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299">
            <a:extLst>
              <a:ext uri="{FF2B5EF4-FFF2-40B4-BE49-F238E27FC236}">
                <a16:creationId xmlns:a16="http://schemas.microsoft.com/office/drawing/2014/main" id="{3019F836-C608-4ED4-91EC-F145377E95A7}"/>
              </a:ext>
            </a:extLst>
          </p:cNvPr>
          <p:cNvSpPr>
            <a:spLocks noChangeArrowheads="1"/>
          </p:cNvSpPr>
          <p:nvPr userDrawn="1"/>
        </p:nvSpPr>
        <p:spPr bwMode="ltGray">
          <a:xfrm rot="16200000">
            <a:off x="5975350" y="-4829175"/>
            <a:ext cx="241300" cy="12192000"/>
          </a:xfrm>
          <a:prstGeom prst="rect">
            <a:avLst/>
          </a:prstGeom>
          <a:solidFill>
            <a:srgbClr val="EE1D23"/>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sp>
        <p:nvSpPr>
          <p:cNvPr id="8" name="Rectangle 1300">
            <a:extLst>
              <a:ext uri="{FF2B5EF4-FFF2-40B4-BE49-F238E27FC236}">
                <a16:creationId xmlns:a16="http://schemas.microsoft.com/office/drawing/2014/main" id="{C2656398-B8BD-41A8-8D38-F086ED6AC655}"/>
              </a:ext>
            </a:extLst>
          </p:cNvPr>
          <p:cNvSpPr>
            <a:spLocks noChangeArrowheads="1"/>
          </p:cNvSpPr>
          <p:nvPr userDrawn="1"/>
        </p:nvSpPr>
        <p:spPr bwMode="auto">
          <a:xfrm rot="16200000">
            <a:off x="6053138" y="728663"/>
            <a:ext cx="85725" cy="12192000"/>
          </a:xfrm>
          <a:prstGeom prst="rect">
            <a:avLst/>
          </a:prstGeom>
          <a:solidFill>
            <a:srgbClr val="6D6E72"/>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pic>
        <p:nvPicPr>
          <p:cNvPr id="9" name="Picture 1301">
            <a:extLst>
              <a:ext uri="{FF2B5EF4-FFF2-40B4-BE49-F238E27FC236}">
                <a16:creationId xmlns:a16="http://schemas.microsoft.com/office/drawing/2014/main" id="{D8A052D2-59F6-47E8-983E-B6CAD5B3D99B}"/>
              </a:ext>
            </a:extLst>
          </p:cNvPr>
          <p:cNvPicPr>
            <a:picLocks noChangeAspect="1" noChangeArrowheads="1"/>
          </p:cNvPicPr>
          <p:nvPr userDrawn="1"/>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041467" y="19050"/>
            <a:ext cx="1877484"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20">
            <a:extLst>
              <a:ext uri="{FF2B5EF4-FFF2-40B4-BE49-F238E27FC236}">
                <a16:creationId xmlns:a16="http://schemas.microsoft.com/office/drawing/2014/main" id="{49CC65FC-BA81-48D4-82C4-FD57F2E26013}"/>
              </a:ext>
            </a:extLst>
          </p:cNvPr>
          <p:cNvSpPr txBox="1">
            <a:spLocks noGrp="1"/>
          </p:cNvSpPr>
          <p:nvPr userDrawn="1"/>
        </p:nvSpPr>
        <p:spPr bwMode="auto">
          <a:xfrm>
            <a:off x="9660966" y="6505383"/>
            <a:ext cx="16478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mn-ea"/>
                <a:cs typeface="Arial" charset="0"/>
              </a:rPr>
              <a:t>Federal Inland Revenue Service</a:t>
            </a:r>
          </a:p>
        </p:txBody>
      </p:sp>
      <p:pic>
        <p:nvPicPr>
          <p:cNvPr id="11" name="Picture 16" descr="http://www.firs.gov.ng/Style%20Library/FIRS/images/FIRS-Logo.png">
            <a:extLst>
              <a:ext uri="{FF2B5EF4-FFF2-40B4-BE49-F238E27FC236}">
                <a16:creationId xmlns:a16="http://schemas.microsoft.com/office/drawing/2014/main" id="{D0DC8FA5-8D28-48B9-BE06-A5B8789B9C0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701618" y="6405563"/>
            <a:ext cx="641349"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 name="McK Title Elements" hidden="1">
            <a:extLst>
              <a:ext uri="{FF2B5EF4-FFF2-40B4-BE49-F238E27FC236}">
                <a16:creationId xmlns:a16="http://schemas.microsoft.com/office/drawing/2014/main" id="{B38ECFC2-2EFB-406D-9C26-CA7C43B1B3B4}"/>
              </a:ext>
            </a:extLst>
          </p:cNvPr>
          <p:cNvGrpSpPr>
            <a:grpSpLocks/>
          </p:cNvGrpSpPr>
          <p:nvPr/>
        </p:nvGrpSpPr>
        <p:grpSpPr bwMode="auto">
          <a:xfrm>
            <a:off x="3911600" y="5316538"/>
            <a:ext cx="6714067" cy="493712"/>
            <a:chOff x="1663" y="3106"/>
            <a:chExt cx="3109" cy="305"/>
          </a:xfrm>
        </p:grpSpPr>
        <p:sp>
          <p:nvSpPr>
            <p:cNvPr id="13" name="McK Document type">
              <a:extLst>
                <a:ext uri="{FF2B5EF4-FFF2-40B4-BE49-F238E27FC236}">
                  <a16:creationId xmlns:a16="http://schemas.microsoft.com/office/drawing/2014/main" id="{2584AE4C-69A0-4851-B58B-C9712D10E836}"/>
                </a:ext>
              </a:extLst>
            </p:cNvPr>
            <p:cNvSpPr txBox="1">
              <a:spLocks noChangeArrowheads="1"/>
            </p:cNvSpPr>
            <p:nvPr/>
          </p:nvSpPr>
          <p:spPr bwMode="auto">
            <a:xfrm>
              <a:off x="1663" y="3106"/>
              <a:ext cx="3109" cy="136"/>
            </a:xfrm>
            <a:prstGeom prst="rect">
              <a:avLst/>
            </a:prstGeom>
            <a:noFill/>
            <a:ln>
              <a:noFill/>
            </a:ln>
            <a:effec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1400" dirty="0">
                  <a:solidFill>
                    <a:srgbClr val="000000"/>
                  </a:solidFill>
                  <a:latin typeface="Arial"/>
                  <a:ea typeface="+mn-ea"/>
                </a:rPr>
                <a:t>Document type</a:t>
              </a:r>
            </a:p>
          </p:txBody>
        </p:sp>
        <p:sp>
          <p:nvSpPr>
            <p:cNvPr id="14" name="McK Date">
              <a:extLst>
                <a:ext uri="{FF2B5EF4-FFF2-40B4-BE49-F238E27FC236}">
                  <a16:creationId xmlns:a16="http://schemas.microsoft.com/office/drawing/2014/main" id="{CA3CF27A-385C-42B5-85EB-9E91EB7A94E5}"/>
                </a:ext>
              </a:extLst>
            </p:cNvPr>
            <p:cNvSpPr txBox="1">
              <a:spLocks noChangeArrowheads="1"/>
            </p:cNvSpPr>
            <p:nvPr/>
          </p:nvSpPr>
          <p:spPr bwMode="auto">
            <a:xfrm>
              <a:off x="1663" y="3275"/>
              <a:ext cx="3109" cy="136"/>
            </a:xfrm>
            <a:prstGeom prst="rect">
              <a:avLst/>
            </a:prstGeom>
            <a:noFill/>
            <a:ln>
              <a:noFill/>
            </a:ln>
            <a:effec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1400" dirty="0">
                  <a:solidFill>
                    <a:srgbClr val="000000"/>
                  </a:solidFill>
                  <a:latin typeface="Arial"/>
                  <a:ea typeface="+mn-ea"/>
                </a:rPr>
                <a:t>Date</a:t>
              </a:r>
            </a:p>
          </p:txBody>
        </p:sp>
      </p:grpSp>
      <p:sp>
        <p:nvSpPr>
          <p:cNvPr id="15" name="Working Draft Text" hidden="1">
            <a:extLst>
              <a:ext uri="{FF2B5EF4-FFF2-40B4-BE49-F238E27FC236}">
                <a16:creationId xmlns:a16="http://schemas.microsoft.com/office/drawing/2014/main" id="{01871BAC-3D91-43FC-A577-D11D62D0515D}"/>
              </a:ext>
            </a:extLst>
          </p:cNvPr>
          <p:cNvSpPr txBox="1">
            <a:spLocks noChangeArrowheads="1"/>
          </p:cNvSpPr>
          <p:nvPr userDrawn="1"/>
        </p:nvSpPr>
        <p:spPr bwMode="auto">
          <a:xfrm>
            <a:off x="3911601" y="1458914"/>
            <a:ext cx="993862" cy="138499"/>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900" b="1" dirty="0">
                <a:solidFill>
                  <a:srgbClr val="000000"/>
                </a:solidFill>
                <a:latin typeface="Arial"/>
                <a:ea typeface="Arial Unicode MS" pitchFamily="34" charset="-128"/>
                <a:cs typeface="Arial Unicode MS" pitchFamily="34" charset="-128"/>
              </a:rPr>
              <a:t>WORKING DRAFT</a:t>
            </a:r>
          </a:p>
        </p:txBody>
      </p:sp>
      <p:sp>
        <p:nvSpPr>
          <p:cNvPr id="16" name="Working Draft" hidden="1">
            <a:extLst>
              <a:ext uri="{FF2B5EF4-FFF2-40B4-BE49-F238E27FC236}">
                <a16:creationId xmlns:a16="http://schemas.microsoft.com/office/drawing/2014/main" id="{110B2109-184C-4002-A0DE-3B3925BAD85C}"/>
              </a:ext>
            </a:extLst>
          </p:cNvPr>
          <p:cNvSpPr txBox="1">
            <a:spLocks noChangeArrowheads="1"/>
          </p:cNvSpPr>
          <p:nvPr userDrawn="1"/>
        </p:nvSpPr>
        <p:spPr bwMode="auto">
          <a:xfrm>
            <a:off x="3911600" y="1617663"/>
            <a:ext cx="3308598" cy="138499"/>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900" dirty="0">
                <a:solidFill>
                  <a:srgbClr val="000000"/>
                </a:solidFill>
                <a:latin typeface="Arial"/>
                <a:ea typeface="Arial Unicode MS" pitchFamily="34" charset="-128"/>
                <a:cs typeface="Arial Unicode MS" pitchFamily="34" charset="-128"/>
              </a:rPr>
              <a:t>Last Modified 12/04/2016 14:32 W. Central Africa Standard Time</a:t>
            </a:r>
          </a:p>
        </p:txBody>
      </p:sp>
      <p:sp>
        <p:nvSpPr>
          <p:cNvPr id="17" name="Printed" hidden="1">
            <a:extLst>
              <a:ext uri="{FF2B5EF4-FFF2-40B4-BE49-F238E27FC236}">
                <a16:creationId xmlns:a16="http://schemas.microsoft.com/office/drawing/2014/main" id="{1FF71DFD-9907-4B05-BEBF-A3953CF528C1}"/>
              </a:ext>
            </a:extLst>
          </p:cNvPr>
          <p:cNvSpPr txBox="1">
            <a:spLocks noChangeArrowheads="1"/>
          </p:cNvSpPr>
          <p:nvPr userDrawn="1"/>
        </p:nvSpPr>
        <p:spPr bwMode="auto">
          <a:xfrm>
            <a:off x="3911601" y="1778001"/>
            <a:ext cx="3193182" cy="138499"/>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900" dirty="0">
                <a:solidFill>
                  <a:srgbClr val="000000"/>
                </a:solidFill>
                <a:latin typeface="Arial"/>
                <a:ea typeface="Arial Unicode MS" pitchFamily="34" charset="-128"/>
                <a:cs typeface="Arial Unicode MS" pitchFamily="34" charset="-128"/>
              </a:rPr>
              <a:t>Printed 2015/07/28 05:32 AM W. Central Africa Standard Time</a:t>
            </a:r>
          </a:p>
        </p:txBody>
      </p:sp>
      <p:sp>
        <p:nvSpPr>
          <p:cNvPr id="13314" name="Rectangle 1026"/>
          <p:cNvSpPr>
            <a:spLocks noGrp="1" noChangeArrowheads="1"/>
          </p:cNvSpPr>
          <p:nvPr>
            <p:ph type="ctrTitle"/>
          </p:nvPr>
        </p:nvSpPr>
        <p:spPr>
          <a:xfrm>
            <a:off x="662867" y="2176985"/>
            <a:ext cx="10994708" cy="507831"/>
          </a:xfrm>
          <a:prstGeom prst="rect">
            <a:avLst/>
          </a:prstGeom>
        </p:spPr>
        <p:txBody>
          <a:bodyPr/>
          <a:lstStyle>
            <a:lvl1pPr>
              <a:defRPr sz="3300" b="1" baseline="0">
                <a:latin typeface="+mj-lt"/>
                <a:ea typeface="+mj-ea"/>
              </a:defRPr>
            </a:lvl1pPr>
          </a:lstStyle>
          <a:p>
            <a:pPr lvl="0"/>
            <a:r>
              <a:rPr lang="en-US" noProof="0" dirty="0"/>
              <a:t>Click to edit Master title style</a:t>
            </a:r>
          </a:p>
        </p:txBody>
      </p:sp>
      <p:sp>
        <p:nvSpPr>
          <p:cNvPr id="13315" name="Rectangle 1027"/>
          <p:cNvSpPr>
            <a:spLocks noGrp="1" noChangeArrowheads="1"/>
          </p:cNvSpPr>
          <p:nvPr>
            <p:ph type="subTitle" idx="1"/>
          </p:nvPr>
        </p:nvSpPr>
        <p:spPr>
          <a:xfrm>
            <a:off x="662867" y="3888187"/>
            <a:ext cx="10994708" cy="219820"/>
          </a:xfrm>
          <a:prstGeom prst="rect">
            <a:avLst/>
          </a:prstGeom>
        </p:spPr>
        <p:txBody>
          <a:bodyPr/>
          <a:lstStyle>
            <a:lvl1pPr>
              <a:defRPr sz="1400" baseline="0">
                <a:latin typeface="+mj-lt"/>
                <a:ea typeface="+mj-ea"/>
              </a:defRPr>
            </a:lvl1pPr>
          </a:lstStyle>
          <a:p>
            <a:pPr lvl="0"/>
            <a:r>
              <a:rPr lang="en-US" noProof="0"/>
              <a:t>Click to edit Master subtitle style</a:t>
            </a:r>
          </a:p>
        </p:txBody>
      </p:sp>
      <p:sp>
        <p:nvSpPr>
          <p:cNvPr id="18" name="Slide Number Placeholder 1">
            <a:extLst>
              <a:ext uri="{FF2B5EF4-FFF2-40B4-BE49-F238E27FC236}">
                <a16:creationId xmlns:a16="http://schemas.microsoft.com/office/drawing/2014/main" id="{28AE5F9A-926D-4B5F-806B-595B3120ED60}"/>
              </a:ext>
            </a:extLst>
          </p:cNvPr>
          <p:cNvSpPr>
            <a:spLocks noGrp="1"/>
          </p:cNvSpPr>
          <p:nvPr>
            <p:ph type="sldNum" sz="quarter" idx="10"/>
          </p:nvPr>
        </p:nvSpPr>
        <p:spPr/>
        <p:txBody>
          <a:bodyPr/>
          <a:lstStyle>
            <a:lvl1pPr algn="ctr">
              <a:defRPr sz="1200">
                <a:solidFill>
                  <a:schemeClr val="tx1">
                    <a:tint val="75000"/>
                  </a:schemeClr>
                </a:solidFill>
              </a:defRPr>
            </a:lvl1pPr>
          </a:lstStyle>
          <a:p>
            <a:pPr>
              <a:defRPr/>
            </a:pPr>
            <a:fld id="{94218E19-10BE-49BC-8C79-0323E3029D07}" type="slidenum">
              <a:rPr lang="en-US"/>
              <a:pPr>
                <a:defRPr/>
              </a:pPr>
              <a:t>‹#›</a:t>
            </a:fld>
            <a:endParaRPr lang="en-US" dirty="0"/>
          </a:p>
        </p:txBody>
      </p:sp>
    </p:spTree>
    <p:extLst>
      <p:ext uri="{BB962C8B-B14F-4D97-AF65-F5344CB8AC3E}">
        <p14:creationId xmlns:p14="http://schemas.microsoft.com/office/powerpoint/2010/main" val="272345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17E3E597-46EC-405F-90D1-BDF69CC7A9A8}"/>
              </a:ext>
            </a:extLst>
          </p:cNvPr>
          <p:cNvGraphicFramePr>
            <a:graphicFrameLocks noChangeAspect="1"/>
          </p:cNvGraphicFramePr>
          <p:nvPr>
            <p:custDataLst>
              <p:tags r:id="rId2"/>
            </p:custDataLst>
          </p:nvPr>
        </p:nvGraphicFramePr>
        <p:xfrm>
          <a:off x="1" y="1"/>
          <a:ext cx="215900" cy="161925"/>
        </p:xfrm>
        <a:graphic>
          <a:graphicData uri="http://schemas.openxmlformats.org/presentationml/2006/ole">
            <mc:AlternateContent xmlns:mc="http://schemas.openxmlformats.org/markup-compatibility/2006">
              <mc:Choice xmlns:v="urn:schemas-microsoft-com:vml" Requires="v">
                <p:oleObj spid="_x0000_s7194" name="think-cell Slide" r:id="rId19" imgW="360" imgH="360" progId="TCLayout.ActiveDocument.1">
                  <p:embed/>
                </p:oleObj>
              </mc:Choice>
              <mc:Fallback>
                <p:oleObj name="think-cell Slide" r:id="rId19" imgW="360" imgH="360" progId="TCLayout.ActiveDocument.1">
                  <p:embed/>
                  <p:pic>
                    <p:nvPicPr>
                      <p:cNvPr id="3" name="Object 1" hidden="1">
                        <a:extLst>
                          <a:ext uri="{FF2B5EF4-FFF2-40B4-BE49-F238E27FC236}">
                            <a16:creationId xmlns:a16="http://schemas.microsoft.com/office/drawing/2014/main" id="{17E3E597-46EC-405F-90D1-BDF69CC7A9A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1"/>
                        <a:ext cx="2159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 name="Rectangle 375">
            <a:extLst>
              <a:ext uri="{FF2B5EF4-FFF2-40B4-BE49-F238E27FC236}">
                <a16:creationId xmlns:a16="http://schemas.microsoft.com/office/drawing/2014/main" id="{358738A7-2A90-4F5C-9166-DA4D38E6C6BE}"/>
              </a:ext>
            </a:extLst>
          </p:cNvPr>
          <p:cNvSpPr>
            <a:spLocks noChangeArrowheads="1"/>
          </p:cNvSpPr>
          <p:nvPr/>
        </p:nvSpPr>
        <p:spPr bwMode="invGray">
          <a:xfrm rot="16200000">
            <a:off x="5978525" y="-5978525"/>
            <a:ext cx="234950" cy="12192000"/>
          </a:xfrm>
          <a:prstGeom prst="rect">
            <a:avLst/>
          </a:prstGeom>
          <a:solidFill>
            <a:srgbClr val="EE1D23"/>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sp>
        <p:nvSpPr>
          <p:cNvPr id="5" name="Footer Placeholder 20">
            <a:extLst>
              <a:ext uri="{FF2B5EF4-FFF2-40B4-BE49-F238E27FC236}">
                <a16:creationId xmlns:a16="http://schemas.microsoft.com/office/drawing/2014/main" id="{4E63D401-ABC8-43D9-8940-C13AFD5F2281}"/>
              </a:ext>
            </a:extLst>
          </p:cNvPr>
          <p:cNvSpPr txBox="1">
            <a:spLocks noGrp="1"/>
          </p:cNvSpPr>
          <p:nvPr/>
        </p:nvSpPr>
        <p:spPr bwMode="auto">
          <a:xfrm>
            <a:off x="9942482" y="6568883"/>
            <a:ext cx="16478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mn-ea"/>
                <a:cs typeface="Arial" charset="0"/>
              </a:rPr>
              <a:t>Federal Inland Revenue Service</a:t>
            </a:r>
          </a:p>
        </p:txBody>
      </p:sp>
      <p:sp>
        <p:nvSpPr>
          <p:cNvPr id="6" name="Rectangle 378">
            <a:extLst>
              <a:ext uri="{FF2B5EF4-FFF2-40B4-BE49-F238E27FC236}">
                <a16:creationId xmlns:a16="http://schemas.microsoft.com/office/drawing/2014/main" id="{DA0640BB-EA60-44C8-8C45-F2D7E76E3640}"/>
              </a:ext>
            </a:extLst>
          </p:cNvPr>
          <p:cNvSpPr>
            <a:spLocks noChangeArrowheads="1"/>
          </p:cNvSpPr>
          <p:nvPr/>
        </p:nvSpPr>
        <p:spPr bwMode="auto">
          <a:xfrm rot="16200000">
            <a:off x="6053138" y="719138"/>
            <a:ext cx="85725" cy="12192000"/>
          </a:xfrm>
          <a:prstGeom prst="rect">
            <a:avLst/>
          </a:prstGeom>
          <a:solidFill>
            <a:srgbClr val="6D6E72"/>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pic>
        <p:nvPicPr>
          <p:cNvPr id="7" name="Picture 16" descr="http://www.firs.gov.ng/Style%20Library/FIRS/images/FIRS-Logo.png">
            <a:extLst>
              <a:ext uri="{FF2B5EF4-FFF2-40B4-BE49-F238E27FC236}">
                <a16:creationId xmlns:a16="http://schemas.microsoft.com/office/drawing/2014/main" id="{FDA4996E-D92B-4792-B249-BF4F920B16F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983134" y="6469063"/>
            <a:ext cx="641351"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McK 1. On-page tracker" hidden="1">
            <a:extLst>
              <a:ext uri="{FF2B5EF4-FFF2-40B4-BE49-F238E27FC236}">
                <a16:creationId xmlns:a16="http://schemas.microsoft.com/office/drawing/2014/main" id="{A9CC6AB2-B771-40B5-B9BB-167FDFEC19C1}"/>
              </a:ext>
            </a:extLst>
          </p:cNvPr>
          <p:cNvSpPr>
            <a:spLocks noChangeArrowheads="1"/>
          </p:cNvSpPr>
          <p:nvPr/>
        </p:nvSpPr>
        <p:spPr bwMode="auto">
          <a:xfrm>
            <a:off x="162984" y="7938"/>
            <a:ext cx="859210" cy="215444"/>
          </a:xfrm>
          <a:prstGeom prst="rect">
            <a:avLst/>
          </a:prstGeom>
          <a:noFill/>
          <a:ln>
            <a:noFill/>
          </a:ln>
          <a:effec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400" dirty="0">
                <a:solidFill>
                  <a:srgbClr val="FFFFFF"/>
                </a:solidFill>
              </a:rPr>
              <a:t>TRACKER</a:t>
            </a:r>
          </a:p>
        </p:txBody>
      </p:sp>
      <p:sp>
        <p:nvSpPr>
          <p:cNvPr id="9" name="McK 3. Unit of measure" hidden="1">
            <a:extLst>
              <a:ext uri="{FF2B5EF4-FFF2-40B4-BE49-F238E27FC236}">
                <a16:creationId xmlns:a16="http://schemas.microsoft.com/office/drawing/2014/main" id="{66F6D5CA-4C32-49E4-B227-20F261B4314E}"/>
              </a:ext>
            </a:extLst>
          </p:cNvPr>
          <p:cNvSpPr txBox="1">
            <a:spLocks noChangeArrowheads="1"/>
          </p:cNvSpPr>
          <p:nvPr/>
        </p:nvSpPr>
        <p:spPr bwMode="auto">
          <a:xfrm>
            <a:off x="162984" y="619126"/>
            <a:ext cx="11724216" cy="252413"/>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rgbClr val="808080"/>
                </a:solidFill>
                <a:latin typeface="Arial"/>
                <a:ea typeface="+mn-ea"/>
              </a:rPr>
              <a:t>Unit of measure</a:t>
            </a:r>
          </a:p>
        </p:txBody>
      </p:sp>
      <p:grpSp>
        <p:nvGrpSpPr>
          <p:cNvPr id="10" name="ACET" hidden="1">
            <a:extLst>
              <a:ext uri="{FF2B5EF4-FFF2-40B4-BE49-F238E27FC236}">
                <a16:creationId xmlns:a16="http://schemas.microsoft.com/office/drawing/2014/main" id="{DDDE280E-4231-4549-B168-EA12CD04AD65}"/>
              </a:ext>
            </a:extLst>
          </p:cNvPr>
          <p:cNvGrpSpPr>
            <a:grpSpLocks/>
          </p:cNvGrpSpPr>
          <p:nvPr/>
        </p:nvGrpSpPr>
        <p:grpSpPr bwMode="auto">
          <a:xfrm>
            <a:off x="1976967" y="1393826"/>
            <a:ext cx="5799667" cy="519113"/>
            <a:chOff x="915" y="710"/>
            <a:chExt cx="2686" cy="320"/>
          </a:xfrm>
        </p:grpSpPr>
        <p:cxnSp>
          <p:nvCxnSpPr>
            <p:cNvPr id="11" name="AutoShape 249">
              <a:extLst>
                <a:ext uri="{FF2B5EF4-FFF2-40B4-BE49-F238E27FC236}">
                  <a16:creationId xmlns:a16="http://schemas.microsoft.com/office/drawing/2014/main" id="{7CFFBF62-85D5-4541-A02B-765C2F8BABCB}"/>
                </a:ext>
              </a:extLst>
            </p:cNvPr>
            <p:cNvCxnSpPr>
              <a:cxnSpLocks noChangeShapeType="1"/>
            </p:cNvCxnSpPr>
            <p:nvPr/>
          </p:nvCxnSpPr>
          <p:spPr bwMode="auto">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sp>
          <p:nvSpPr>
            <p:cNvPr id="12" name="AutoShape 250">
              <a:extLst>
                <a:ext uri="{FF2B5EF4-FFF2-40B4-BE49-F238E27FC236}">
                  <a16:creationId xmlns:a16="http://schemas.microsoft.com/office/drawing/2014/main" id="{4CEB74E4-A32A-4564-917E-E31A1663A908}"/>
                </a:ext>
              </a:extLst>
            </p:cNvPr>
            <p:cNvSpPr>
              <a:spLocks noChangeArrowheads="1"/>
            </p:cNvSpPr>
            <p:nvPr/>
          </p:nvSpPr>
          <p:spPr bwMode="auto">
            <a:xfrm>
              <a:off x="915" y="710"/>
              <a:ext cx="2686" cy="320"/>
            </a:xfrm>
            <a:prstGeom prst="leftRightArrow">
              <a:avLst>
                <a:gd name="adj1" fmla="val 100000"/>
                <a:gd name="adj2" fmla="val 0"/>
              </a:avLst>
            </a:prstGeom>
            <a:noFill/>
            <a:ln>
              <a:noFill/>
            </a:ln>
            <a:effectLst/>
          </p:spPr>
          <p:txBody>
            <a:bodyPr lIns="0" tIns="0" rIns="0" bIns="18288" anchor="b">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dirty="0">
                  <a:solidFill>
                    <a:srgbClr val="000000"/>
                  </a:solidFill>
                </a:rPr>
                <a:t>Title</a:t>
              </a:r>
            </a:p>
            <a:p>
              <a:pPr eaLnBrk="1" hangingPunct="1">
                <a:defRPr/>
              </a:pPr>
              <a:r>
                <a:rPr lang="en-US" altLang="en-US" sz="1600" dirty="0">
                  <a:solidFill>
                    <a:srgbClr val="808080"/>
                  </a:solidFill>
                </a:rPr>
                <a:t>Unit of measure</a:t>
              </a:r>
            </a:p>
          </p:txBody>
        </p:sp>
      </p:grpSp>
      <p:grpSp>
        <p:nvGrpSpPr>
          <p:cNvPr id="13" name="McK Slide Elements" hidden="1">
            <a:extLst>
              <a:ext uri="{FF2B5EF4-FFF2-40B4-BE49-F238E27FC236}">
                <a16:creationId xmlns:a16="http://schemas.microsoft.com/office/drawing/2014/main" id="{C25EAA71-1E86-4C5A-8E39-0063C437DB90}"/>
              </a:ext>
            </a:extLst>
          </p:cNvPr>
          <p:cNvGrpSpPr>
            <a:grpSpLocks/>
          </p:cNvGrpSpPr>
          <p:nvPr/>
        </p:nvGrpSpPr>
        <p:grpSpPr bwMode="auto">
          <a:xfrm>
            <a:off x="162985" y="6238875"/>
            <a:ext cx="8316383" cy="393700"/>
            <a:chOff x="121488" y="6315761"/>
            <a:chExt cx="6088667" cy="386027"/>
          </a:xfrm>
        </p:grpSpPr>
        <p:sp>
          <p:nvSpPr>
            <p:cNvPr id="14" name="McK 4. Footnote">
              <a:extLst>
                <a:ext uri="{FF2B5EF4-FFF2-40B4-BE49-F238E27FC236}">
                  <a16:creationId xmlns:a16="http://schemas.microsoft.com/office/drawing/2014/main" id="{A2BB317E-7CF3-43F6-87D6-FEB535E11891}"/>
                </a:ext>
              </a:extLst>
            </p:cNvPr>
            <p:cNvSpPr txBox="1">
              <a:spLocks noChangeArrowheads="1"/>
            </p:cNvSpPr>
            <p:nvPr/>
          </p:nvSpPr>
          <p:spPr bwMode="auto">
            <a:xfrm>
              <a:off x="121488" y="6315761"/>
              <a:ext cx="6088667" cy="154100"/>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a:solidFill>
                    <a:srgbClr val="000000"/>
                  </a:solidFill>
                  <a:latin typeface="Arial"/>
                  <a:ea typeface="+mn-ea"/>
                </a:rPr>
                <a:t>1 Footnote</a:t>
              </a:r>
            </a:p>
          </p:txBody>
        </p:sp>
        <p:sp>
          <p:nvSpPr>
            <p:cNvPr id="15" name="McK 5. Source">
              <a:extLst>
                <a:ext uri="{FF2B5EF4-FFF2-40B4-BE49-F238E27FC236}">
                  <a16:creationId xmlns:a16="http://schemas.microsoft.com/office/drawing/2014/main" id="{428186EA-E88C-4355-A1C2-64470821B9A9}"/>
                </a:ext>
              </a:extLst>
            </p:cNvPr>
            <p:cNvSpPr>
              <a:spLocks noChangeArrowheads="1"/>
            </p:cNvSpPr>
            <p:nvPr/>
          </p:nvSpPr>
          <p:spPr bwMode="auto">
            <a:xfrm>
              <a:off x="121488" y="6547689"/>
              <a:ext cx="6088667" cy="154099"/>
            </a:xfrm>
            <a:prstGeom prst="rect">
              <a:avLst/>
            </a:prstGeom>
            <a:noFill/>
            <a:ln>
              <a:noFill/>
            </a:ln>
            <a:effectLst/>
          </p:spPr>
          <p:txBody>
            <a:bodyPr lIns="0" tIns="0" rIns="0" bIns="0" anchor="b">
              <a:spAutoFit/>
            </a:bodyPr>
            <a:lstStyle>
              <a:lvl1pPr marL="620713" indent="-620713" defTabSz="927100">
                <a:tabLst>
                  <a:tab pos="625475" algn="l"/>
                </a:tabLst>
                <a:defRPr>
                  <a:solidFill>
                    <a:schemeClr val="tx1"/>
                  </a:solidFill>
                  <a:latin typeface="Arial" panose="020B0604020202020204" pitchFamily="34" charset="0"/>
                  <a:ea typeface="ＭＳ Ｐゴシック" panose="020B0600070205080204" pitchFamily="34" charset="-128"/>
                </a:defRPr>
              </a:lvl1pPr>
              <a:lvl2pPr marL="742950" indent="-285750" defTabSz="927100">
                <a:tabLst>
                  <a:tab pos="625475"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dirty="0">
                  <a:solidFill>
                    <a:srgbClr val="000000"/>
                  </a:solidFill>
                </a:rPr>
                <a:t>SOURCE: Source</a:t>
              </a:r>
            </a:p>
          </p:txBody>
        </p:sp>
      </p:grpSp>
      <p:grpSp>
        <p:nvGrpSpPr>
          <p:cNvPr id="16" name="LegendBoxes" hidden="1">
            <a:extLst>
              <a:ext uri="{FF2B5EF4-FFF2-40B4-BE49-F238E27FC236}">
                <a16:creationId xmlns:a16="http://schemas.microsoft.com/office/drawing/2014/main" id="{A91B3AC1-4056-411E-9C58-193C1FE7E7BE}"/>
              </a:ext>
            </a:extLst>
          </p:cNvPr>
          <p:cNvGrpSpPr>
            <a:grpSpLocks/>
          </p:cNvGrpSpPr>
          <p:nvPr/>
        </p:nvGrpSpPr>
        <p:grpSpPr bwMode="auto">
          <a:xfrm>
            <a:off x="10847918" y="341314"/>
            <a:ext cx="855626" cy="1014346"/>
            <a:chOff x="4936" y="176"/>
            <a:chExt cx="396" cy="626"/>
          </a:xfrm>
        </p:grpSpPr>
        <p:sp>
          <p:nvSpPr>
            <p:cNvPr id="17" name="Legend1">
              <a:extLst>
                <a:ext uri="{FF2B5EF4-FFF2-40B4-BE49-F238E27FC236}">
                  <a16:creationId xmlns:a16="http://schemas.microsoft.com/office/drawing/2014/main" id="{FB7FA49D-8F38-4BD2-ADE7-E1FAC059BDBD}"/>
                </a:ext>
              </a:extLst>
            </p:cNvPr>
            <p:cNvSpPr>
              <a:spLocks noChangeArrowheads="1"/>
            </p:cNvSpPr>
            <p:nvPr/>
          </p:nvSpPr>
          <p:spPr bwMode="auto">
            <a:xfrm>
              <a:off x="5096"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8" name="LegendRectangle1">
              <a:extLst>
                <a:ext uri="{FF2B5EF4-FFF2-40B4-BE49-F238E27FC236}">
                  <a16:creationId xmlns:a16="http://schemas.microsoft.com/office/drawing/2014/main" id="{9B00FDE1-A4CA-4665-8267-D574629B85E1}"/>
                </a:ext>
              </a:extLst>
            </p:cNvPr>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19" name="Legend2">
              <a:extLst>
                <a:ext uri="{FF2B5EF4-FFF2-40B4-BE49-F238E27FC236}">
                  <a16:creationId xmlns:a16="http://schemas.microsoft.com/office/drawing/2014/main" id="{9087467C-8BD7-41EC-91DA-3FBACEA82E20}"/>
                </a:ext>
              </a:extLst>
            </p:cNvPr>
            <p:cNvSpPr>
              <a:spLocks noChangeArrowheads="1"/>
            </p:cNvSpPr>
            <p:nvPr/>
          </p:nvSpPr>
          <p:spPr bwMode="auto">
            <a:xfrm>
              <a:off x="5096" y="34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0" name="LegendRectangle2">
              <a:extLst>
                <a:ext uri="{FF2B5EF4-FFF2-40B4-BE49-F238E27FC236}">
                  <a16:creationId xmlns:a16="http://schemas.microsoft.com/office/drawing/2014/main" id="{5F176C50-FCDA-4B6B-8F8A-CA11B0614CA1}"/>
                </a:ext>
              </a:extLst>
            </p:cNvPr>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1" name="Legend3">
              <a:extLst>
                <a:ext uri="{FF2B5EF4-FFF2-40B4-BE49-F238E27FC236}">
                  <a16:creationId xmlns:a16="http://schemas.microsoft.com/office/drawing/2014/main" id="{F22742E3-D514-4535-9206-3E2132CBD409}"/>
                </a:ext>
              </a:extLst>
            </p:cNvPr>
            <p:cNvSpPr>
              <a:spLocks noChangeArrowheads="1"/>
            </p:cNvSpPr>
            <p:nvPr/>
          </p:nvSpPr>
          <p:spPr bwMode="auto">
            <a:xfrm>
              <a:off x="5096" y="517"/>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2" name="LegendRectangle3">
              <a:extLst>
                <a:ext uri="{FF2B5EF4-FFF2-40B4-BE49-F238E27FC236}">
                  <a16:creationId xmlns:a16="http://schemas.microsoft.com/office/drawing/2014/main" id="{534910D3-C6F1-4D17-B8EF-E0F0AA7EC69B}"/>
                </a:ext>
              </a:extLst>
            </p:cNvPr>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3" name="Legend4">
              <a:extLst>
                <a:ext uri="{FF2B5EF4-FFF2-40B4-BE49-F238E27FC236}">
                  <a16:creationId xmlns:a16="http://schemas.microsoft.com/office/drawing/2014/main" id="{13193AE5-5C71-4037-94E6-9C364E955D57}"/>
                </a:ext>
              </a:extLst>
            </p:cNvPr>
            <p:cNvSpPr>
              <a:spLocks noChangeArrowheads="1"/>
            </p:cNvSpPr>
            <p:nvPr/>
          </p:nvSpPr>
          <p:spPr bwMode="auto">
            <a:xfrm>
              <a:off x="5096" y="688"/>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4" name="LegendRectangle4">
              <a:extLst>
                <a:ext uri="{FF2B5EF4-FFF2-40B4-BE49-F238E27FC236}">
                  <a16:creationId xmlns:a16="http://schemas.microsoft.com/office/drawing/2014/main" id="{CC4D70C6-EEFB-4FFC-B6E3-D80A7B5680F6}"/>
                </a:ext>
              </a:extLst>
            </p:cNvPr>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grpSp>
      <p:grpSp>
        <p:nvGrpSpPr>
          <p:cNvPr id="25" name="LegendLines" hidden="1">
            <a:extLst>
              <a:ext uri="{FF2B5EF4-FFF2-40B4-BE49-F238E27FC236}">
                <a16:creationId xmlns:a16="http://schemas.microsoft.com/office/drawing/2014/main" id="{8AC85FD8-439B-47DC-B081-84EC96760D62}"/>
              </a:ext>
            </a:extLst>
          </p:cNvPr>
          <p:cNvGrpSpPr>
            <a:grpSpLocks/>
          </p:cNvGrpSpPr>
          <p:nvPr/>
        </p:nvGrpSpPr>
        <p:grpSpPr bwMode="auto">
          <a:xfrm>
            <a:off x="10428820" y="341314"/>
            <a:ext cx="1274735" cy="741300"/>
            <a:chOff x="4750" y="176"/>
            <a:chExt cx="590" cy="458"/>
          </a:xfrm>
        </p:grpSpPr>
        <p:sp>
          <p:nvSpPr>
            <p:cNvPr id="26" name="LineLegend1">
              <a:extLst>
                <a:ext uri="{FF2B5EF4-FFF2-40B4-BE49-F238E27FC236}">
                  <a16:creationId xmlns:a16="http://schemas.microsoft.com/office/drawing/2014/main" id="{72223537-A6E4-488D-BD83-A794F3727A67}"/>
                </a:ext>
              </a:extLst>
            </p:cNvPr>
            <p:cNvSpPr>
              <a:spLocks noChangeShapeType="1"/>
            </p:cNvSpPr>
            <p:nvPr/>
          </p:nvSpPr>
          <p:spPr bwMode="auto">
            <a:xfrm>
              <a:off x="4750" y="233"/>
              <a:ext cx="288" cy="0"/>
            </a:xfrm>
            <a:prstGeom prst="line">
              <a:avLst/>
            </a:prstGeom>
            <a:noFill/>
            <a:ln w="28575">
              <a:solidFill>
                <a:schemeClr val="accent3"/>
              </a:solidFill>
              <a:round/>
              <a:headEnd/>
              <a:tailEnd/>
            </a:ln>
            <a:effectLst/>
          </p:spPr>
          <p:txBody>
            <a:bodyPr/>
            <a:lstStyle/>
            <a:p>
              <a:pPr defTabSz="909950" eaLnBrk="1" hangingPunct="1">
                <a:defRPr/>
              </a:pPr>
              <a:endParaRPr lang="en-US" sz="1600" dirty="0">
                <a:solidFill>
                  <a:srgbClr val="000000"/>
                </a:solidFill>
                <a:latin typeface="+mn-lt"/>
                <a:ea typeface="+mn-ea"/>
              </a:endParaRPr>
            </a:p>
          </p:txBody>
        </p:sp>
        <p:sp>
          <p:nvSpPr>
            <p:cNvPr id="27" name="LineLegend2">
              <a:extLst>
                <a:ext uri="{FF2B5EF4-FFF2-40B4-BE49-F238E27FC236}">
                  <a16:creationId xmlns:a16="http://schemas.microsoft.com/office/drawing/2014/main" id="{FE6999E3-E0DE-46CF-9AEC-FAE10973795A}"/>
                </a:ext>
              </a:extLst>
            </p:cNvPr>
            <p:cNvSpPr>
              <a:spLocks noChangeShapeType="1"/>
            </p:cNvSpPr>
            <p:nvPr/>
          </p:nvSpPr>
          <p:spPr bwMode="auto">
            <a:xfrm>
              <a:off x="4750" y="402"/>
              <a:ext cx="288" cy="0"/>
            </a:xfrm>
            <a:prstGeom prst="line">
              <a:avLst/>
            </a:prstGeom>
            <a:noFill/>
            <a:ln w="28575">
              <a:solidFill>
                <a:schemeClr val="accent3"/>
              </a:solidFill>
              <a:prstDash val="dash"/>
              <a:round/>
              <a:headEnd/>
              <a:tailEnd/>
            </a:ln>
            <a:effectLst/>
          </p:spPr>
          <p:txBody>
            <a:bodyPr/>
            <a:lstStyle/>
            <a:p>
              <a:pPr defTabSz="909950" eaLnBrk="1" hangingPunct="1">
                <a:defRPr/>
              </a:pPr>
              <a:endParaRPr lang="en-US" sz="1600" dirty="0">
                <a:solidFill>
                  <a:srgbClr val="000000"/>
                </a:solidFill>
                <a:latin typeface="+mn-lt"/>
                <a:ea typeface="+mn-ea"/>
              </a:endParaRPr>
            </a:p>
          </p:txBody>
        </p:sp>
        <p:sp>
          <p:nvSpPr>
            <p:cNvPr id="28" name="LineLegend3">
              <a:extLst>
                <a:ext uri="{FF2B5EF4-FFF2-40B4-BE49-F238E27FC236}">
                  <a16:creationId xmlns:a16="http://schemas.microsoft.com/office/drawing/2014/main" id="{15BD6B38-B0D8-45A8-855F-9FF2323F4450}"/>
                </a:ext>
              </a:extLst>
            </p:cNvPr>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p:spPr>
          <p:txBody>
            <a:bodyPr/>
            <a:lstStyle/>
            <a:p>
              <a:pPr defTabSz="909950" eaLnBrk="1" hangingPunct="1">
                <a:defRPr/>
              </a:pPr>
              <a:endParaRPr lang="en-US" sz="1600" dirty="0">
                <a:solidFill>
                  <a:srgbClr val="000000"/>
                </a:solidFill>
                <a:latin typeface="+mn-lt"/>
                <a:ea typeface="+mn-ea"/>
              </a:endParaRPr>
            </a:p>
          </p:txBody>
        </p:sp>
        <p:sp>
          <p:nvSpPr>
            <p:cNvPr id="29" name="Legend1">
              <a:extLst>
                <a:ext uri="{FF2B5EF4-FFF2-40B4-BE49-F238E27FC236}">
                  <a16:creationId xmlns:a16="http://schemas.microsoft.com/office/drawing/2014/main" id="{0E7F9D6D-F896-4390-ACB3-F68C5C3DC083}"/>
                </a:ext>
              </a:extLst>
            </p:cNvPr>
            <p:cNvSpPr>
              <a:spLocks noChangeArrowheads="1"/>
            </p:cNvSpPr>
            <p:nvPr/>
          </p:nvSpPr>
          <p:spPr bwMode="auto">
            <a:xfrm>
              <a:off x="5104"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0" name="Legend2">
              <a:extLst>
                <a:ext uri="{FF2B5EF4-FFF2-40B4-BE49-F238E27FC236}">
                  <a16:creationId xmlns:a16="http://schemas.microsoft.com/office/drawing/2014/main" id="{C0BE60FB-B260-4AD6-B8A3-BDCC946E0E3A}"/>
                </a:ext>
              </a:extLst>
            </p:cNvPr>
            <p:cNvSpPr>
              <a:spLocks noChangeArrowheads="1"/>
            </p:cNvSpPr>
            <p:nvPr/>
          </p:nvSpPr>
          <p:spPr bwMode="auto">
            <a:xfrm>
              <a:off x="5104" y="344"/>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1" name="Legend3">
              <a:extLst>
                <a:ext uri="{FF2B5EF4-FFF2-40B4-BE49-F238E27FC236}">
                  <a16:creationId xmlns:a16="http://schemas.microsoft.com/office/drawing/2014/main" id="{B909E596-69EC-4C84-8299-609637888608}"/>
                </a:ext>
              </a:extLst>
            </p:cNvPr>
            <p:cNvSpPr>
              <a:spLocks noChangeArrowheads="1"/>
            </p:cNvSpPr>
            <p:nvPr/>
          </p:nvSpPr>
          <p:spPr bwMode="auto">
            <a:xfrm>
              <a:off x="5104" y="520"/>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grpSp>
        <p:nvGrpSpPr>
          <p:cNvPr id="32" name="McKSticker" hidden="1">
            <a:extLst>
              <a:ext uri="{FF2B5EF4-FFF2-40B4-BE49-F238E27FC236}">
                <a16:creationId xmlns:a16="http://schemas.microsoft.com/office/drawing/2014/main" id="{062DA993-4313-4A92-AF1B-C5944FDD5DAA}"/>
              </a:ext>
            </a:extLst>
          </p:cNvPr>
          <p:cNvGrpSpPr>
            <a:grpSpLocks/>
          </p:cNvGrpSpPr>
          <p:nvPr/>
        </p:nvGrpSpPr>
        <p:grpSpPr bwMode="auto">
          <a:xfrm>
            <a:off x="10435168" y="341313"/>
            <a:ext cx="1452033" cy="215900"/>
            <a:chOff x="7673880" y="285750"/>
            <a:chExt cx="1066895" cy="212366"/>
          </a:xfrm>
        </p:grpSpPr>
        <p:sp>
          <p:nvSpPr>
            <p:cNvPr id="33" name="StickerRectangle">
              <a:extLst>
                <a:ext uri="{FF2B5EF4-FFF2-40B4-BE49-F238E27FC236}">
                  <a16:creationId xmlns:a16="http://schemas.microsoft.com/office/drawing/2014/main" id="{2CDFEE2D-0A89-4C09-85A3-0810309C4D8A}"/>
                </a:ext>
              </a:extLst>
            </p:cNvPr>
            <p:cNvSpPr>
              <a:spLocks noChangeArrowheads="1"/>
            </p:cNvSpPr>
            <p:nvPr/>
          </p:nvSpPr>
          <p:spPr bwMode="auto">
            <a:xfrm>
              <a:off x="7956864" y="285750"/>
              <a:ext cx="783911" cy="208890"/>
            </a:xfrm>
            <a:prstGeom prst="leftRightArrow">
              <a:avLst>
                <a:gd name="adj1" fmla="val 100000"/>
                <a:gd name="adj2" fmla="val 0"/>
              </a:avLst>
            </a:prstGeom>
            <a:noFill/>
            <a:ln>
              <a:noFill/>
            </a:ln>
            <a:effectLst/>
          </p:spPr>
          <p:txBody>
            <a:bodyPr wrap="none" lIns="27432" tIns="0" rIns="0" bIns="27432">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buClr>
                  <a:srgbClr val="EE1D23"/>
                </a:buClr>
                <a:defRPr/>
              </a:pPr>
              <a:r>
                <a:rPr lang="en-US" altLang="en-US" sz="1200" dirty="0">
                  <a:solidFill>
                    <a:srgbClr val="808080"/>
                  </a:solidFill>
                </a:rPr>
                <a:t>PRELIMINARY</a:t>
              </a:r>
            </a:p>
          </p:txBody>
        </p:sp>
        <p:cxnSp>
          <p:nvCxnSpPr>
            <p:cNvPr id="34" name="AutoShape 31">
              <a:extLst>
                <a:ext uri="{FF2B5EF4-FFF2-40B4-BE49-F238E27FC236}">
                  <a16:creationId xmlns:a16="http://schemas.microsoft.com/office/drawing/2014/main" id="{74CDAFBC-F995-4106-B42D-39D2C91B139E}"/>
                </a:ext>
              </a:extLst>
            </p:cNvPr>
            <p:cNvCxnSpPr>
              <a:cxnSpLocks noChangeShapeType="1"/>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5" name="AutoShape 32">
              <a:extLst>
                <a:ext uri="{FF2B5EF4-FFF2-40B4-BE49-F238E27FC236}">
                  <a16:creationId xmlns:a16="http://schemas.microsoft.com/office/drawing/2014/main" id="{9C053D36-54B0-43B7-B2C8-1CFFE8A5864E}"/>
                </a:ext>
              </a:extLst>
            </p:cNvPr>
            <p:cNvCxnSpPr>
              <a:cxnSpLocks noChangeShapeType="1"/>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6" name="LegendMoons" hidden="1">
            <a:extLst>
              <a:ext uri="{FF2B5EF4-FFF2-40B4-BE49-F238E27FC236}">
                <a16:creationId xmlns:a16="http://schemas.microsoft.com/office/drawing/2014/main" id="{16F2903F-F139-46D2-97B6-D2EAC003B5E3}"/>
              </a:ext>
            </a:extLst>
          </p:cNvPr>
          <p:cNvGrpSpPr>
            <a:grpSpLocks/>
          </p:cNvGrpSpPr>
          <p:nvPr/>
        </p:nvGrpSpPr>
        <p:grpSpPr bwMode="auto">
          <a:xfrm>
            <a:off x="10756904" y="341313"/>
            <a:ext cx="945788" cy="1333500"/>
            <a:chOff x="6655594" y="273840"/>
            <a:chExt cx="694869" cy="1306516"/>
          </a:xfrm>
        </p:grpSpPr>
        <p:grpSp>
          <p:nvGrpSpPr>
            <p:cNvPr id="37" name="MoonLegend1">
              <a:extLst>
                <a:ext uri="{FF2B5EF4-FFF2-40B4-BE49-F238E27FC236}">
                  <a16:creationId xmlns:a16="http://schemas.microsoft.com/office/drawing/2014/main" id="{423E98CB-6FA9-4235-86AA-38226FF37A5B}"/>
                </a:ext>
              </a:extLst>
            </p:cNvPr>
            <p:cNvGrpSpPr>
              <a:grpSpLocks noChangeAspect="1"/>
            </p:cNvGrpSpPr>
            <p:nvPr>
              <p:custDataLst>
                <p:tags r:id="rId3"/>
              </p:custDataLst>
            </p:nvPr>
          </p:nvGrpSpPr>
          <p:grpSpPr bwMode="auto">
            <a:xfrm>
              <a:off x="6655594" y="273840"/>
              <a:ext cx="209550" cy="209551"/>
              <a:chOff x="4533" y="183"/>
              <a:chExt cx="144" cy="144"/>
            </a:xfrm>
          </p:grpSpPr>
          <p:sp>
            <p:nvSpPr>
              <p:cNvPr id="55" name="Oval 38">
                <a:extLst>
                  <a:ext uri="{FF2B5EF4-FFF2-40B4-BE49-F238E27FC236}">
                    <a16:creationId xmlns:a16="http://schemas.microsoft.com/office/drawing/2014/main" id="{580883CD-D926-4524-BD27-71DDB4A747DC}"/>
                  </a:ext>
                </a:extLst>
              </p:cNvPr>
              <p:cNvSpPr>
                <a:spLocks noChangeAspect="1" noChangeArrowheads="1"/>
              </p:cNvSpPr>
              <p:nvPr>
                <p:custDataLst>
                  <p:tags r:id="rId16"/>
                </p:custDataLst>
              </p:nvPr>
            </p:nvSpPr>
            <p:spPr bwMode="auto">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6" name="Arc 39">
                <a:extLst>
                  <a:ext uri="{FF2B5EF4-FFF2-40B4-BE49-F238E27FC236}">
                    <a16:creationId xmlns:a16="http://schemas.microsoft.com/office/drawing/2014/main" id="{1FF74B35-5870-4461-9626-E9B86AB33082}"/>
                  </a:ext>
                </a:extLst>
              </p:cNvPr>
              <p:cNvSpPr>
                <a:spLocks noChangeAspect="1"/>
              </p:cNvSpPr>
              <p:nvPr>
                <p:custDataLst>
                  <p:tags r:id="rId17"/>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nvGrpSpPr>
            <p:cNvPr id="38" name="MoonLegend2">
              <a:extLst>
                <a:ext uri="{FF2B5EF4-FFF2-40B4-BE49-F238E27FC236}">
                  <a16:creationId xmlns:a16="http://schemas.microsoft.com/office/drawing/2014/main" id="{114B99DE-7EDA-4AAB-98FE-BF1A9FFCA3E9}"/>
                </a:ext>
              </a:extLst>
            </p:cNvPr>
            <p:cNvGrpSpPr>
              <a:grpSpLocks noChangeAspect="1"/>
            </p:cNvGrpSpPr>
            <p:nvPr>
              <p:custDataLst>
                <p:tags r:id="rId4"/>
              </p:custDataLst>
            </p:nvPr>
          </p:nvGrpSpPr>
          <p:grpSpPr bwMode="auto">
            <a:xfrm>
              <a:off x="6655594" y="548081"/>
              <a:ext cx="209550" cy="209551"/>
              <a:chOff x="1694" y="2044"/>
              <a:chExt cx="160" cy="160"/>
            </a:xfrm>
          </p:grpSpPr>
          <p:sp>
            <p:nvSpPr>
              <p:cNvPr id="53" name="Oval 41">
                <a:extLst>
                  <a:ext uri="{FF2B5EF4-FFF2-40B4-BE49-F238E27FC236}">
                    <a16:creationId xmlns:a16="http://schemas.microsoft.com/office/drawing/2014/main" id="{59C2FAA0-660A-4345-826E-6588371E55B9}"/>
                  </a:ext>
                </a:extLst>
              </p:cNvPr>
              <p:cNvSpPr>
                <a:spLocks noChangeAspect="1" noChangeArrowheads="1"/>
              </p:cNvSpPr>
              <p:nvPr>
                <p:custDataLst>
                  <p:tags r:id="rId14"/>
                </p:custDataLst>
              </p:nvPr>
            </p:nvSpPr>
            <p:spPr bwMode="auto">
              <a:xfrm>
                <a:off x="1694" y="2044"/>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4" name="Arc 42">
                <a:extLst>
                  <a:ext uri="{FF2B5EF4-FFF2-40B4-BE49-F238E27FC236}">
                    <a16:creationId xmlns:a16="http://schemas.microsoft.com/office/drawing/2014/main" id="{7E5E1C81-2680-417E-9E0D-827C06BCD88D}"/>
                  </a:ext>
                </a:extLst>
              </p:cNvPr>
              <p:cNvSpPr>
                <a:spLocks noChangeAspect="1"/>
              </p:cNvSpPr>
              <p:nvPr>
                <p:custDataLst>
                  <p:tags r:id="rId15"/>
                </p:custDataLst>
              </p:nvPr>
            </p:nvSpPr>
            <p:spPr bwMode="auto">
              <a:xfrm>
                <a:off x="1694" y="2044"/>
                <a:ext cx="160" cy="160"/>
              </a:xfrm>
              <a:prstGeom prst="arc">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nvGrpSpPr>
            <p:cNvPr id="39" name="MoonLegend4">
              <a:extLst>
                <a:ext uri="{FF2B5EF4-FFF2-40B4-BE49-F238E27FC236}">
                  <a16:creationId xmlns:a16="http://schemas.microsoft.com/office/drawing/2014/main" id="{F6A20B39-7947-4681-A882-099429FA2C9E}"/>
                </a:ext>
              </a:extLst>
            </p:cNvPr>
            <p:cNvGrpSpPr>
              <a:grpSpLocks noChangeAspect="1"/>
            </p:cNvGrpSpPr>
            <p:nvPr>
              <p:custDataLst>
                <p:tags r:id="rId5"/>
              </p:custDataLst>
            </p:nvPr>
          </p:nvGrpSpPr>
          <p:grpSpPr bwMode="auto">
            <a:xfrm>
              <a:off x="6655594" y="1096563"/>
              <a:ext cx="209550" cy="209551"/>
              <a:chOff x="4495" y="1198"/>
              <a:chExt cx="160" cy="160"/>
            </a:xfrm>
          </p:grpSpPr>
          <p:sp>
            <p:nvSpPr>
              <p:cNvPr id="51" name="Oval 47">
                <a:extLst>
                  <a:ext uri="{FF2B5EF4-FFF2-40B4-BE49-F238E27FC236}">
                    <a16:creationId xmlns:a16="http://schemas.microsoft.com/office/drawing/2014/main" id="{AF27A670-683F-4D0F-8149-C08AAE25833F}"/>
                  </a:ext>
                </a:extLst>
              </p:cNvPr>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2" name="Arc 48">
                <a:extLst>
                  <a:ext uri="{FF2B5EF4-FFF2-40B4-BE49-F238E27FC236}">
                    <a16:creationId xmlns:a16="http://schemas.microsoft.com/office/drawing/2014/main" id="{693B1B80-2E30-4755-A701-DE6490544478}"/>
                  </a:ext>
                </a:extLst>
              </p:cNvPr>
              <p:cNvSpPr>
                <a:spLocks noChangeAspect="1"/>
              </p:cNvSpPr>
              <p:nvPr>
                <p:custDataLst>
                  <p:tags r:id="rId13"/>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nvGrpSpPr>
            <p:cNvPr id="40" name="MoonLegend5">
              <a:extLst>
                <a:ext uri="{FF2B5EF4-FFF2-40B4-BE49-F238E27FC236}">
                  <a16:creationId xmlns:a16="http://schemas.microsoft.com/office/drawing/2014/main" id="{75AC2E2E-7402-4D07-9549-A97AAF95C690}"/>
                </a:ext>
              </a:extLst>
            </p:cNvPr>
            <p:cNvGrpSpPr>
              <a:grpSpLocks noChangeAspect="1"/>
            </p:cNvGrpSpPr>
            <p:nvPr>
              <p:custDataLst>
                <p:tags r:id="rId6"/>
              </p:custDataLst>
            </p:nvPr>
          </p:nvGrpSpPr>
          <p:grpSpPr bwMode="auto">
            <a:xfrm>
              <a:off x="6655594" y="1370805"/>
              <a:ext cx="209550" cy="209551"/>
              <a:chOff x="4495" y="1440"/>
              <a:chExt cx="160" cy="160"/>
            </a:xfrm>
          </p:grpSpPr>
          <p:sp>
            <p:nvSpPr>
              <p:cNvPr id="49" name="Oval 50">
                <a:extLst>
                  <a:ext uri="{FF2B5EF4-FFF2-40B4-BE49-F238E27FC236}">
                    <a16:creationId xmlns:a16="http://schemas.microsoft.com/office/drawing/2014/main" id="{51A683B2-36A6-4D29-AEC2-044D71D9096D}"/>
                  </a:ext>
                </a:extLst>
              </p:cNvPr>
              <p:cNvSpPr>
                <a:spLocks noChangeAspect="1" noChangeArrowheads="1"/>
              </p:cNvSpPr>
              <p:nvPr>
                <p:custDataLst>
                  <p:tags r:id="rId10"/>
                </p:custDataLst>
              </p:nvPr>
            </p:nvSpPr>
            <p:spPr bwMode="auto">
              <a:xfrm>
                <a:off x="4495" y="1440"/>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0" name="Oval 51">
                <a:extLst>
                  <a:ext uri="{FF2B5EF4-FFF2-40B4-BE49-F238E27FC236}">
                    <a16:creationId xmlns:a16="http://schemas.microsoft.com/office/drawing/2014/main" id="{7D0A91E3-C83E-47ED-9029-4DDBADBABCBF}"/>
                  </a:ext>
                </a:extLst>
              </p:cNvPr>
              <p:cNvSpPr>
                <a:spLocks noChangeAspect="1" noChangeArrowheads="1"/>
              </p:cNvSpPr>
              <p:nvPr>
                <p:custDataLst>
                  <p:tags r:id="rId11"/>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sp>
          <p:nvSpPr>
            <p:cNvPr id="41" name="Legend1">
              <a:extLst>
                <a:ext uri="{FF2B5EF4-FFF2-40B4-BE49-F238E27FC236}">
                  <a16:creationId xmlns:a16="http://schemas.microsoft.com/office/drawing/2014/main" id="{BB1CAC0A-CA26-4026-8D60-4E51C607FEF6}"/>
                </a:ext>
              </a:extLst>
            </p:cNvPr>
            <p:cNvSpPr>
              <a:spLocks noChangeArrowheads="1"/>
            </p:cNvSpPr>
            <p:nvPr/>
          </p:nvSpPr>
          <p:spPr bwMode="auto">
            <a:xfrm>
              <a:off x="6975947" y="28628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2" name="Legend2">
              <a:extLst>
                <a:ext uri="{FF2B5EF4-FFF2-40B4-BE49-F238E27FC236}">
                  <a16:creationId xmlns:a16="http://schemas.microsoft.com/office/drawing/2014/main" id="{FF242BA7-7822-4633-82F5-28B14965BDCE}"/>
                </a:ext>
              </a:extLst>
            </p:cNvPr>
            <p:cNvSpPr>
              <a:spLocks noChangeArrowheads="1"/>
            </p:cNvSpPr>
            <p:nvPr/>
          </p:nvSpPr>
          <p:spPr bwMode="auto">
            <a:xfrm>
              <a:off x="6975947" y="561584"/>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3" name="Legend3">
              <a:extLst>
                <a:ext uri="{FF2B5EF4-FFF2-40B4-BE49-F238E27FC236}">
                  <a16:creationId xmlns:a16="http://schemas.microsoft.com/office/drawing/2014/main" id="{8D5EDCE5-C6A2-4BF7-B41F-1BD440C0C028}"/>
                </a:ext>
              </a:extLst>
            </p:cNvPr>
            <p:cNvSpPr>
              <a:spLocks noChangeArrowheads="1"/>
            </p:cNvSpPr>
            <p:nvPr/>
          </p:nvSpPr>
          <p:spPr bwMode="auto">
            <a:xfrm>
              <a:off x="6975947" y="835330"/>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4" name="Legend4">
              <a:extLst>
                <a:ext uri="{FF2B5EF4-FFF2-40B4-BE49-F238E27FC236}">
                  <a16:creationId xmlns:a16="http://schemas.microsoft.com/office/drawing/2014/main" id="{5F0D3394-94E2-4476-86BA-43B6B072B722}"/>
                </a:ext>
              </a:extLst>
            </p:cNvPr>
            <p:cNvSpPr>
              <a:spLocks noChangeArrowheads="1"/>
            </p:cNvSpPr>
            <p:nvPr/>
          </p:nvSpPr>
          <p:spPr bwMode="auto">
            <a:xfrm>
              <a:off x="6975947" y="1107522"/>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5" name="Legend5">
              <a:extLst>
                <a:ext uri="{FF2B5EF4-FFF2-40B4-BE49-F238E27FC236}">
                  <a16:creationId xmlns:a16="http://schemas.microsoft.com/office/drawing/2014/main" id="{7A2E4385-F511-45E2-A6E2-FA6F17E4BBE2}"/>
                </a:ext>
              </a:extLst>
            </p:cNvPr>
            <p:cNvSpPr>
              <a:spLocks noChangeArrowheads="1"/>
            </p:cNvSpPr>
            <p:nvPr/>
          </p:nvSpPr>
          <p:spPr bwMode="auto">
            <a:xfrm>
              <a:off x="6975947" y="138282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nvGrpSpPr>
            <p:cNvPr id="46" name="MoonLegend3">
              <a:extLst>
                <a:ext uri="{FF2B5EF4-FFF2-40B4-BE49-F238E27FC236}">
                  <a16:creationId xmlns:a16="http://schemas.microsoft.com/office/drawing/2014/main" id="{5FCCBA17-A389-4019-952B-922354A63844}"/>
                </a:ext>
              </a:extLst>
            </p:cNvPr>
            <p:cNvGrpSpPr>
              <a:grpSpLocks noChangeAspect="1"/>
            </p:cNvGrpSpPr>
            <p:nvPr>
              <p:custDataLst>
                <p:tags r:id="rId7"/>
              </p:custDataLst>
            </p:nvPr>
          </p:nvGrpSpPr>
          <p:grpSpPr bwMode="auto">
            <a:xfrm>
              <a:off x="6655594" y="822322"/>
              <a:ext cx="209550" cy="209551"/>
              <a:chOff x="4495" y="1198"/>
              <a:chExt cx="160" cy="160"/>
            </a:xfrm>
          </p:grpSpPr>
          <p:sp>
            <p:nvSpPr>
              <p:cNvPr id="47" name="Oval 47">
                <a:extLst>
                  <a:ext uri="{FF2B5EF4-FFF2-40B4-BE49-F238E27FC236}">
                    <a16:creationId xmlns:a16="http://schemas.microsoft.com/office/drawing/2014/main" id="{F755C22B-BFEF-4AB4-A415-72CDB98CFE41}"/>
                  </a:ext>
                </a:extLst>
              </p:cNvPr>
              <p:cNvSpPr>
                <a:spLocks noChangeAspect="1" noChangeArrowheads="1"/>
              </p:cNvSpPr>
              <p:nvPr>
                <p:custDataLst>
                  <p:tags r:id="rId8"/>
                </p:custDataLst>
              </p:nvPr>
            </p:nvSpPr>
            <p:spPr bwMode="auto">
              <a:xfrm>
                <a:off x="4495" y="1198"/>
                <a:ext cx="160" cy="156"/>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48" name="Arc 48">
                <a:extLst>
                  <a:ext uri="{FF2B5EF4-FFF2-40B4-BE49-F238E27FC236}">
                    <a16:creationId xmlns:a16="http://schemas.microsoft.com/office/drawing/2014/main" id="{E25D95E8-EB48-427D-B8F4-7DD978DECE8A}"/>
                  </a:ext>
                </a:extLst>
              </p:cNvPr>
              <p:cNvSpPr>
                <a:spLocks noChangeAspect="1"/>
              </p:cNvSpPr>
              <p:nvPr>
                <p:custDataLst>
                  <p:tags r:id="rId9"/>
                </p:custDataLst>
              </p:nvPr>
            </p:nvSpPr>
            <p:spPr bwMode="auto">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sp>
        <p:nvSpPr>
          <p:cNvPr id="57" name="Working Draft" hidden="1">
            <a:extLst>
              <a:ext uri="{FF2B5EF4-FFF2-40B4-BE49-F238E27FC236}">
                <a16:creationId xmlns:a16="http://schemas.microsoft.com/office/drawing/2014/main" id="{BDCF85EE-320C-4B1C-92DD-363C415ADA2B}"/>
              </a:ext>
            </a:extLst>
          </p:cNvPr>
          <p:cNvSpPr txBox="1">
            <a:spLocks noChangeArrowheads="1"/>
          </p:cNvSpPr>
          <p:nvPr/>
        </p:nvSpPr>
        <p:spPr bwMode="auto">
          <a:xfrm rot="5400000">
            <a:off x="10989877" y="1981071"/>
            <a:ext cx="2213748"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mn-ea"/>
              </a:rPr>
              <a:t>Last Modified 12/04/2016 14:32 W. Central Africa Standard Time</a:t>
            </a:r>
            <a:endParaRPr lang="en-US" sz="1600" dirty="0">
              <a:solidFill>
                <a:srgbClr val="000000"/>
              </a:solidFill>
              <a:latin typeface="Arial"/>
              <a:ea typeface="+mn-ea"/>
            </a:endParaRPr>
          </a:p>
        </p:txBody>
      </p:sp>
      <p:sp>
        <p:nvSpPr>
          <p:cNvPr id="58" name="Printed" hidden="1">
            <a:extLst>
              <a:ext uri="{FF2B5EF4-FFF2-40B4-BE49-F238E27FC236}">
                <a16:creationId xmlns:a16="http://schemas.microsoft.com/office/drawing/2014/main" id="{517D1B3D-C869-4C1A-B252-C56FA96C826F}"/>
              </a:ext>
            </a:extLst>
          </p:cNvPr>
          <p:cNvSpPr txBox="1">
            <a:spLocks noChangeArrowheads="1"/>
          </p:cNvSpPr>
          <p:nvPr/>
        </p:nvSpPr>
        <p:spPr bwMode="auto">
          <a:xfrm rot="5400000">
            <a:off x="11029150" y="4198810"/>
            <a:ext cx="2135200"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mn-ea"/>
              </a:rPr>
              <a:t>Printed 2015/07/28 05:32 AM W. Central Africa Standard Time</a:t>
            </a:r>
            <a:endParaRPr lang="en-US" sz="1600" dirty="0">
              <a:solidFill>
                <a:srgbClr val="000000"/>
              </a:solidFill>
              <a:latin typeface="Arial"/>
              <a:ea typeface="+mn-ea"/>
            </a:endParaRPr>
          </a:p>
        </p:txBody>
      </p:sp>
      <p:sp>
        <p:nvSpPr>
          <p:cNvPr id="59" name="Footer Placeholder 20">
            <a:extLst>
              <a:ext uri="{FF2B5EF4-FFF2-40B4-BE49-F238E27FC236}">
                <a16:creationId xmlns:a16="http://schemas.microsoft.com/office/drawing/2014/main" id="{6E784A88-B333-48BD-B768-3925E4CB1392}"/>
              </a:ext>
            </a:extLst>
          </p:cNvPr>
          <p:cNvSpPr txBox="1">
            <a:spLocks noGrp="1"/>
          </p:cNvSpPr>
          <p:nvPr userDrawn="1"/>
        </p:nvSpPr>
        <p:spPr bwMode="auto">
          <a:xfrm>
            <a:off x="444224" y="6606983"/>
            <a:ext cx="18081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mn-ea"/>
                <a:cs typeface="Arial" charset="0"/>
              </a:rPr>
              <a:t>GITN Annual Tax Conference 2016</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997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72" hidden="1">
            <a:extLst>
              <a:ext uri="{FF2B5EF4-FFF2-40B4-BE49-F238E27FC236}">
                <a16:creationId xmlns:a16="http://schemas.microsoft.com/office/drawing/2014/main" id="{95D442FB-659A-431F-BC2A-99B8B6E897BD}"/>
              </a:ext>
            </a:extLst>
          </p:cNvPr>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242" name="think-cell Slide" r:id="rId4" imgW="360" imgH="360" progId="TCLayout.ActiveDocument.1">
                  <p:embed/>
                </p:oleObj>
              </mc:Choice>
              <mc:Fallback>
                <p:oleObj name="think-cell Slide" r:id="rId4" imgW="360" imgH="360" progId="TCLayout.ActiveDocument.1">
                  <p:embed/>
                  <p:pic>
                    <p:nvPicPr>
                      <p:cNvPr id="4" name="Object 72" hidden="1">
                        <a:extLst>
                          <a:ext uri="{FF2B5EF4-FFF2-40B4-BE49-F238E27FC236}">
                            <a16:creationId xmlns:a16="http://schemas.microsoft.com/office/drawing/2014/main" id="{95D442FB-659A-431F-BC2A-99B8B6E89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pic>
        <p:nvPicPr>
          <p:cNvPr id="5" name="Picture 1311">
            <a:extLst>
              <a:ext uri="{FF2B5EF4-FFF2-40B4-BE49-F238E27FC236}">
                <a16:creationId xmlns:a16="http://schemas.microsoft.com/office/drawing/2014/main" id="{09A5AA30-074A-42E4-8B7A-4C206D552D7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07352" y="1"/>
            <a:ext cx="4184649" cy="114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94">
            <a:extLst>
              <a:ext uri="{FF2B5EF4-FFF2-40B4-BE49-F238E27FC236}">
                <a16:creationId xmlns:a16="http://schemas.microsoft.com/office/drawing/2014/main" id="{845DEA4E-C17F-4D0E-BDBA-593EE27DFBB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1"/>
            <a:ext cx="8333317" cy="114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1299">
            <a:extLst>
              <a:ext uri="{FF2B5EF4-FFF2-40B4-BE49-F238E27FC236}">
                <a16:creationId xmlns:a16="http://schemas.microsoft.com/office/drawing/2014/main" id="{934C8B89-4CE7-45D5-995F-5D09650E830A}"/>
              </a:ext>
            </a:extLst>
          </p:cNvPr>
          <p:cNvSpPr>
            <a:spLocks noChangeArrowheads="1"/>
          </p:cNvSpPr>
          <p:nvPr userDrawn="1"/>
        </p:nvSpPr>
        <p:spPr bwMode="ltGray">
          <a:xfrm rot="16200000">
            <a:off x="5975350" y="-4829175"/>
            <a:ext cx="241300" cy="12192000"/>
          </a:xfrm>
          <a:prstGeom prst="rect">
            <a:avLst/>
          </a:prstGeom>
          <a:solidFill>
            <a:srgbClr val="EE1D23"/>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sp>
        <p:nvSpPr>
          <p:cNvPr id="8" name="Rectangle 1300">
            <a:extLst>
              <a:ext uri="{FF2B5EF4-FFF2-40B4-BE49-F238E27FC236}">
                <a16:creationId xmlns:a16="http://schemas.microsoft.com/office/drawing/2014/main" id="{3CA4327E-273A-4A29-8BAB-24C3574086FF}"/>
              </a:ext>
            </a:extLst>
          </p:cNvPr>
          <p:cNvSpPr>
            <a:spLocks noChangeArrowheads="1"/>
          </p:cNvSpPr>
          <p:nvPr userDrawn="1"/>
        </p:nvSpPr>
        <p:spPr bwMode="auto">
          <a:xfrm rot="16200000">
            <a:off x="6053138" y="728663"/>
            <a:ext cx="85725" cy="12192000"/>
          </a:xfrm>
          <a:prstGeom prst="rect">
            <a:avLst/>
          </a:prstGeom>
          <a:solidFill>
            <a:srgbClr val="6D6E72"/>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pic>
        <p:nvPicPr>
          <p:cNvPr id="9" name="Picture 1301">
            <a:extLst>
              <a:ext uri="{FF2B5EF4-FFF2-40B4-BE49-F238E27FC236}">
                <a16:creationId xmlns:a16="http://schemas.microsoft.com/office/drawing/2014/main" id="{F2DA01FF-3D88-47C3-B121-C49DE5F44C26}"/>
              </a:ext>
            </a:extLst>
          </p:cNvPr>
          <p:cNvPicPr>
            <a:picLocks noChangeAspect="1" noChangeArrowheads="1"/>
          </p:cNvPicPr>
          <p:nvPr userDrawn="1"/>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041467" y="19050"/>
            <a:ext cx="1877484" cy="117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20">
            <a:extLst>
              <a:ext uri="{FF2B5EF4-FFF2-40B4-BE49-F238E27FC236}">
                <a16:creationId xmlns:a16="http://schemas.microsoft.com/office/drawing/2014/main" id="{584BE2E2-3F72-494A-A2BA-ADFE887F40EC}"/>
              </a:ext>
            </a:extLst>
          </p:cNvPr>
          <p:cNvSpPr txBox="1">
            <a:spLocks noGrp="1"/>
          </p:cNvSpPr>
          <p:nvPr userDrawn="1"/>
        </p:nvSpPr>
        <p:spPr bwMode="auto">
          <a:xfrm>
            <a:off x="9660966" y="6505383"/>
            <a:ext cx="16478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ＭＳ Ｐゴシック"/>
                <a:cs typeface="Arial" charset="0"/>
              </a:rPr>
              <a:t>Federal Inland Revenue Service</a:t>
            </a:r>
          </a:p>
        </p:txBody>
      </p:sp>
      <p:pic>
        <p:nvPicPr>
          <p:cNvPr id="11" name="Picture 16" descr="http://www.firs.gov.ng/Style%20Library/FIRS/images/FIRS-Logo.png">
            <a:extLst>
              <a:ext uri="{FF2B5EF4-FFF2-40B4-BE49-F238E27FC236}">
                <a16:creationId xmlns:a16="http://schemas.microsoft.com/office/drawing/2014/main" id="{A0A00E61-AF11-4A95-9E28-188BDEF18E1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701618" y="6405563"/>
            <a:ext cx="641349"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 name="McK Title Elements" hidden="1">
            <a:extLst>
              <a:ext uri="{FF2B5EF4-FFF2-40B4-BE49-F238E27FC236}">
                <a16:creationId xmlns:a16="http://schemas.microsoft.com/office/drawing/2014/main" id="{60E3F11D-8A0F-4322-8EFB-E8EF778394E9}"/>
              </a:ext>
            </a:extLst>
          </p:cNvPr>
          <p:cNvGrpSpPr>
            <a:grpSpLocks/>
          </p:cNvGrpSpPr>
          <p:nvPr/>
        </p:nvGrpSpPr>
        <p:grpSpPr bwMode="auto">
          <a:xfrm>
            <a:off x="3911600" y="5316538"/>
            <a:ext cx="6714067" cy="493712"/>
            <a:chOff x="1663" y="3106"/>
            <a:chExt cx="3109" cy="305"/>
          </a:xfrm>
        </p:grpSpPr>
        <p:sp>
          <p:nvSpPr>
            <p:cNvPr id="13" name="McK Document type">
              <a:extLst>
                <a:ext uri="{FF2B5EF4-FFF2-40B4-BE49-F238E27FC236}">
                  <a16:creationId xmlns:a16="http://schemas.microsoft.com/office/drawing/2014/main" id="{4C847B30-5EDE-497E-88BA-E0B707BADD01}"/>
                </a:ext>
              </a:extLst>
            </p:cNvPr>
            <p:cNvSpPr txBox="1">
              <a:spLocks noChangeArrowheads="1"/>
            </p:cNvSpPr>
            <p:nvPr/>
          </p:nvSpPr>
          <p:spPr bwMode="auto">
            <a:xfrm>
              <a:off x="1663" y="3106"/>
              <a:ext cx="3109" cy="136"/>
            </a:xfrm>
            <a:prstGeom prst="rect">
              <a:avLst/>
            </a:prstGeom>
            <a:noFill/>
            <a:ln>
              <a:noFill/>
            </a:ln>
            <a:effec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1400" dirty="0">
                  <a:solidFill>
                    <a:srgbClr val="000000"/>
                  </a:solidFill>
                  <a:latin typeface="Arial"/>
                  <a:ea typeface="ＭＳ Ｐゴシック"/>
                </a:rPr>
                <a:t>Document type</a:t>
              </a:r>
            </a:p>
          </p:txBody>
        </p:sp>
        <p:sp>
          <p:nvSpPr>
            <p:cNvPr id="14" name="McK Date">
              <a:extLst>
                <a:ext uri="{FF2B5EF4-FFF2-40B4-BE49-F238E27FC236}">
                  <a16:creationId xmlns:a16="http://schemas.microsoft.com/office/drawing/2014/main" id="{34E6C8C3-6ACD-4EC2-9992-BC2FA09BD2A6}"/>
                </a:ext>
              </a:extLst>
            </p:cNvPr>
            <p:cNvSpPr txBox="1">
              <a:spLocks noChangeArrowheads="1"/>
            </p:cNvSpPr>
            <p:nvPr/>
          </p:nvSpPr>
          <p:spPr bwMode="auto">
            <a:xfrm>
              <a:off x="1663" y="3275"/>
              <a:ext cx="3109" cy="136"/>
            </a:xfrm>
            <a:prstGeom prst="rect">
              <a:avLst/>
            </a:prstGeom>
            <a:noFill/>
            <a:ln>
              <a:noFill/>
            </a:ln>
            <a:effec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1400" dirty="0">
                  <a:solidFill>
                    <a:srgbClr val="000000"/>
                  </a:solidFill>
                  <a:latin typeface="Arial"/>
                  <a:ea typeface="ＭＳ Ｐゴシック"/>
                </a:rPr>
                <a:t>Date</a:t>
              </a:r>
            </a:p>
          </p:txBody>
        </p:sp>
      </p:grpSp>
      <p:sp>
        <p:nvSpPr>
          <p:cNvPr id="15" name="Working Draft Text" hidden="1">
            <a:extLst>
              <a:ext uri="{FF2B5EF4-FFF2-40B4-BE49-F238E27FC236}">
                <a16:creationId xmlns:a16="http://schemas.microsoft.com/office/drawing/2014/main" id="{AE49C099-F2B6-4091-AD66-E4673DB2295B}"/>
              </a:ext>
            </a:extLst>
          </p:cNvPr>
          <p:cNvSpPr txBox="1">
            <a:spLocks noChangeArrowheads="1"/>
          </p:cNvSpPr>
          <p:nvPr userDrawn="1"/>
        </p:nvSpPr>
        <p:spPr bwMode="auto">
          <a:xfrm>
            <a:off x="3911601" y="1458914"/>
            <a:ext cx="993862" cy="138499"/>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900" b="1" dirty="0">
                <a:solidFill>
                  <a:srgbClr val="000000"/>
                </a:solidFill>
                <a:latin typeface="Arial"/>
                <a:ea typeface="Arial Unicode MS" pitchFamily="34" charset="-128"/>
                <a:cs typeface="Arial Unicode MS" pitchFamily="34" charset="-128"/>
              </a:rPr>
              <a:t>WORKING DRAFT</a:t>
            </a:r>
          </a:p>
        </p:txBody>
      </p:sp>
      <p:sp>
        <p:nvSpPr>
          <p:cNvPr id="16" name="Working Draft" hidden="1">
            <a:extLst>
              <a:ext uri="{FF2B5EF4-FFF2-40B4-BE49-F238E27FC236}">
                <a16:creationId xmlns:a16="http://schemas.microsoft.com/office/drawing/2014/main" id="{C93D7A10-3BA3-4ADC-B8EA-FD3B1C0AF581}"/>
              </a:ext>
            </a:extLst>
          </p:cNvPr>
          <p:cNvSpPr txBox="1">
            <a:spLocks noChangeArrowheads="1"/>
          </p:cNvSpPr>
          <p:nvPr userDrawn="1"/>
        </p:nvSpPr>
        <p:spPr bwMode="auto">
          <a:xfrm>
            <a:off x="3911600" y="1617663"/>
            <a:ext cx="3308598" cy="138499"/>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900" dirty="0">
                <a:solidFill>
                  <a:srgbClr val="000000"/>
                </a:solidFill>
                <a:latin typeface="Arial"/>
                <a:ea typeface="Arial Unicode MS" pitchFamily="34" charset="-128"/>
                <a:cs typeface="Arial Unicode MS" pitchFamily="34" charset="-128"/>
              </a:rPr>
              <a:t>Last Modified 12/04/2016 14:32 W. Central Africa Standard Time</a:t>
            </a:r>
          </a:p>
        </p:txBody>
      </p:sp>
      <p:sp>
        <p:nvSpPr>
          <p:cNvPr id="17" name="Printed" hidden="1">
            <a:extLst>
              <a:ext uri="{FF2B5EF4-FFF2-40B4-BE49-F238E27FC236}">
                <a16:creationId xmlns:a16="http://schemas.microsoft.com/office/drawing/2014/main" id="{CDD996A4-5238-4B48-82D3-D136305D832C}"/>
              </a:ext>
            </a:extLst>
          </p:cNvPr>
          <p:cNvSpPr txBox="1">
            <a:spLocks noChangeArrowheads="1"/>
          </p:cNvSpPr>
          <p:nvPr userDrawn="1"/>
        </p:nvSpPr>
        <p:spPr bwMode="auto">
          <a:xfrm>
            <a:off x="3911601" y="1778001"/>
            <a:ext cx="3193182" cy="138499"/>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900" dirty="0">
                <a:solidFill>
                  <a:srgbClr val="000000"/>
                </a:solidFill>
                <a:latin typeface="Arial"/>
                <a:ea typeface="Arial Unicode MS" pitchFamily="34" charset="-128"/>
                <a:cs typeface="Arial Unicode MS" pitchFamily="34" charset="-128"/>
              </a:rPr>
              <a:t>Printed 2015/07/28 05:32 AM W. Central Africa Standard Time</a:t>
            </a:r>
          </a:p>
        </p:txBody>
      </p:sp>
      <p:sp>
        <p:nvSpPr>
          <p:cNvPr id="13314" name="Rectangle 1026"/>
          <p:cNvSpPr>
            <a:spLocks noGrp="1" noChangeArrowheads="1"/>
          </p:cNvSpPr>
          <p:nvPr>
            <p:ph type="ctrTitle"/>
          </p:nvPr>
        </p:nvSpPr>
        <p:spPr>
          <a:xfrm>
            <a:off x="662867" y="2176985"/>
            <a:ext cx="10994708" cy="507831"/>
          </a:xfrm>
          <a:prstGeom prst="rect">
            <a:avLst/>
          </a:prstGeom>
        </p:spPr>
        <p:txBody>
          <a:bodyPr/>
          <a:lstStyle>
            <a:lvl1pPr>
              <a:defRPr sz="3300" b="1" baseline="0">
                <a:latin typeface="+mj-lt"/>
                <a:ea typeface="+mj-ea"/>
              </a:defRPr>
            </a:lvl1pPr>
          </a:lstStyle>
          <a:p>
            <a:pPr lvl="0"/>
            <a:r>
              <a:rPr lang="en-US" noProof="0" dirty="0"/>
              <a:t>Click to edit Master title style</a:t>
            </a:r>
          </a:p>
        </p:txBody>
      </p:sp>
      <p:sp>
        <p:nvSpPr>
          <p:cNvPr id="13315" name="Rectangle 1027"/>
          <p:cNvSpPr>
            <a:spLocks noGrp="1" noChangeArrowheads="1"/>
          </p:cNvSpPr>
          <p:nvPr>
            <p:ph type="subTitle" idx="1"/>
          </p:nvPr>
        </p:nvSpPr>
        <p:spPr>
          <a:xfrm>
            <a:off x="662867" y="3888187"/>
            <a:ext cx="10994708" cy="219820"/>
          </a:xfrm>
          <a:prstGeom prst="rect">
            <a:avLst/>
          </a:prstGeom>
        </p:spPr>
        <p:txBody>
          <a:bodyPr/>
          <a:lstStyle>
            <a:lvl1pPr>
              <a:defRPr sz="1400" baseline="0">
                <a:latin typeface="+mj-lt"/>
                <a:ea typeface="+mj-ea"/>
              </a:defRPr>
            </a:lvl1pPr>
          </a:lstStyle>
          <a:p>
            <a:pPr lvl="0"/>
            <a:r>
              <a:rPr lang="en-US" noProof="0"/>
              <a:t>Click to edit Master subtitle style</a:t>
            </a:r>
          </a:p>
        </p:txBody>
      </p:sp>
      <p:sp>
        <p:nvSpPr>
          <p:cNvPr id="18" name="Slide Number Placeholder 1">
            <a:extLst>
              <a:ext uri="{FF2B5EF4-FFF2-40B4-BE49-F238E27FC236}">
                <a16:creationId xmlns:a16="http://schemas.microsoft.com/office/drawing/2014/main" id="{CAC0E51F-0AD8-4214-AFCD-D12FC4F019F8}"/>
              </a:ext>
            </a:extLst>
          </p:cNvPr>
          <p:cNvSpPr>
            <a:spLocks noGrp="1"/>
          </p:cNvSpPr>
          <p:nvPr>
            <p:ph type="sldNum" sz="quarter" idx="10"/>
          </p:nvPr>
        </p:nvSpPr>
        <p:spPr/>
        <p:txBody>
          <a:bodyPr/>
          <a:lstStyle>
            <a:lvl1pPr algn="ctr">
              <a:defRPr sz="1200">
                <a:solidFill>
                  <a:srgbClr val="2F2B20">
                    <a:tint val="75000"/>
                  </a:srgbClr>
                </a:solidFill>
              </a:defRPr>
            </a:lvl1pPr>
          </a:lstStyle>
          <a:p>
            <a:pPr>
              <a:defRPr/>
            </a:pPr>
            <a:fld id="{210701C1-A557-40DE-A6AE-C1015486EE9F}" type="slidenum">
              <a:rPr lang="en-US"/>
              <a:pPr>
                <a:defRPr/>
              </a:pPr>
              <a:t>‹#›</a:t>
            </a:fld>
            <a:endParaRPr lang="en-US" dirty="0"/>
          </a:p>
        </p:txBody>
      </p:sp>
    </p:spTree>
    <p:extLst>
      <p:ext uri="{BB962C8B-B14F-4D97-AF65-F5344CB8AC3E}">
        <p14:creationId xmlns:p14="http://schemas.microsoft.com/office/powerpoint/2010/main" val="88319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869C96F7-35E8-4EC8-B495-58FC15057F8A}"/>
              </a:ext>
            </a:extLst>
          </p:cNvPr>
          <p:cNvGraphicFramePr>
            <a:graphicFrameLocks noChangeAspect="1"/>
          </p:cNvGraphicFramePr>
          <p:nvPr>
            <p:custDataLst>
              <p:tags r:id="rId2"/>
            </p:custDataLst>
          </p:nvPr>
        </p:nvGraphicFramePr>
        <p:xfrm>
          <a:off x="1" y="1"/>
          <a:ext cx="215900" cy="161925"/>
        </p:xfrm>
        <a:graphic>
          <a:graphicData uri="http://schemas.openxmlformats.org/presentationml/2006/ole">
            <mc:AlternateContent xmlns:mc="http://schemas.openxmlformats.org/markup-compatibility/2006">
              <mc:Choice xmlns:v="urn:schemas-microsoft-com:vml" Requires="v">
                <p:oleObj spid="_x0000_s10266" name="think-cell Slide" r:id="rId19" imgW="360" imgH="360" progId="TCLayout.ActiveDocument.1">
                  <p:embed/>
                </p:oleObj>
              </mc:Choice>
              <mc:Fallback>
                <p:oleObj name="think-cell Slide" r:id="rId19" imgW="360" imgH="360" progId="TCLayout.ActiveDocument.1">
                  <p:embed/>
                  <p:pic>
                    <p:nvPicPr>
                      <p:cNvPr id="3" name="Object 1" hidden="1">
                        <a:extLst>
                          <a:ext uri="{FF2B5EF4-FFF2-40B4-BE49-F238E27FC236}">
                            <a16:creationId xmlns:a16="http://schemas.microsoft.com/office/drawing/2014/main" id="{869C96F7-35E8-4EC8-B495-58FC15057F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1"/>
                        <a:ext cx="2159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 name="Rectangle 375">
            <a:extLst>
              <a:ext uri="{FF2B5EF4-FFF2-40B4-BE49-F238E27FC236}">
                <a16:creationId xmlns:a16="http://schemas.microsoft.com/office/drawing/2014/main" id="{5C17F5F5-85DF-4C60-A427-6E753D92FE8A}"/>
              </a:ext>
            </a:extLst>
          </p:cNvPr>
          <p:cNvSpPr>
            <a:spLocks noChangeArrowheads="1"/>
          </p:cNvSpPr>
          <p:nvPr/>
        </p:nvSpPr>
        <p:spPr bwMode="invGray">
          <a:xfrm rot="16200000">
            <a:off x="5978525" y="-5978525"/>
            <a:ext cx="234950" cy="12192000"/>
          </a:xfrm>
          <a:prstGeom prst="rect">
            <a:avLst/>
          </a:prstGeom>
          <a:solidFill>
            <a:srgbClr val="EE1D23"/>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sp>
        <p:nvSpPr>
          <p:cNvPr id="5" name="Footer Placeholder 20">
            <a:extLst>
              <a:ext uri="{FF2B5EF4-FFF2-40B4-BE49-F238E27FC236}">
                <a16:creationId xmlns:a16="http://schemas.microsoft.com/office/drawing/2014/main" id="{67E0B7BB-029A-4AA0-9718-89D545367405}"/>
              </a:ext>
            </a:extLst>
          </p:cNvPr>
          <p:cNvSpPr txBox="1">
            <a:spLocks noGrp="1"/>
          </p:cNvSpPr>
          <p:nvPr/>
        </p:nvSpPr>
        <p:spPr bwMode="auto">
          <a:xfrm>
            <a:off x="9650382" y="6554594"/>
            <a:ext cx="16478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ＭＳ Ｐゴシック"/>
                <a:cs typeface="Arial" charset="0"/>
              </a:rPr>
              <a:t>Federal Inland Revenue Service</a:t>
            </a:r>
          </a:p>
        </p:txBody>
      </p:sp>
      <p:sp>
        <p:nvSpPr>
          <p:cNvPr id="6" name="Rectangle 378">
            <a:extLst>
              <a:ext uri="{FF2B5EF4-FFF2-40B4-BE49-F238E27FC236}">
                <a16:creationId xmlns:a16="http://schemas.microsoft.com/office/drawing/2014/main" id="{D597AB58-1BF9-4AB2-AE7D-966023E1FA28}"/>
              </a:ext>
            </a:extLst>
          </p:cNvPr>
          <p:cNvSpPr>
            <a:spLocks noChangeArrowheads="1"/>
          </p:cNvSpPr>
          <p:nvPr/>
        </p:nvSpPr>
        <p:spPr bwMode="auto">
          <a:xfrm rot="16200000">
            <a:off x="6053138" y="728663"/>
            <a:ext cx="85725" cy="12192000"/>
          </a:xfrm>
          <a:prstGeom prst="rect">
            <a:avLst/>
          </a:prstGeom>
          <a:solidFill>
            <a:srgbClr val="6D6E72"/>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pic>
        <p:nvPicPr>
          <p:cNvPr id="7" name="Picture 16" descr="http://www.firs.gov.ng/Style%20Library/FIRS/images/FIRS-Logo.png">
            <a:extLst>
              <a:ext uri="{FF2B5EF4-FFF2-40B4-BE49-F238E27FC236}">
                <a16:creationId xmlns:a16="http://schemas.microsoft.com/office/drawing/2014/main" id="{EB8AA0A6-360D-4832-8F16-D0EB0938F10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691034" y="6454776"/>
            <a:ext cx="641351"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McK 1. On-page tracker" hidden="1">
            <a:extLst>
              <a:ext uri="{FF2B5EF4-FFF2-40B4-BE49-F238E27FC236}">
                <a16:creationId xmlns:a16="http://schemas.microsoft.com/office/drawing/2014/main" id="{68ADD365-0C1D-4CCE-BD4B-7D85472F44AA}"/>
              </a:ext>
            </a:extLst>
          </p:cNvPr>
          <p:cNvSpPr>
            <a:spLocks noChangeArrowheads="1"/>
          </p:cNvSpPr>
          <p:nvPr/>
        </p:nvSpPr>
        <p:spPr bwMode="auto">
          <a:xfrm>
            <a:off x="162984" y="7938"/>
            <a:ext cx="859210" cy="215444"/>
          </a:xfrm>
          <a:prstGeom prst="rect">
            <a:avLst/>
          </a:prstGeom>
          <a:noFill/>
          <a:ln>
            <a:noFill/>
          </a:ln>
          <a:effec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400" dirty="0">
                <a:solidFill>
                  <a:srgbClr val="FFFFFF"/>
                </a:solidFill>
              </a:rPr>
              <a:t>TRACKER</a:t>
            </a:r>
          </a:p>
        </p:txBody>
      </p:sp>
      <p:sp>
        <p:nvSpPr>
          <p:cNvPr id="9" name="McK 3. Unit of measure" hidden="1">
            <a:extLst>
              <a:ext uri="{FF2B5EF4-FFF2-40B4-BE49-F238E27FC236}">
                <a16:creationId xmlns:a16="http://schemas.microsoft.com/office/drawing/2014/main" id="{1DAA6493-B3B0-492E-9246-4F0395CC3FF5}"/>
              </a:ext>
            </a:extLst>
          </p:cNvPr>
          <p:cNvSpPr txBox="1">
            <a:spLocks noChangeArrowheads="1"/>
          </p:cNvSpPr>
          <p:nvPr/>
        </p:nvSpPr>
        <p:spPr bwMode="auto">
          <a:xfrm>
            <a:off x="162984" y="619126"/>
            <a:ext cx="11724216" cy="252413"/>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rgbClr val="808080"/>
                </a:solidFill>
                <a:latin typeface="Arial"/>
                <a:ea typeface="ＭＳ Ｐゴシック"/>
              </a:rPr>
              <a:t>Unit of measure</a:t>
            </a:r>
          </a:p>
        </p:txBody>
      </p:sp>
      <p:grpSp>
        <p:nvGrpSpPr>
          <p:cNvPr id="10" name="ACET" hidden="1">
            <a:extLst>
              <a:ext uri="{FF2B5EF4-FFF2-40B4-BE49-F238E27FC236}">
                <a16:creationId xmlns:a16="http://schemas.microsoft.com/office/drawing/2014/main" id="{A67DB39D-8B3B-46B0-994B-E91D3296E506}"/>
              </a:ext>
            </a:extLst>
          </p:cNvPr>
          <p:cNvGrpSpPr>
            <a:grpSpLocks/>
          </p:cNvGrpSpPr>
          <p:nvPr/>
        </p:nvGrpSpPr>
        <p:grpSpPr bwMode="auto">
          <a:xfrm>
            <a:off x="1976967" y="1393826"/>
            <a:ext cx="5799667" cy="519113"/>
            <a:chOff x="915" y="710"/>
            <a:chExt cx="2686" cy="320"/>
          </a:xfrm>
        </p:grpSpPr>
        <p:cxnSp>
          <p:nvCxnSpPr>
            <p:cNvPr id="11" name="AutoShape 249">
              <a:extLst>
                <a:ext uri="{FF2B5EF4-FFF2-40B4-BE49-F238E27FC236}">
                  <a16:creationId xmlns:a16="http://schemas.microsoft.com/office/drawing/2014/main" id="{D0A81BB5-2123-40DE-82E6-66651B262B99}"/>
                </a:ext>
              </a:extLst>
            </p:cNvPr>
            <p:cNvCxnSpPr>
              <a:cxnSpLocks noChangeShapeType="1"/>
            </p:cNvCxnSpPr>
            <p:nvPr/>
          </p:nvCxnSpPr>
          <p:spPr bwMode="auto">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sp>
          <p:nvSpPr>
            <p:cNvPr id="12" name="AutoShape 250">
              <a:extLst>
                <a:ext uri="{FF2B5EF4-FFF2-40B4-BE49-F238E27FC236}">
                  <a16:creationId xmlns:a16="http://schemas.microsoft.com/office/drawing/2014/main" id="{E1F59E8E-210B-43AA-8338-D4BB9AE659AD}"/>
                </a:ext>
              </a:extLst>
            </p:cNvPr>
            <p:cNvSpPr>
              <a:spLocks noChangeArrowheads="1"/>
            </p:cNvSpPr>
            <p:nvPr/>
          </p:nvSpPr>
          <p:spPr bwMode="auto">
            <a:xfrm>
              <a:off x="915" y="710"/>
              <a:ext cx="2686" cy="320"/>
            </a:xfrm>
            <a:prstGeom prst="leftRightArrow">
              <a:avLst>
                <a:gd name="adj1" fmla="val 100000"/>
                <a:gd name="adj2" fmla="val 0"/>
              </a:avLst>
            </a:prstGeom>
            <a:noFill/>
            <a:ln>
              <a:noFill/>
            </a:ln>
            <a:effectLst/>
          </p:spPr>
          <p:txBody>
            <a:bodyPr lIns="0" tIns="0" rIns="0" bIns="18288" anchor="b">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dirty="0">
                  <a:solidFill>
                    <a:srgbClr val="000000"/>
                  </a:solidFill>
                </a:rPr>
                <a:t>Title</a:t>
              </a:r>
            </a:p>
            <a:p>
              <a:pPr eaLnBrk="1" hangingPunct="1">
                <a:defRPr/>
              </a:pPr>
              <a:r>
                <a:rPr lang="en-US" altLang="en-US" sz="1600" dirty="0">
                  <a:solidFill>
                    <a:srgbClr val="808080"/>
                  </a:solidFill>
                </a:rPr>
                <a:t>Unit of measure</a:t>
              </a:r>
            </a:p>
          </p:txBody>
        </p:sp>
      </p:grpSp>
      <p:grpSp>
        <p:nvGrpSpPr>
          <p:cNvPr id="13" name="McK Slide Elements" hidden="1">
            <a:extLst>
              <a:ext uri="{FF2B5EF4-FFF2-40B4-BE49-F238E27FC236}">
                <a16:creationId xmlns:a16="http://schemas.microsoft.com/office/drawing/2014/main" id="{5E9E1B4B-3780-4D6A-BC95-B18DBDA43327}"/>
              </a:ext>
            </a:extLst>
          </p:cNvPr>
          <p:cNvGrpSpPr>
            <a:grpSpLocks/>
          </p:cNvGrpSpPr>
          <p:nvPr/>
        </p:nvGrpSpPr>
        <p:grpSpPr bwMode="auto">
          <a:xfrm>
            <a:off x="162985" y="6238875"/>
            <a:ext cx="8316383" cy="393700"/>
            <a:chOff x="121488" y="6315761"/>
            <a:chExt cx="6088667" cy="386027"/>
          </a:xfrm>
        </p:grpSpPr>
        <p:sp>
          <p:nvSpPr>
            <p:cNvPr id="14" name="McK 4. Footnote">
              <a:extLst>
                <a:ext uri="{FF2B5EF4-FFF2-40B4-BE49-F238E27FC236}">
                  <a16:creationId xmlns:a16="http://schemas.microsoft.com/office/drawing/2014/main" id="{7AEF9C80-9949-42FD-936D-1300B2C2DD44}"/>
                </a:ext>
              </a:extLst>
            </p:cNvPr>
            <p:cNvSpPr txBox="1">
              <a:spLocks noChangeArrowheads="1"/>
            </p:cNvSpPr>
            <p:nvPr/>
          </p:nvSpPr>
          <p:spPr bwMode="auto">
            <a:xfrm>
              <a:off x="121488" y="6315761"/>
              <a:ext cx="6088667" cy="154100"/>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a:solidFill>
                    <a:srgbClr val="000000"/>
                  </a:solidFill>
                  <a:latin typeface="Arial"/>
                  <a:ea typeface="ＭＳ Ｐゴシック"/>
                </a:rPr>
                <a:t>1 Footnote</a:t>
              </a:r>
            </a:p>
          </p:txBody>
        </p:sp>
        <p:sp>
          <p:nvSpPr>
            <p:cNvPr id="15" name="McK 5. Source">
              <a:extLst>
                <a:ext uri="{FF2B5EF4-FFF2-40B4-BE49-F238E27FC236}">
                  <a16:creationId xmlns:a16="http://schemas.microsoft.com/office/drawing/2014/main" id="{18643FCD-87D3-496D-9664-D130553A69B4}"/>
                </a:ext>
              </a:extLst>
            </p:cNvPr>
            <p:cNvSpPr>
              <a:spLocks noChangeArrowheads="1"/>
            </p:cNvSpPr>
            <p:nvPr/>
          </p:nvSpPr>
          <p:spPr bwMode="auto">
            <a:xfrm>
              <a:off x="121488" y="6547689"/>
              <a:ext cx="6088667" cy="154099"/>
            </a:xfrm>
            <a:prstGeom prst="rect">
              <a:avLst/>
            </a:prstGeom>
            <a:noFill/>
            <a:ln>
              <a:noFill/>
            </a:ln>
            <a:effectLst/>
          </p:spPr>
          <p:txBody>
            <a:bodyPr lIns="0" tIns="0" rIns="0" bIns="0" anchor="b">
              <a:spAutoFit/>
            </a:bodyPr>
            <a:lstStyle>
              <a:lvl1pPr marL="620713" indent="-620713" defTabSz="927100">
                <a:tabLst>
                  <a:tab pos="625475" algn="l"/>
                </a:tabLst>
                <a:defRPr>
                  <a:solidFill>
                    <a:schemeClr val="tx1"/>
                  </a:solidFill>
                  <a:latin typeface="Arial" panose="020B0604020202020204" pitchFamily="34" charset="0"/>
                  <a:ea typeface="ＭＳ Ｐゴシック" panose="020B0600070205080204" pitchFamily="34" charset="-128"/>
                </a:defRPr>
              </a:lvl1pPr>
              <a:lvl2pPr marL="742950" indent="-285750" defTabSz="927100">
                <a:tabLst>
                  <a:tab pos="625475"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dirty="0">
                  <a:solidFill>
                    <a:srgbClr val="000000"/>
                  </a:solidFill>
                </a:rPr>
                <a:t>SOURCE: Source</a:t>
              </a:r>
            </a:p>
          </p:txBody>
        </p:sp>
      </p:grpSp>
      <p:grpSp>
        <p:nvGrpSpPr>
          <p:cNvPr id="16" name="LegendBoxes" hidden="1">
            <a:extLst>
              <a:ext uri="{FF2B5EF4-FFF2-40B4-BE49-F238E27FC236}">
                <a16:creationId xmlns:a16="http://schemas.microsoft.com/office/drawing/2014/main" id="{A5E820E2-F27E-4EA4-97D7-B405A0BB5369}"/>
              </a:ext>
            </a:extLst>
          </p:cNvPr>
          <p:cNvGrpSpPr>
            <a:grpSpLocks/>
          </p:cNvGrpSpPr>
          <p:nvPr/>
        </p:nvGrpSpPr>
        <p:grpSpPr bwMode="auto">
          <a:xfrm>
            <a:off x="10847918" y="341314"/>
            <a:ext cx="855626" cy="1014346"/>
            <a:chOff x="4936" y="176"/>
            <a:chExt cx="396" cy="626"/>
          </a:xfrm>
        </p:grpSpPr>
        <p:sp>
          <p:nvSpPr>
            <p:cNvPr id="17" name="Legend1">
              <a:extLst>
                <a:ext uri="{FF2B5EF4-FFF2-40B4-BE49-F238E27FC236}">
                  <a16:creationId xmlns:a16="http://schemas.microsoft.com/office/drawing/2014/main" id="{12410FC2-5292-4F13-A954-119052F28F07}"/>
                </a:ext>
              </a:extLst>
            </p:cNvPr>
            <p:cNvSpPr>
              <a:spLocks noChangeArrowheads="1"/>
            </p:cNvSpPr>
            <p:nvPr/>
          </p:nvSpPr>
          <p:spPr bwMode="auto">
            <a:xfrm>
              <a:off x="5096"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8" name="LegendRectangle1">
              <a:extLst>
                <a:ext uri="{FF2B5EF4-FFF2-40B4-BE49-F238E27FC236}">
                  <a16:creationId xmlns:a16="http://schemas.microsoft.com/office/drawing/2014/main" id="{CF74D8C5-9B7A-4A80-890A-4D9AF5471ABD}"/>
                </a:ext>
              </a:extLst>
            </p:cNvPr>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19" name="Legend2">
              <a:extLst>
                <a:ext uri="{FF2B5EF4-FFF2-40B4-BE49-F238E27FC236}">
                  <a16:creationId xmlns:a16="http://schemas.microsoft.com/office/drawing/2014/main" id="{8711637D-BB16-435B-A646-D61478902D86}"/>
                </a:ext>
              </a:extLst>
            </p:cNvPr>
            <p:cNvSpPr>
              <a:spLocks noChangeArrowheads="1"/>
            </p:cNvSpPr>
            <p:nvPr/>
          </p:nvSpPr>
          <p:spPr bwMode="auto">
            <a:xfrm>
              <a:off x="5096" y="34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0" name="LegendRectangle2">
              <a:extLst>
                <a:ext uri="{FF2B5EF4-FFF2-40B4-BE49-F238E27FC236}">
                  <a16:creationId xmlns:a16="http://schemas.microsoft.com/office/drawing/2014/main" id="{FF440F40-9D9A-49B9-B0E4-C429CE3E2FD8}"/>
                </a:ext>
              </a:extLst>
            </p:cNvPr>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1" name="Legend3">
              <a:extLst>
                <a:ext uri="{FF2B5EF4-FFF2-40B4-BE49-F238E27FC236}">
                  <a16:creationId xmlns:a16="http://schemas.microsoft.com/office/drawing/2014/main" id="{E43B771A-8978-47CB-95AA-50842EB00C85}"/>
                </a:ext>
              </a:extLst>
            </p:cNvPr>
            <p:cNvSpPr>
              <a:spLocks noChangeArrowheads="1"/>
            </p:cNvSpPr>
            <p:nvPr/>
          </p:nvSpPr>
          <p:spPr bwMode="auto">
            <a:xfrm>
              <a:off x="5096" y="517"/>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2" name="LegendRectangle3">
              <a:extLst>
                <a:ext uri="{FF2B5EF4-FFF2-40B4-BE49-F238E27FC236}">
                  <a16:creationId xmlns:a16="http://schemas.microsoft.com/office/drawing/2014/main" id="{F71FBDA2-0A37-462B-8C5E-24B5CA28F01C}"/>
                </a:ext>
              </a:extLst>
            </p:cNvPr>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3" name="Legend4">
              <a:extLst>
                <a:ext uri="{FF2B5EF4-FFF2-40B4-BE49-F238E27FC236}">
                  <a16:creationId xmlns:a16="http://schemas.microsoft.com/office/drawing/2014/main" id="{DD9EEAFC-F1B9-44E0-88A0-7C0E43A70762}"/>
                </a:ext>
              </a:extLst>
            </p:cNvPr>
            <p:cNvSpPr>
              <a:spLocks noChangeArrowheads="1"/>
            </p:cNvSpPr>
            <p:nvPr/>
          </p:nvSpPr>
          <p:spPr bwMode="auto">
            <a:xfrm>
              <a:off x="5096" y="688"/>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4" name="LegendRectangle4">
              <a:extLst>
                <a:ext uri="{FF2B5EF4-FFF2-40B4-BE49-F238E27FC236}">
                  <a16:creationId xmlns:a16="http://schemas.microsoft.com/office/drawing/2014/main" id="{10F76698-4512-4B07-A056-0018B52E89A7}"/>
                </a:ext>
              </a:extLst>
            </p:cNvPr>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grpSp>
      <p:grpSp>
        <p:nvGrpSpPr>
          <p:cNvPr id="25" name="LegendLines" hidden="1">
            <a:extLst>
              <a:ext uri="{FF2B5EF4-FFF2-40B4-BE49-F238E27FC236}">
                <a16:creationId xmlns:a16="http://schemas.microsoft.com/office/drawing/2014/main" id="{0C4920AC-A58F-4EDE-AF33-8AB7C9CB7ACB}"/>
              </a:ext>
            </a:extLst>
          </p:cNvPr>
          <p:cNvGrpSpPr>
            <a:grpSpLocks/>
          </p:cNvGrpSpPr>
          <p:nvPr/>
        </p:nvGrpSpPr>
        <p:grpSpPr bwMode="auto">
          <a:xfrm>
            <a:off x="10428820" y="341314"/>
            <a:ext cx="1274735" cy="741300"/>
            <a:chOff x="4750" y="176"/>
            <a:chExt cx="590" cy="458"/>
          </a:xfrm>
        </p:grpSpPr>
        <p:sp>
          <p:nvSpPr>
            <p:cNvPr id="26" name="LineLegend1">
              <a:extLst>
                <a:ext uri="{FF2B5EF4-FFF2-40B4-BE49-F238E27FC236}">
                  <a16:creationId xmlns:a16="http://schemas.microsoft.com/office/drawing/2014/main" id="{2C4AA794-8559-4A45-9877-EAC7BCFE3A07}"/>
                </a:ext>
              </a:extLst>
            </p:cNvPr>
            <p:cNvSpPr>
              <a:spLocks noChangeShapeType="1"/>
            </p:cNvSpPr>
            <p:nvPr/>
          </p:nvSpPr>
          <p:spPr bwMode="auto">
            <a:xfrm>
              <a:off x="4750" y="233"/>
              <a:ext cx="288" cy="0"/>
            </a:xfrm>
            <a:prstGeom prst="line">
              <a:avLst/>
            </a:prstGeom>
            <a:noFill/>
            <a:ln w="28575">
              <a:solidFill>
                <a:schemeClr val="accent3"/>
              </a:solidFill>
              <a:round/>
              <a:headEnd/>
              <a:tailEnd/>
            </a:ln>
            <a:effectLst/>
          </p:spPr>
          <p:txBody>
            <a:bodyPr/>
            <a:lstStyle/>
            <a:p>
              <a:pPr defTabSz="909950" eaLnBrk="1" hangingPunct="1">
                <a:defRPr/>
              </a:pPr>
              <a:endParaRPr lang="en-US" sz="1600" dirty="0">
                <a:solidFill>
                  <a:srgbClr val="000000"/>
                </a:solidFill>
                <a:latin typeface="Arial"/>
                <a:ea typeface="ＭＳ Ｐゴシック"/>
              </a:endParaRPr>
            </a:p>
          </p:txBody>
        </p:sp>
        <p:sp>
          <p:nvSpPr>
            <p:cNvPr id="27" name="LineLegend2">
              <a:extLst>
                <a:ext uri="{FF2B5EF4-FFF2-40B4-BE49-F238E27FC236}">
                  <a16:creationId xmlns:a16="http://schemas.microsoft.com/office/drawing/2014/main" id="{34172C04-C782-4508-8F7C-E70B65209E86}"/>
                </a:ext>
              </a:extLst>
            </p:cNvPr>
            <p:cNvSpPr>
              <a:spLocks noChangeShapeType="1"/>
            </p:cNvSpPr>
            <p:nvPr/>
          </p:nvSpPr>
          <p:spPr bwMode="auto">
            <a:xfrm>
              <a:off x="4750" y="402"/>
              <a:ext cx="288" cy="0"/>
            </a:xfrm>
            <a:prstGeom prst="line">
              <a:avLst/>
            </a:prstGeom>
            <a:noFill/>
            <a:ln w="28575">
              <a:solidFill>
                <a:schemeClr val="accent3"/>
              </a:solidFill>
              <a:prstDash val="dash"/>
              <a:round/>
              <a:headEnd/>
              <a:tailEnd/>
            </a:ln>
            <a:effectLst/>
          </p:spPr>
          <p:txBody>
            <a:bodyPr/>
            <a:lstStyle/>
            <a:p>
              <a:pPr defTabSz="909950" eaLnBrk="1" hangingPunct="1">
                <a:defRPr/>
              </a:pPr>
              <a:endParaRPr lang="en-US" sz="1600" dirty="0">
                <a:solidFill>
                  <a:srgbClr val="000000"/>
                </a:solidFill>
                <a:latin typeface="Arial"/>
                <a:ea typeface="ＭＳ Ｐゴシック"/>
              </a:endParaRPr>
            </a:p>
          </p:txBody>
        </p:sp>
        <p:sp>
          <p:nvSpPr>
            <p:cNvPr id="28" name="LineLegend3">
              <a:extLst>
                <a:ext uri="{FF2B5EF4-FFF2-40B4-BE49-F238E27FC236}">
                  <a16:creationId xmlns:a16="http://schemas.microsoft.com/office/drawing/2014/main" id="{A2DF3CF5-FD41-41A7-BF7F-FC1714A0DA82}"/>
                </a:ext>
              </a:extLst>
            </p:cNvPr>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p:spPr>
          <p:txBody>
            <a:bodyPr/>
            <a:lstStyle/>
            <a:p>
              <a:pPr defTabSz="909950" eaLnBrk="1" hangingPunct="1">
                <a:defRPr/>
              </a:pPr>
              <a:endParaRPr lang="en-US" sz="1600" dirty="0">
                <a:solidFill>
                  <a:srgbClr val="000000"/>
                </a:solidFill>
                <a:latin typeface="Arial"/>
                <a:ea typeface="ＭＳ Ｐゴシック"/>
              </a:endParaRPr>
            </a:p>
          </p:txBody>
        </p:sp>
        <p:sp>
          <p:nvSpPr>
            <p:cNvPr id="29" name="Legend1">
              <a:extLst>
                <a:ext uri="{FF2B5EF4-FFF2-40B4-BE49-F238E27FC236}">
                  <a16:creationId xmlns:a16="http://schemas.microsoft.com/office/drawing/2014/main" id="{F15CB6CC-4353-43E7-8F33-0A3EF6434C11}"/>
                </a:ext>
              </a:extLst>
            </p:cNvPr>
            <p:cNvSpPr>
              <a:spLocks noChangeArrowheads="1"/>
            </p:cNvSpPr>
            <p:nvPr/>
          </p:nvSpPr>
          <p:spPr bwMode="auto">
            <a:xfrm>
              <a:off x="5104"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0" name="Legend2">
              <a:extLst>
                <a:ext uri="{FF2B5EF4-FFF2-40B4-BE49-F238E27FC236}">
                  <a16:creationId xmlns:a16="http://schemas.microsoft.com/office/drawing/2014/main" id="{AF64EAED-D825-484D-9BFF-65632240488E}"/>
                </a:ext>
              </a:extLst>
            </p:cNvPr>
            <p:cNvSpPr>
              <a:spLocks noChangeArrowheads="1"/>
            </p:cNvSpPr>
            <p:nvPr/>
          </p:nvSpPr>
          <p:spPr bwMode="auto">
            <a:xfrm>
              <a:off x="5104" y="344"/>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1" name="Legend3">
              <a:extLst>
                <a:ext uri="{FF2B5EF4-FFF2-40B4-BE49-F238E27FC236}">
                  <a16:creationId xmlns:a16="http://schemas.microsoft.com/office/drawing/2014/main" id="{C5D65880-3B2B-4FA0-A2A1-24388D831F33}"/>
                </a:ext>
              </a:extLst>
            </p:cNvPr>
            <p:cNvSpPr>
              <a:spLocks noChangeArrowheads="1"/>
            </p:cNvSpPr>
            <p:nvPr/>
          </p:nvSpPr>
          <p:spPr bwMode="auto">
            <a:xfrm>
              <a:off x="5104" y="520"/>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grpSp>
        <p:nvGrpSpPr>
          <p:cNvPr id="32" name="McKSticker" hidden="1">
            <a:extLst>
              <a:ext uri="{FF2B5EF4-FFF2-40B4-BE49-F238E27FC236}">
                <a16:creationId xmlns:a16="http://schemas.microsoft.com/office/drawing/2014/main" id="{BE67CC46-BC21-480E-9E8B-504D41FA4A38}"/>
              </a:ext>
            </a:extLst>
          </p:cNvPr>
          <p:cNvGrpSpPr>
            <a:grpSpLocks/>
          </p:cNvGrpSpPr>
          <p:nvPr/>
        </p:nvGrpSpPr>
        <p:grpSpPr bwMode="auto">
          <a:xfrm>
            <a:off x="10435168" y="341313"/>
            <a:ext cx="1452033" cy="215900"/>
            <a:chOff x="7673880" y="285750"/>
            <a:chExt cx="1066895" cy="212366"/>
          </a:xfrm>
        </p:grpSpPr>
        <p:sp>
          <p:nvSpPr>
            <p:cNvPr id="33" name="StickerRectangle">
              <a:extLst>
                <a:ext uri="{FF2B5EF4-FFF2-40B4-BE49-F238E27FC236}">
                  <a16:creationId xmlns:a16="http://schemas.microsoft.com/office/drawing/2014/main" id="{AD3D666F-DB27-4BC6-93AC-88F155A6581B}"/>
                </a:ext>
              </a:extLst>
            </p:cNvPr>
            <p:cNvSpPr>
              <a:spLocks noChangeArrowheads="1"/>
            </p:cNvSpPr>
            <p:nvPr/>
          </p:nvSpPr>
          <p:spPr bwMode="auto">
            <a:xfrm>
              <a:off x="7956864" y="285750"/>
              <a:ext cx="783911" cy="208890"/>
            </a:xfrm>
            <a:prstGeom prst="leftRightArrow">
              <a:avLst>
                <a:gd name="adj1" fmla="val 100000"/>
                <a:gd name="adj2" fmla="val 0"/>
              </a:avLst>
            </a:prstGeom>
            <a:noFill/>
            <a:ln>
              <a:noFill/>
            </a:ln>
            <a:effectLst/>
          </p:spPr>
          <p:txBody>
            <a:bodyPr wrap="none" lIns="27432" tIns="0" rIns="0" bIns="27432">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buClr>
                  <a:srgbClr val="EE1D23"/>
                </a:buClr>
                <a:defRPr/>
              </a:pPr>
              <a:r>
                <a:rPr lang="en-US" altLang="en-US" sz="1200" dirty="0">
                  <a:solidFill>
                    <a:srgbClr val="808080"/>
                  </a:solidFill>
                </a:rPr>
                <a:t>PRELIMINARY</a:t>
              </a:r>
            </a:p>
          </p:txBody>
        </p:sp>
        <p:cxnSp>
          <p:nvCxnSpPr>
            <p:cNvPr id="34" name="AutoShape 31">
              <a:extLst>
                <a:ext uri="{FF2B5EF4-FFF2-40B4-BE49-F238E27FC236}">
                  <a16:creationId xmlns:a16="http://schemas.microsoft.com/office/drawing/2014/main" id="{91DF4077-165E-4039-A825-EFA851A3250B}"/>
                </a:ext>
              </a:extLst>
            </p:cNvPr>
            <p:cNvCxnSpPr>
              <a:cxnSpLocks noChangeShapeType="1"/>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5" name="AutoShape 32">
              <a:extLst>
                <a:ext uri="{FF2B5EF4-FFF2-40B4-BE49-F238E27FC236}">
                  <a16:creationId xmlns:a16="http://schemas.microsoft.com/office/drawing/2014/main" id="{77361E37-7714-41E1-9672-14E8FC7AE167}"/>
                </a:ext>
              </a:extLst>
            </p:cNvPr>
            <p:cNvCxnSpPr>
              <a:cxnSpLocks noChangeShapeType="1"/>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6" name="LegendMoons" hidden="1">
            <a:extLst>
              <a:ext uri="{FF2B5EF4-FFF2-40B4-BE49-F238E27FC236}">
                <a16:creationId xmlns:a16="http://schemas.microsoft.com/office/drawing/2014/main" id="{F81AC76B-BF46-4BE1-B241-0808D044835A}"/>
              </a:ext>
            </a:extLst>
          </p:cNvPr>
          <p:cNvGrpSpPr>
            <a:grpSpLocks/>
          </p:cNvGrpSpPr>
          <p:nvPr/>
        </p:nvGrpSpPr>
        <p:grpSpPr bwMode="auto">
          <a:xfrm>
            <a:off x="10756904" y="341313"/>
            <a:ext cx="945788" cy="1333500"/>
            <a:chOff x="6655594" y="273840"/>
            <a:chExt cx="694869" cy="1306516"/>
          </a:xfrm>
        </p:grpSpPr>
        <p:grpSp>
          <p:nvGrpSpPr>
            <p:cNvPr id="37" name="MoonLegend1">
              <a:extLst>
                <a:ext uri="{FF2B5EF4-FFF2-40B4-BE49-F238E27FC236}">
                  <a16:creationId xmlns:a16="http://schemas.microsoft.com/office/drawing/2014/main" id="{C67BA030-4F82-446E-BCED-ED5BDF49645C}"/>
                </a:ext>
              </a:extLst>
            </p:cNvPr>
            <p:cNvGrpSpPr>
              <a:grpSpLocks noChangeAspect="1"/>
            </p:cNvGrpSpPr>
            <p:nvPr>
              <p:custDataLst>
                <p:tags r:id="rId3"/>
              </p:custDataLst>
            </p:nvPr>
          </p:nvGrpSpPr>
          <p:grpSpPr bwMode="auto">
            <a:xfrm>
              <a:off x="6655594" y="273840"/>
              <a:ext cx="209550" cy="209551"/>
              <a:chOff x="4533" y="183"/>
              <a:chExt cx="144" cy="144"/>
            </a:xfrm>
          </p:grpSpPr>
          <p:sp>
            <p:nvSpPr>
              <p:cNvPr id="55" name="Oval 38">
                <a:extLst>
                  <a:ext uri="{FF2B5EF4-FFF2-40B4-BE49-F238E27FC236}">
                    <a16:creationId xmlns:a16="http://schemas.microsoft.com/office/drawing/2014/main" id="{2783502E-1433-4E1B-8B52-3B5C40C452CC}"/>
                  </a:ext>
                </a:extLst>
              </p:cNvPr>
              <p:cNvSpPr>
                <a:spLocks noChangeAspect="1" noChangeArrowheads="1"/>
              </p:cNvSpPr>
              <p:nvPr>
                <p:custDataLst>
                  <p:tags r:id="rId16"/>
                </p:custDataLst>
              </p:nvPr>
            </p:nvSpPr>
            <p:spPr bwMode="auto">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6" name="Arc 39">
                <a:extLst>
                  <a:ext uri="{FF2B5EF4-FFF2-40B4-BE49-F238E27FC236}">
                    <a16:creationId xmlns:a16="http://schemas.microsoft.com/office/drawing/2014/main" id="{A8C2F64C-F65D-4104-934F-557031C99BF7}"/>
                  </a:ext>
                </a:extLst>
              </p:cNvPr>
              <p:cNvSpPr>
                <a:spLocks noChangeAspect="1"/>
              </p:cNvSpPr>
              <p:nvPr>
                <p:custDataLst>
                  <p:tags r:id="rId17"/>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nvGrpSpPr>
            <p:cNvPr id="38" name="MoonLegend2">
              <a:extLst>
                <a:ext uri="{FF2B5EF4-FFF2-40B4-BE49-F238E27FC236}">
                  <a16:creationId xmlns:a16="http://schemas.microsoft.com/office/drawing/2014/main" id="{4B54FF17-8273-41A4-8E89-B3F8A79D94A2}"/>
                </a:ext>
              </a:extLst>
            </p:cNvPr>
            <p:cNvGrpSpPr>
              <a:grpSpLocks noChangeAspect="1"/>
            </p:cNvGrpSpPr>
            <p:nvPr>
              <p:custDataLst>
                <p:tags r:id="rId4"/>
              </p:custDataLst>
            </p:nvPr>
          </p:nvGrpSpPr>
          <p:grpSpPr bwMode="auto">
            <a:xfrm>
              <a:off x="6655594" y="548081"/>
              <a:ext cx="209550" cy="209551"/>
              <a:chOff x="1694" y="2044"/>
              <a:chExt cx="160" cy="160"/>
            </a:xfrm>
          </p:grpSpPr>
          <p:sp>
            <p:nvSpPr>
              <p:cNvPr id="53" name="Oval 41">
                <a:extLst>
                  <a:ext uri="{FF2B5EF4-FFF2-40B4-BE49-F238E27FC236}">
                    <a16:creationId xmlns:a16="http://schemas.microsoft.com/office/drawing/2014/main" id="{DB5D570B-2F19-468F-96D9-0B904FCFA600}"/>
                  </a:ext>
                </a:extLst>
              </p:cNvPr>
              <p:cNvSpPr>
                <a:spLocks noChangeAspect="1" noChangeArrowheads="1"/>
              </p:cNvSpPr>
              <p:nvPr>
                <p:custDataLst>
                  <p:tags r:id="rId14"/>
                </p:custDataLst>
              </p:nvPr>
            </p:nvSpPr>
            <p:spPr bwMode="auto">
              <a:xfrm>
                <a:off x="1694" y="2044"/>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4" name="Arc 42">
                <a:extLst>
                  <a:ext uri="{FF2B5EF4-FFF2-40B4-BE49-F238E27FC236}">
                    <a16:creationId xmlns:a16="http://schemas.microsoft.com/office/drawing/2014/main" id="{89AF0889-77D6-4029-B7B0-44A3537CDAB0}"/>
                  </a:ext>
                </a:extLst>
              </p:cNvPr>
              <p:cNvSpPr>
                <a:spLocks noChangeAspect="1"/>
              </p:cNvSpPr>
              <p:nvPr>
                <p:custDataLst>
                  <p:tags r:id="rId15"/>
                </p:custDataLst>
              </p:nvPr>
            </p:nvSpPr>
            <p:spPr bwMode="auto">
              <a:xfrm>
                <a:off x="1694" y="2044"/>
                <a:ext cx="160" cy="160"/>
              </a:xfrm>
              <a:prstGeom prst="arc">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nvGrpSpPr>
            <p:cNvPr id="39" name="MoonLegend4">
              <a:extLst>
                <a:ext uri="{FF2B5EF4-FFF2-40B4-BE49-F238E27FC236}">
                  <a16:creationId xmlns:a16="http://schemas.microsoft.com/office/drawing/2014/main" id="{8C0878AA-E579-4FFC-8900-FC9B1653E1B4}"/>
                </a:ext>
              </a:extLst>
            </p:cNvPr>
            <p:cNvGrpSpPr>
              <a:grpSpLocks noChangeAspect="1"/>
            </p:cNvGrpSpPr>
            <p:nvPr>
              <p:custDataLst>
                <p:tags r:id="rId5"/>
              </p:custDataLst>
            </p:nvPr>
          </p:nvGrpSpPr>
          <p:grpSpPr bwMode="auto">
            <a:xfrm>
              <a:off x="6655594" y="1096563"/>
              <a:ext cx="209550" cy="209551"/>
              <a:chOff x="4495" y="1198"/>
              <a:chExt cx="160" cy="160"/>
            </a:xfrm>
          </p:grpSpPr>
          <p:sp>
            <p:nvSpPr>
              <p:cNvPr id="51" name="Oval 47">
                <a:extLst>
                  <a:ext uri="{FF2B5EF4-FFF2-40B4-BE49-F238E27FC236}">
                    <a16:creationId xmlns:a16="http://schemas.microsoft.com/office/drawing/2014/main" id="{B0540C17-9029-4EB1-8167-DBBC1C74FC31}"/>
                  </a:ext>
                </a:extLst>
              </p:cNvPr>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2" name="Arc 48">
                <a:extLst>
                  <a:ext uri="{FF2B5EF4-FFF2-40B4-BE49-F238E27FC236}">
                    <a16:creationId xmlns:a16="http://schemas.microsoft.com/office/drawing/2014/main" id="{65FE084D-8B3B-4131-A6D4-5A39CFBC5E9D}"/>
                  </a:ext>
                </a:extLst>
              </p:cNvPr>
              <p:cNvSpPr>
                <a:spLocks noChangeAspect="1"/>
              </p:cNvSpPr>
              <p:nvPr>
                <p:custDataLst>
                  <p:tags r:id="rId13"/>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nvGrpSpPr>
            <p:cNvPr id="40" name="MoonLegend5">
              <a:extLst>
                <a:ext uri="{FF2B5EF4-FFF2-40B4-BE49-F238E27FC236}">
                  <a16:creationId xmlns:a16="http://schemas.microsoft.com/office/drawing/2014/main" id="{8BD5B3E1-823B-4F6D-9A84-E4043CD2DF58}"/>
                </a:ext>
              </a:extLst>
            </p:cNvPr>
            <p:cNvGrpSpPr>
              <a:grpSpLocks noChangeAspect="1"/>
            </p:cNvGrpSpPr>
            <p:nvPr>
              <p:custDataLst>
                <p:tags r:id="rId6"/>
              </p:custDataLst>
            </p:nvPr>
          </p:nvGrpSpPr>
          <p:grpSpPr bwMode="auto">
            <a:xfrm>
              <a:off x="6655594" y="1370805"/>
              <a:ext cx="209550" cy="209551"/>
              <a:chOff x="4495" y="1440"/>
              <a:chExt cx="160" cy="160"/>
            </a:xfrm>
          </p:grpSpPr>
          <p:sp>
            <p:nvSpPr>
              <p:cNvPr id="49" name="Oval 50">
                <a:extLst>
                  <a:ext uri="{FF2B5EF4-FFF2-40B4-BE49-F238E27FC236}">
                    <a16:creationId xmlns:a16="http://schemas.microsoft.com/office/drawing/2014/main" id="{4AB7EFE1-29B7-43F3-827D-0F6F7E94A62A}"/>
                  </a:ext>
                </a:extLst>
              </p:cNvPr>
              <p:cNvSpPr>
                <a:spLocks noChangeAspect="1" noChangeArrowheads="1"/>
              </p:cNvSpPr>
              <p:nvPr>
                <p:custDataLst>
                  <p:tags r:id="rId10"/>
                </p:custDataLst>
              </p:nvPr>
            </p:nvSpPr>
            <p:spPr bwMode="auto">
              <a:xfrm>
                <a:off x="4495" y="1440"/>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0" name="Oval 51">
                <a:extLst>
                  <a:ext uri="{FF2B5EF4-FFF2-40B4-BE49-F238E27FC236}">
                    <a16:creationId xmlns:a16="http://schemas.microsoft.com/office/drawing/2014/main" id="{94805971-32C1-44C8-BA22-ADB8E746550C}"/>
                  </a:ext>
                </a:extLst>
              </p:cNvPr>
              <p:cNvSpPr>
                <a:spLocks noChangeAspect="1" noChangeArrowheads="1"/>
              </p:cNvSpPr>
              <p:nvPr>
                <p:custDataLst>
                  <p:tags r:id="rId11"/>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sp>
          <p:nvSpPr>
            <p:cNvPr id="41" name="Legend1">
              <a:extLst>
                <a:ext uri="{FF2B5EF4-FFF2-40B4-BE49-F238E27FC236}">
                  <a16:creationId xmlns:a16="http://schemas.microsoft.com/office/drawing/2014/main" id="{C414E7BC-E781-4770-BA4D-307E1F7FED4C}"/>
                </a:ext>
              </a:extLst>
            </p:cNvPr>
            <p:cNvSpPr>
              <a:spLocks noChangeArrowheads="1"/>
            </p:cNvSpPr>
            <p:nvPr/>
          </p:nvSpPr>
          <p:spPr bwMode="auto">
            <a:xfrm>
              <a:off x="6975947" y="28628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2" name="Legend2">
              <a:extLst>
                <a:ext uri="{FF2B5EF4-FFF2-40B4-BE49-F238E27FC236}">
                  <a16:creationId xmlns:a16="http://schemas.microsoft.com/office/drawing/2014/main" id="{31F1CE51-6777-4C92-905E-80D128A4320E}"/>
                </a:ext>
              </a:extLst>
            </p:cNvPr>
            <p:cNvSpPr>
              <a:spLocks noChangeArrowheads="1"/>
            </p:cNvSpPr>
            <p:nvPr/>
          </p:nvSpPr>
          <p:spPr bwMode="auto">
            <a:xfrm>
              <a:off x="6975947" y="561584"/>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3" name="Legend3">
              <a:extLst>
                <a:ext uri="{FF2B5EF4-FFF2-40B4-BE49-F238E27FC236}">
                  <a16:creationId xmlns:a16="http://schemas.microsoft.com/office/drawing/2014/main" id="{E3B42C39-0E72-41B6-9A1A-E753B17234BD}"/>
                </a:ext>
              </a:extLst>
            </p:cNvPr>
            <p:cNvSpPr>
              <a:spLocks noChangeArrowheads="1"/>
            </p:cNvSpPr>
            <p:nvPr/>
          </p:nvSpPr>
          <p:spPr bwMode="auto">
            <a:xfrm>
              <a:off x="6975947" y="835330"/>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4" name="Legend4">
              <a:extLst>
                <a:ext uri="{FF2B5EF4-FFF2-40B4-BE49-F238E27FC236}">
                  <a16:creationId xmlns:a16="http://schemas.microsoft.com/office/drawing/2014/main" id="{14D2EBD4-27B2-46DF-A89A-A43323A7E3B6}"/>
                </a:ext>
              </a:extLst>
            </p:cNvPr>
            <p:cNvSpPr>
              <a:spLocks noChangeArrowheads="1"/>
            </p:cNvSpPr>
            <p:nvPr/>
          </p:nvSpPr>
          <p:spPr bwMode="auto">
            <a:xfrm>
              <a:off x="6975947" y="1107522"/>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5" name="Legend5">
              <a:extLst>
                <a:ext uri="{FF2B5EF4-FFF2-40B4-BE49-F238E27FC236}">
                  <a16:creationId xmlns:a16="http://schemas.microsoft.com/office/drawing/2014/main" id="{55E4DA40-B17F-4AF6-B329-27CE501F688F}"/>
                </a:ext>
              </a:extLst>
            </p:cNvPr>
            <p:cNvSpPr>
              <a:spLocks noChangeArrowheads="1"/>
            </p:cNvSpPr>
            <p:nvPr/>
          </p:nvSpPr>
          <p:spPr bwMode="auto">
            <a:xfrm>
              <a:off x="6975947" y="138282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nvGrpSpPr>
            <p:cNvPr id="46" name="MoonLegend3">
              <a:extLst>
                <a:ext uri="{FF2B5EF4-FFF2-40B4-BE49-F238E27FC236}">
                  <a16:creationId xmlns:a16="http://schemas.microsoft.com/office/drawing/2014/main" id="{DC37DC80-00F1-4763-A740-4119E4ED070E}"/>
                </a:ext>
              </a:extLst>
            </p:cNvPr>
            <p:cNvGrpSpPr>
              <a:grpSpLocks noChangeAspect="1"/>
            </p:cNvGrpSpPr>
            <p:nvPr>
              <p:custDataLst>
                <p:tags r:id="rId7"/>
              </p:custDataLst>
            </p:nvPr>
          </p:nvGrpSpPr>
          <p:grpSpPr bwMode="auto">
            <a:xfrm>
              <a:off x="6655594" y="822322"/>
              <a:ext cx="209550" cy="209551"/>
              <a:chOff x="4495" y="1198"/>
              <a:chExt cx="160" cy="160"/>
            </a:xfrm>
          </p:grpSpPr>
          <p:sp>
            <p:nvSpPr>
              <p:cNvPr id="47" name="Oval 47">
                <a:extLst>
                  <a:ext uri="{FF2B5EF4-FFF2-40B4-BE49-F238E27FC236}">
                    <a16:creationId xmlns:a16="http://schemas.microsoft.com/office/drawing/2014/main" id="{5C7159DB-D45E-4C13-98D1-5BB775C8874E}"/>
                  </a:ext>
                </a:extLst>
              </p:cNvPr>
              <p:cNvSpPr>
                <a:spLocks noChangeAspect="1" noChangeArrowheads="1"/>
              </p:cNvSpPr>
              <p:nvPr>
                <p:custDataLst>
                  <p:tags r:id="rId8"/>
                </p:custDataLst>
              </p:nvPr>
            </p:nvSpPr>
            <p:spPr bwMode="auto">
              <a:xfrm>
                <a:off x="4495" y="1198"/>
                <a:ext cx="160" cy="156"/>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48" name="Arc 48">
                <a:extLst>
                  <a:ext uri="{FF2B5EF4-FFF2-40B4-BE49-F238E27FC236}">
                    <a16:creationId xmlns:a16="http://schemas.microsoft.com/office/drawing/2014/main" id="{1CE8C377-7DD5-418F-8867-5F65ED47DB9C}"/>
                  </a:ext>
                </a:extLst>
              </p:cNvPr>
              <p:cNvSpPr>
                <a:spLocks noChangeAspect="1"/>
              </p:cNvSpPr>
              <p:nvPr>
                <p:custDataLst>
                  <p:tags r:id="rId9"/>
                </p:custDataLst>
              </p:nvPr>
            </p:nvSpPr>
            <p:spPr bwMode="auto">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sp>
        <p:nvSpPr>
          <p:cNvPr id="57" name="Working Draft" hidden="1">
            <a:extLst>
              <a:ext uri="{FF2B5EF4-FFF2-40B4-BE49-F238E27FC236}">
                <a16:creationId xmlns:a16="http://schemas.microsoft.com/office/drawing/2014/main" id="{079ED595-4385-4AAA-8F72-FB52CB1C736A}"/>
              </a:ext>
            </a:extLst>
          </p:cNvPr>
          <p:cNvSpPr txBox="1">
            <a:spLocks noChangeArrowheads="1"/>
          </p:cNvSpPr>
          <p:nvPr/>
        </p:nvSpPr>
        <p:spPr bwMode="auto">
          <a:xfrm rot="5400000">
            <a:off x="10989877" y="1981071"/>
            <a:ext cx="2213748"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ＭＳ Ｐゴシック"/>
              </a:rPr>
              <a:t>Last Modified 12/04/2016 14:32 W. Central Africa Standard Time</a:t>
            </a:r>
            <a:endParaRPr lang="en-US" sz="1600" dirty="0">
              <a:solidFill>
                <a:srgbClr val="000000"/>
              </a:solidFill>
              <a:latin typeface="Arial"/>
              <a:ea typeface="ＭＳ Ｐゴシック"/>
            </a:endParaRPr>
          </a:p>
        </p:txBody>
      </p:sp>
      <p:sp>
        <p:nvSpPr>
          <p:cNvPr id="58" name="Printed" hidden="1">
            <a:extLst>
              <a:ext uri="{FF2B5EF4-FFF2-40B4-BE49-F238E27FC236}">
                <a16:creationId xmlns:a16="http://schemas.microsoft.com/office/drawing/2014/main" id="{968DFEF5-F559-4690-9F09-A9A0E5C44592}"/>
              </a:ext>
            </a:extLst>
          </p:cNvPr>
          <p:cNvSpPr txBox="1">
            <a:spLocks noChangeArrowheads="1"/>
          </p:cNvSpPr>
          <p:nvPr/>
        </p:nvSpPr>
        <p:spPr bwMode="auto">
          <a:xfrm rot="5400000">
            <a:off x="11029150" y="4198810"/>
            <a:ext cx="2135200"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ＭＳ Ｐゴシック"/>
              </a:rPr>
              <a:t>Printed 2015/07/28 05:32 AM W. Central Africa Standard Time</a:t>
            </a:r>
            <a:endParaRPr lang="en-US" sz="1600" dirty="0">
              <a:solidFill>
                <a:srgbClr val="000000"/>
              </a:solidFill>
              <a:latin typeface="Arial"/>
              <a:ea typeface="ＭＳ Ｐゴシック"/>
            </a:endParaRPr>
          </a:p>
        </p:txBody>
      </p:sp>
      <p:sp>
        <p:nvSpPr>
          <p:cNvPr id="59" name="Footer Placeholder 20">
            <a:extLst>
              <a:ext uri="{FF2B5EF4-FFF2-40B4-BE49-F238E27FC236}">
                <a16:creationId xmlns:a16="http://schemas.microsoft.com/office/drawing/2014/main" id="{AC32B77E-136B-4033-86DA-02F1B534D47F}"/>
              </a:ext>
            </a:extLst>
          </p:cNvPr>
          <p:cNvSpPr txBox="1">
            <a:spLocks noGrp="1"/>
          </p:cNvSpPr>
          <p:nvPr userDrawn="1"/>
        </p:nvSpPr>
        <p:spPr bwMode="auto">
          <a:xfrm>
            <a:off x="817745" y="6599838"/>
            <a:ext cx="1384995"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b="1" dirty="0">
                <a:solidFill>
                  <a:srgbClr val="898989"/>
                </a:solidFill>
                <a:ea typeface="ＭＳ Ｐゴシック"/>
                <a:cs typeface="Arial" charset="0"/>
              </a:rPr>
              <a:t>FRC Stakeholders Forum</a:t>
            </a:r>
          </a:p>
        </p:txBody>
      </p:sp>
      <p:sp>
        <p:nvSpPr>
          <p:cNvPr id="2" name="McK 2. Slide Title"/>
          <p:cNvSpPr>
            <a:spLocks noGrp="1"/>
          </p:cNvSpPr>
          <p:nvPr>
            <p:ph type="title"/>
          </p:nvPr>
        </p:nvSpPr>
        <p:spPr/>
        <p:txBody>
          <a:bodyPr/>
          <a:lstStyle/>
          <a:p>
            <a:r>
              <a:rPr lang="en-US"/>
              <a:t>Click to edit Master title style</a:t>
            </a:r>
          </a:p>
        </p:txBody>
      </p:sp>
      <p:sp>
        <p:nvSpPr>
          <p:cNvPr id="60" name="Slide Number Placeholder 1">
            <a:extLst>
              <a:ext uri="{FF2B5EF4-FFF2-40B4-BE49-F238E27FC236}">
                <a16:creationId xmlns:a16="http://schemas.microsoft.com/office/drawing/2014/main" id="{051E12C1-9F06-4E94-A63E-7C25EC8996A7}"/>
              </a:ext>
            </a:extLst>
          </p:cNvPr>
          <p:cNvSpPr>
            <a:spLocks noGrp="1"/>
          </p:cNvSpPr>
          <p:nvPr>
            <p:ph type="sldNum" sz="quarter" idx="10"/>
          </p:nvPr>
        </p:nvSpPr>
        <p:spPr/>
        <p:txBody>
          <a:bodyPr/>
          <a:lstStyle>
            <a:lvl1pPr algn="ctr">
              <a:defRPr sz="1200">
                <a:solidFill>
                  <a:srgbClr val="2F2B20">
                    <a:tint val="75000"/>
                  </a:srgbClr>
                </a:solidFill>
              </a:defRPr>
            </a:lvl1pPr>
          </a:lstStyle>
          <a:p>
            <a:pPr>
              <a:defRPr/>
            </a:pPr>
            <a:fld id="{0BCF14DD-4982-42DC-AB60-97E61D865DC3}" type="slidenum">
              <a:rPr lang="en-US"/>
              <a:pPr>
                <a:defRPr/>
              </a:pPr>
              <a:t>‹#›</a:t>
            </a:fld>
            <a:endParaRPr lang="en-US" dirty="0"/>
          </a:p>
        </p:txBody>
      </p:sp>
    </p:spTree>
    <p:extLst>
      <p:ext uri="{BB962C8B-B14F-4D97-AF65-F5344CB8AC3E}">
        <p14:creationId xmlns:p14="http://schemas.microsoft.com/office/powerpoint/2010/main" val="17581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5B3A7B71-5F0A-484B-807A-04E025BD1A48}"/>
              </a:ext>
            </a:extLst>
          </p:cNvPr>
          <p:cNvSpPr>
            <a:spLocks noGrp="1"/>
          </p:cNvSpPr>
          <p:nvPr>
            <p:ph type="sldNum" sz="quarter" idx="10"/>
          </p:nvPr>
        </p:nvSpPr>
        <p:spPr/>
        <p:txBody>
          <a:bodyPr/>
          <a:lstStyle>
            <a:lvl1pPr>
              <a:defRPr/>
            </a:lvl1pPr>
          </a:lstStyle>
          <a:p>
            <a:pPr>
              <a:defRPr/>
            </a:pPr>
            <a:fld id="{4C7A31F9-F40D-443F-846E-F586097EA6F0}" type="slidenum">
              <a:rPr lang="en-US"/>
              <a:pPr>
                <a:defRPr/>
              </a:pPr>
              <a:t>‹#›</a:t>
            </a:fld>
            <a:endParaRPr lang="en-US" dirty="0"/>
          </a:p>
        </p:txBody>
      </p:sp>
    </p:spTree>
    <p:extLst>
      <p:ext uri="{BB962C8B-B14F-4D97-AF65-F5344CB8AC3E}">
        <p14:creationId xmlns:p14="http://schemas.microsoft.com/office/powerpoint/2010/main" val="4124608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EC66251C-BCB9-4DB4-8F4C-D66CAE9E2093}"/>
              </a:ext>
            </a:extLst>
          </p:cNvPr>
          <p:cNvSpPr>
            <a:spLocks noGrp="1"/>
          </p:cNvSpPr>
          <p:nvPr>
            <p:ph type="sldNum" sz="quarter" idx="10"/>
          </p:nvPr>
        </p:nvSpPr>
        <p:spPr/>
        <p:txBody>
          <a:bodyPr/>
          <a:lstStyle>
            <a:lvl1pPr>
              <a:defRPr/>
            </a:lvl1pPr>
          </a:lstStyle>
          <a:p>
            <a:pPr>
              <a:defRPr/>
            </a:pPr>
            <a:fld id="{8A5D3193-6F15-408F-81D2-AAEDFB500273}" type="slidenum">
              <a:rPr lang="en-US"/>
              <a:pPr>
                <a:defRPr/>
              </a:pPr>
              <a:t>‹#›</a:t>
            </a:fld>
            <a:endParaRPr lang="en-US" dirty="0"/>
          </a:p>
        </p:txBody>
      </p:sp>
    </p:spTree>
    <p:extLst>
      <p:ext uri="{BB962C8B-B14F-4D97-AF65-F5344CB8AC3E}">
        <p14:creationId xmlns:p14="http://schemas.microsoft.com/office/powerpoint/2010/main" val="2044700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1">
            <a:extLst>
              <a:ext uri="{FF2B5EF4-FFF2-40B4-BE49-F238E27FC236}">
                <a16:creationId xmlns:a16="http://schemas.microsoft.com/office/drawing/2014/main" id="{E3663C9D-281E-4CFD-A086-36895D793C70}"/>
              </a:ext>
            </a:extLst>
          </p:cNvPr>
          <p:cNvSpPr>
            <a:spLocks noGrp="1"/>
          </p:cNvSpPr>
          <p:nvPr>
            <p:ph type="sldNum" sz="quarter" idx="10"/>
          </p:nvPr>
        </p:nvSpPr>
        <p:spPr/>
        <p:txBody>
          <a:bodyPr/>
          <a:lstStyle>
            <a:lvl1pPr>
              <a:defRPr/>
            </a:lvl1pPr>
          </a:lstStyle>
          <a:p>
            <a:pPr>
              <a:defRPr/>
            </a:pPr>
            <a:fld id="{539647C5-0E85-4E79-8BDA-EBF08D14DD4E}" type="slidenum">
              <a:rPr lang="en-US"/>
              <a:pPr>
                <a:defRPr/>
              </a:pPr>
              <a:t>‹#›</a:t>
            </a:fld>
            <a:endParaRPr lang="en-US" dirty="0"/>
          </a:p>
        </p:txBody>
      </p:sp>
    </p:spTree>
    <p:extLst>
      <p:ext uri="{BB962C8B-B14F-4D97-AF65-F5344CB8AC3E}">
        <p14:creationId xmlns:p14="http://schemas.microsoft.com/office/powerpoint/2010/main" val="1006175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CF82A78E-3E23-4DB6-8364-9CB3E9131B07}"/>
              </a:ext>
            </a:extLst>
          </p:cNvPr>
          <p:cNvSpPr>
            <a:spLocks noGrp="1"/>
          </p:cNvSpPr>
          <p:nvPr>
            <p:ph type="sldNum" sz="quarter" idx="10"/>
          </p:nvPr>
        </p:nvSpPr>
        <p:spPr/>
        <p:txBody>
          <a:bodyPr/>
          <a:lstStyle>
            <a:lvl1pPr>
              <a:defRPr/>
            </a:lvl1pPr>
          </a:lstStyle>
          <a:p>
            <a:pPr>
              <a:defRPr/>
            </a:pPr>
            <a:fld id="{3A9212BF-548D-4A8D-9288-B0C877CBCE5E}" type="slidenum">
              <a:rPr lang="en-US"/>
              <a:pPr>
                <a:defRPr/>
              </a:pPr>
              <a:t>‹#›</a:t>
            </a:fld>
            <a:endParaRPr lang="en-US" dirty="0"/>
          </a:p>
        </p:txBody>
      </p:sp>
    </p:spTree>
    <p:extLst>
      <p:ext uri="{BB962C8B-B14F-4D97-AF65-F5344CB8AC3E}">
        <p14:creationId xmlns:p14="http://schemas.microsoft.com/office/powerpoint/2010/main" val="842828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Only">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CCABC692-60E9-4CCC-9C68-29157FD09E67}"/>
              </a:ext>
            </a:extLst>
          </p:cNvPr>
          <p:cNvGraphicFramePr>
            <a:graphicFrameLocks noChangeAspect="1"/>
          </p:cNvGraphicFramePr>
          <p:nvPr>
            <p:custDataLst>
              <p:tags r:id="rId2"/>
            </p:custDataLst>
          </p:nvPr>
        </p:nvGraphicFramePr>
        <p:xfrm>
          <a:off x="1" y="1"/>
          <a:ext cx="215900" cy="161925"/>
        </p:xfrm>
        <a:graphic>
          <a:graphicData uri="http://schemas.openxmlformats.org/presentationml/2006/ole">
            <mc:AlternateContent xmlns:mc="http://schemas.openxmlformats.org/markup-compatibility/2006">
              <mc:Choice xmlns:v="urn:schemas-microsoft-com:vml" Requires="v">
                <p:oleObj spid="_x0000_s11290" name="think-cell Slide" r:id="rId19" imgW="360" imgH="360" progId="TCLayout.ActiveDocument.1">
                  <p:embed/>
                </p:oleObj>
              </mc:Choice>
              <mc:Fallback>
                <p:oleObj name="think-cell Slide" r:id="rId19" imgW="360" imgH="360" progId="TCLayout.ActiveDocument.1">
                  <p:embed/>
                  <p:pic>
                    <p:nvPicPr>
                      <p:cNvPr id="3" name="Object 1" hidden="1">
                        <a:extLst>
                          <a:ext uri="{FF2B5EF4-FFF2-40B4-BE49-F238E27FC236}">
                            <a16:creationId xmlns:a16="http://schemas.microsoft.com/office/drawing/2014/main" id="{CCABC692-60E9-4CCC-9C68-29157FD09E6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1"/>
                        <a:ext cx="2159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 name="Rectangle 375">
            <a:extLst>
              <a:ext uri="{FF2B5EF4-FFF2-40B4-BE49-F238E27FC236}">
                <a16:creationId xmlns:a16="http://schemas.microsoft.com/office/drawing/2014/main" id="{544C64DA-D085-4A48-8CEA-E5543487E87A}"/>
              </a:ext>
            </a:extLst>
          </p:cNvPr>
          <p:cNvSpPr>
            <a:spLocks noChangeArrowheads="1"/>
          </p:cNvSpPr>
          <p:nvPr/>
        </p:nvSpPr>
        <p:spPr bwMode="invGray">
          <a:xfrm rot="16200000">
            <a:off x="5978525" y="-5978525"/>
            <a:ext cx="234950" cy="12192000"/>
          </a:xfrm>
          <a:prstGeom prst="rect">
            <a:avLst/>
          </a:prstGeom>
          <a:solidFill>
            <a:srgbClr val="EE1D23"/>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sp>
        <p:nvSpPr>
          <p:cNvPr id="5" name="Footer Placeholder 20">
            <a:extLst>
              <a:ext uri="{FF2B5EF4-FFF2-40B4-BE49-F238E27FC236}">
                <a16:creationId xmlns:a16="http://schemas.microsoft.com/office/drawing/2014/main" id="{194776BE-5F40-45F3-A24E-B27FC0C400F2}"/>
              </a:ext>
            </a:extLst>
          </p:cNvPr>
          <p:cNvSpPr txBox="1">
            <a:spLocks noGrp="1"/>
          </p:cNvSpPr>
          <p:nvPr/>
        </p:nvSpPr>
        <p:spPr bwMode="auto">
          <a:xfrm>
            <a:off x="9942482" y="6568883"/>
            <a:ext cx="16478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ＭＳ Ｐゴシック"/>
                <a:cs typeface="Arial" charset="0"/>
              </a:rPr>
              <a:t>Federal Inland Revenue Service</a:t>
            </a:r>
          </a:p>
        </p:txBody>
      </p:sp>
      <p:sp>
        <p:nvSpPr>
          <p:cNvPr id="6" name="Rectangle 378">
            <a:extLst>
              <a:ext uri="{FF2B5EF4-FFF2-40B4-BE49-F238E27FC236}">
                <a16:creationId xmlns:a16="http://schemas.microsoft.com/office/drawing/2014/main" id="{D222F681-B497-4556-B1D3-DD2E842CE66A}"/>
              </a:ext>
            </a:extLst>
          </p:cNvPr>
          <p:cNvSpPr>
            <a:spLocks noChangeArrowheads="1"/>
          </p:cNvSpPr>
          <p:nvPr/>
        </p:nvSpPr>
        <p:spPr bwMode="auto">
          <a:xfrm rot="16200000">
            <a:off x="6053138" y="719138"/>
            <a:ext cx="85725" cy="12192000"/>
          </a:xfrm>
          <a:prstGeom prst="rect">
            <a:avLst/>
          </a:prstGeom>
          <a:solidFill>
            <a:srgbClr val="6D6E72"/>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pic>
        <p:nvPicPr>
          <p:cNvPr id="7" name="Picture 16" descr="http://www.firs.gov.ng/Style%20Library/FIRS/images/FIRS-Logo.png">
            <a:extLst>
              <a:ext uri="{FF2B5EF4-FFF2-40B4-BE49-F238E27FC236}">
                <a16:creationId xmlns:a16="http://schemas.microsoft.com/office/drawing/2014/main" id="{AB53DA1F-17EE-4D52-82E1-F02FD21FFBA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983134" y="6469063"/>
            <a:ext cx="641351"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McK 1. On-page tracker" hidden="1">
            <a:extLst>
              <a:ext uri="{FF2B5EF4-FFF2-40B4-BE49-F238E27FC236}">
                <a16:creationId xmlns:a16="http://schemas.microsoft.com/office/drawing/2014/main" id="{E15EF4A4-6E4D-4B59-A60F-CEECA2C9ED55}"/>
              </a:ext>
            </a:extLst>
          </p:cNvPr>
          <p:cNvSpPr>
            <a:spLocks noChangeArrowheads="1"/>
          </p:cNvSpPr>
          <p:nvPr/>
        </p:nvSpPr>
        <p:spPr bwMode="auto">
          <a:xfrm>
            <a:off x="162984" y="7938"/>
            <a:ext cx="859210" cy="215444"/>
          </a:xfrm>
          <a:prstGeom prst="rect">
            <a:avLst/>
          </a:prstGeom>
          <a:noFill/>
          <a:ln>
            <a:noFill/>
          </a:ln>
          <a:effec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400" dirty="0">
                <a:solidFill>
                  <a:srgbClr val="FFFFFF"/>
                </a:solidFill>
              </a:rPr>
              <a:t>TRACKER</a:t>
            </a:r>
          </a:p>
        </p:txBody>
      </p:sp>
      <p:sp>
        <p:nvSpPr>
          <p:cNvPr id="9" name="McK 3. Unit of measure" hidden="1">
            <a:extLst>
              <a:ext uri="{FF2B5EF4-FFF2-40B4-BE49-F238E27FC236}">
                <a16:creationId xmlns:a16="http://schemas.microsoft.com/office/drawing/2014/main" id="{68DFEC82-C5B1-4CA5-8A85-F3EB11A3BF14}"/>
              </a:ext>
            </a:extLst>
          </p:cNvPr>
          <p:cNvSpPr txBox="1">
            <a:spLocks noChangeArrowheads="1"/>
          </p:cNvSpPr>
          <p:nvPr/>
        </p:nvSpPr>
        <p:spPr bwMode="auto">
          <a:xfrm>
            <a:off x="162984" y="619126"/>
            <a:ext cx="11724216" cy="252413"/>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rgbClr val="808080"/>
                </a:solidFill>
                <a:latin typeface="Arial"/>
                <a:ea typeface="ＭＳ Ｐゴシック"/>
              </a:rPr>
              <a:t>Unit of measure</a:t>
            </a:r>
          </a:p>
        </p:txBody>
      </p:sp>
      <p:grpSp>
        <p:nvGrpSpPr>
          <p:cNvPr id="10" name="ACET" hidden="1">
            <a:extLst>
              <a:ext uri="{FF2B5EF4-FFF2-40B4-BE49-F238E27FC236}">
                <a16:creationId xmlns:a16="http://schemas.microsoft.com/office/drawing/2014/main" id="{B4368BE4-7589-43B3-8610-AEB3140FD727}"/>
              </a:ext>
            </a:extLst>
          </p:cNvPr>
          <p:cNvGrpSpPr>
            <a:grpSpLocks/>
          </p:cNvGrpSpPr>
          <p:nvPr/>
        </p:nvGrpSpPr>
        <p:grpSpPr bwMode="auto">
          <a:xfrm>
            <a:off x="1976967" y="1393826"/>
            <a:ext cx="5799667" cy="519113"/>
            <a:chOff x="915" y="710"/>
            <a:chExt cx="2686" cy="320"/>
          </a:xfrm>
        </p:grpSpPr>
        <p:cxnSp>
          <p:nvCxnSpPr>
            <p:cNvPr id="11" name="AutoShape 249">
              <a:extLst>
                <a:ext uri="{FF2B5EF4-FFF2-40B4-BE49-F238E27FC236}">
                  <a16:creationId xmlns:a16="http://schemas.microsoft.com/office/drawing/2014/main" id="{9C1501E2-F84F-43D5-AC97-79FA580BA72B}"/>
                </a:ext>
              </a:extLst>
            </p:cNvPr>
            <p:cNvCxnSpPr>
              <a:cxnSpLocks noChangeShapeType="1"/>
            </p:cNvCxnSpPr>
            <p:nvPr/>
          </p:nvCxnSpPr>
          <p:spPr bwMode="auto">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sp>
          <p:nvSpPr>
            <p:cNvPr id="12" name="AutoShape 250">
              <a:extLst>
                <a:ext uri="{FF2B5EF4-FFF2-40B4-BE49-F238E27FC236}">
                  <a16:creationId xmlns:a16="http://schemas.microsoft.com/office/drawing/2014/main" id="{CF0E9BB0-BE08-4D9C-A9D9-27852BAEE113}"/>
                </a:ext>
              </a:extLst>
            </p:cNvPr>
            <p:cNvSpPr>
              <a:spLocks noChangeArrowheads="1"/>
            </p:cNvSpPr>
            <p:nvPr/>
          </p:nvSpPr>
          <p:spPr bwMode="auto">
            <a:xfrm>
              <a:off x="915" y="710"/>
              <a:ext cx="2686" cy="320"/>
            </a:xfrm>
            <a:prstGeom prst="leftRightArrow">
              <a:avLst>
                <a:gd name="adj1" fmla="val 100000"/>
                <a:gd name="adj2" fmla="val 0"/>
              </a:avLst>
            </a:prstGeom>
            <a:noFill/>
            <a:ln>
              <a:noFill/>
            </a:ln>
            <a:effectLst/>
          </p:spPr>
          <p:txBody>
            <a:bodyPr lIns="0" tIns="0" rIns="0" bIns="18288" anchor="b">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dirty="0">
                  <a:solidFill>
                    <a:srgbClr val="000000"/>
                  </a:solidFill>
                </a:rPr>
                <a:t>Title</a:t>
              </a:r>
            </a:p>
            <a:p>
              <a:pPr eaLnBrk="1" hangingPunct="1">
                <a:defRPr/>
              </a:pPr>
              <a:r>
                <a:rPr lang="en-US" altLang="en-US" sz="1600" dirty="0">
                  <a:solidFill>
                    <a:srgbClr val="808080"/>
                  </a:solidFill>
                </a:rPr>
                <a:t>Unit of measure</a:t>
              </a:r>
            </a:p>
          </p:txBody>
        </p:sp>
      </p:grpSp>
      <p:grpSp>
        <p:nvGrpSpPr>
          <p:cNvPr id="13" name="McK Slide Elements" hidden="1">
            <a:extLst>
              <a:ext uri="{FF2B5EF4-FFF2-40B4-BE49-F238E27FC236}">
                <a16:creationId xmlns:a16="http://schemas.microsoft.com/office/drawing/2014/main" id="{8681F123-8837-4732-BD1F-396BB997246A}"/>
              </a:ext>
            </a:extLst>
          </p:cNvPr>
          <p:cNvGrpSpPr>
            <a:grpSpLocks/>
          </p:cNvGrpSpPr>
          <p:nvPr/>
        </p:nvGrpSpPr>
        <p:grpSpPr bwMode="auto">
          <a:xfrm>
            <a:off x="162985" y="6238875"/>
            <a:ext cx="8316383" cy="393700"/>
            <a:chOff x="121488" y="6315761"/>
            <a:chExt cx="6088667" cy="386027"/>
          </a:xfrm>
        </p:grpSpPr>
        <p:sp>
          <p:nvSpPr>
            <p:cNvPr id="14" name="McK 4. Footnote">
              <a:extLst>
                <a:ext uri="{FF2B5EF4-FFF2-40B4-BE49-F238E27FC236}">
                  <a16:creationId xmlns:a16="http://schemas.microsoft.com/office/drawing/2014/main" id="{68B75EF1-9AD8-4F1B-9B32-B4DFC7BDF1EC}"/>
                </a:ext>
              </a:extLst>
            </p:cNvPr>
            <p:cNvSpPr txBox="1">
              <a:spLocks noChangeArrowheads="1"/>
            </p:cNvSpPr>
            <p:nvPr/>
          </p:nvSpPr>
          <p:spPr bwMode="auto">
            <a:xfrm>
              <a:off x="121488" y="6315761"/>
              <a:ext cx="6088667" cy="154100"/>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a:solidFill>
                    <a:srgbClr val="000000"/>
                  </a:solidFill>
                  <a:latin typeface="Arial"/>
                  <a:ea typeface="ＭＳ Ｐゴシック"/>
                </a:rPr>
                <a:t>1 Footnote</a:t>
              </a:r>
            </a:p>
          </p:txBody>
        </p:sp>
        <p:sp>
          <p:nvSpPr>
            <p:cNvPr id="15" name="McK 5. Source">
              <a:extLst>
                <a:ext uri="{FF2B5EF4-FFF2-40B4-BE49-F238E27FC236}">
                  <a16:creationId xmlns:a16="http://schemas.microsoft.com/office/drawing/2014/main" id="{24FA1ACF-6E7F-42C6-8FF5-BC726C690735}"/>
                </a:ext>
              </a:extLst>
            </p:cNvPr>
            <p:cNvSpPr>
              <a:spLocks noChangeArrowheads="1"/>
            </p:cNvSpPr>
            <p:nvPr/>
          </p:nvSpPr>
          <p:spPr bwMode="auto">
            <a:xfrm>
              <a:off x="121488" y="6547689"/>
              <a:ext cx="6088667" cy="154099"/>
            </a:xfrm>
            <a:prstGeom prst="rect">
              <a:avLst/>
            </a:prstGeom>
            <a:noFill/>
            <a:ln>
              <a:noFill/>
            </a:ln>
            <a:effectLst/>
          </p:spPr>
          <p:txBody>
            <a:bodyPr lIns="0" tIns="0" rIns="0" bIns="0" anchor="b">
              <a:spAutoFit/>
            </a:bodyPr>
            <a:lstStyle>
              <a:lvl1pPr marL="620713" indent="-620713" defTabSz="927100">
                <a:tabLst>
                  <a:tab pos="625475" algn="l"/>
                </a:tabLst>
                <a:defRPr>
                  <a:solidFill>
                    <a:schemeClr val="tx1"/>
                  </a:solidFill>
                  <a:latin typeface="Arial" panose="020B0604020202020204" pitchFamily="34" charset="0"/>
                  <a:ea typeface="ＭＳ Ｐゴシック" panose="020B0600070205080204" pitchFamily="34" charset="-128"/>
                </a:defRPr>
              </a:lvl1pPr>
              <a:lvl2pPr marL="742950" indent="-285750" defTabSz="927100">
                <a:tabLst>
                  <a:tab pos="625475"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dirty="0">
                  <a:solidFill>
                    <a:srgbClr val="000000"/>
                  </a:solidFill>
                </a:rPr>
                <a:t>SOURCE: Source</a:t>
              </a:r>
            </a:p>
          </p:txBody>
        </p:sp>
      </p:grpSp>
      <p:grpSp>
        <p:nvGrpSpPr>
          <p:cNvPr id="16" name="LegendBoxes" hidden="1">
            <a:extLst>
              <a:ext uri="{FF2B5EF4-FFF2-40B4-BE49-F238E27FC236}">
                <a16:creationId xmlns:a16="http://schemas.microsoft.com/office/drawing/2014/main" id="{BF65CC2A-C341-4029-98B4-97EB09AFBAA0}"/>
              </a:ext>
            </a:extLst>
          </p:cNvPr>
          <p:cNvGrpSpPr>
            <a:grpSpLocks/>
          </p:cNvGrpSpPr>
          <p:nvPr/>
        </p:nvGrpSpPr>
        <p:grpSpPr bwMode="auto">
          <a:xfrm>
            <a:off x="10847918" y="341314"/>
            <a:ext cx="855626" cy="1014346"/>
            <a:chOff x="4936" y="176"/>
            <a:chExt cx="396" cy="626"/>
          </a:xfrm>
        </p:grpSpPr>
        <p:sp>
          <p:nvSpPr>
            <p:cNvPr id="17" name="Legend1">
              <a:extLst>
                <a:ext uri="{FF2B5EF4-FFF2-40B4-BE49-F238E27FC236}">
                  <a16:creationId xmlns:a16="http://schemas.microsoft.com/office/drawing/2014/main" id="{12CBB438-58A1-49FC-9C7F-3DED99BA7EAB}"/>
                </a:ext>
              </a:extLst>
            </p:cNvPr>
            <p:cNvSpPr>
              <a:spLocks noChangeArrowheads="1"/>
            </p:cNvSpPr>
            <p:nvPr/>
          </p:nvSpPr>
          <p:spPr bwMode="auto">
            <a:xfrm>
              <a:off x="5096"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8" name="LegendRectangle1">
              <a:extLst>
                <a:ext uri="{FF2B5EF4-FFF2-40B4-BE49-F238E27FC236}">
                  <a16:creationId xmlns:a16="http://schemas.microsoft.com/office/drawing/2014/main" id="{A9868D13-786D-4DAF-9561-D0B31D9776C7}"/>
                </a:ext>
              </a:extLst>
            </p:cNvPr>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19" name="Legend2">
              <a:extLst>
                <a:ext uri="{FF2B5EF4-FFF2-40B4-BE49-F238E27FC236}">
                  <a16:creationId xmlns:a16="http://schemas.microsoft.com/office/drawing/2014/main" id="{F17C4952-B61A-411A-9B60-F13B9C8510BD}"/>
                </a:ext>
              </a:extLst>
            </p:cNvPr>
            <p:cNvSpPr>
              <a:spLocks noChangeArrowheads="1"/>
            </p:cNvSpPr>
            <p:nvPr/>
          </p:nvSpPr>
          <p:spPr bwMode="auto">
            <a:xfrm>
              <a:off x="5096" y="34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0" name="LegendRectangle2">
              <a:extLst>
                <a:ext uri="{FF2B5EF4-FFF2-40B4-BE49-F238E27FC236}">
                  <a16:creationId xmlns:a16="http://schemas.microsoft.com/office/drawing/2014/main" id="{AC91926D-A193-4FAC-AC89-84177F84F591}"/>
                </a:ext>
              </a:extLst>
            </p:cNvPr>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1" name="Legend3">
              <a:extLst>
                <a:ext uri="{FF2B5EF4-FFF2-40B4-BE49-F238E27FC236}">
                  <a16:creationId xmlns:a16="http://schemas.microsoft.com/office/drawing/2014/main" id="{C3D16821-709B-491C-8B3C-F667C7FB4DAB}"/>
                </a:ext>
              </a:extLst>
            </p:cNvPr>
            <p:cNvSpPr>
              <a:spLocks noChangeArrowheads="1"/>
            </p:cNvSpPr>
            <p:nvPr/>
          </p:nvSpPr>
          <p:spPr bwMode="auto">
            <a:xfrm>
              <a:off x="5096" y="517"/>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2" name="LegendRectangle3">
              <a:extLst>
                <a:ext uri="{FF2B5EF4-FFF2-40B4-BE49-F238E27FC236}">
                  <a16:creationId xmlns:a16="http://schemas.microsoft.com/office/drawing/2014/main" id="{F5A82CB4-5263-4AB8-AE03-D5A11D2A87EB}"/>
                </a:ext>
              </a:extLst>
            </p:cNvPr>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3" name="Legend4">
              <a:extLst>
                <a:ext uri="{FF2B5EF4-FFF2-40B4-BE49-F238E27FC236}">
                  <a16:creationId xmlns:a16="http://schemas.microsoft.com/office/drawing/2014/main" id="{330615EE-F175-4B9A-8179-0BFFC7EF0642}"/>
                </a:ext>
              </a:extLst>
            </p:cNvPr>
            <p:cNvSpPr>
              <a:spLocks noChangeArrowheads="1"/>
            </p:cNvSpPr>
            <p:nvPr/>
          </p:nvSpPr>
          <p:spPr bwMode="auto">
            <a:xfrm>
              <a:off x="5096" y="688"/>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4" name="LegendRectangle4">
              <a:extLst>
                <a:ext uri="{FF2B5EF4-FFF2-40B4-BE49-F238E27FC236}">
                  <a16:creationId xmlns:a16="http://schemas.microsoft.com/office/drawing/2014/main" id="{F1C71489-6392-4D3D-BB49-F7F7880584EC}"/>
                </a:ext>
              </a:extLst>
            </p:cNvPr>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grpSp>
      <p:grpSp>
        <p:nvGrpSpPr>
          <p:cNvPr id="25" name="LegendLines" hidden="1">
            <a:extLst>
              <a:ext uri="{FF2B5EF4-FFF2-40B4-BE49-F238E27FC236}">
                <a16:creationId xmlns:a16="http://schemas.microsoft.com/office/drawing/2014/main" id="{B89C2699-FF12-46CA-BA09-294BFFF5A8BA}"/>
              </a:ext>
            </a:extLst>
          </p:cNvPr>
          <p:cNvGrpSpPr>
            <a:grpSpLocks/>
          </p:cNvGrpSpPr>
          <p:nvPr/>
        </p:nvGrpSpPr>
        <p:grpSpPr bwMode="auto">
          <a:xfrm>
            <a:off x="10428820" y="341314"/>
            <a:ext cx="1274735" cy="741300"/>
            <a:chOff x="4750" y="176"/>
            <a:chExt cx="590" cy="458"/>
          </a:xfrm>
        </p:grpSpPr>
        <p:sp>
          <p:nvSpPr>
            <p:cNvPr id="26" name="LineLegend1">
              <a:extLst>
                <a:ext uri="{FF2B5EF4-FFF2-40B4-BE49-F238E27FC236}">
                  <a16:creationId xmlns:a16="http://schemas.microsoft.com/office/drawing/2014/main" id="{29A6C8F8-887D-4FD5-A976-8935A3E6C117}"/>
                </a:ext>
              </a:extLst>
            </p:cNvPr>
            <p:cNvSpPr>
              <a:spLocks noChangeShapeType="1"/>
            </p:cNvSpPr>
            <p:nvPr/>
          </p:nvSpPr>
          <p:spPr bwMode="auto">
            <a:xfrm>
              <a:off x="4750" y="233"/>
              <a:ext cx="288" cy="0"/>
            </a:xfrm>
            <a:prstGeom prst="line">
              <a:avLst/>
            </a:prstGeom>
            <a:noFill/>
            <a:ln w="28575">
              <a:solidFill>
                <a:schemeClr val="accent3"/>
              </a:solidFill>
              <a:round/>
              <a:headEnd/>
              <a:tailEnd/>
            </a:ln>
            <a:effectLst/>
          </p:spPr>
          <p:txBody>
            <a:bodyPr/>
            <a:lstStyle/>
            <a:p>
              <a:pPr defTabSz="909950" eaLnBrk="1" hangingPunct="1">
                <a:defRPr/>
              </a:pPr>
              <a:endParaRPr lang="en-US" sz="1600" dirty="0">
                <a:solidFill>
                  <a:srgbClr val="000000"/>
                </a:solidFill>
                <a:latin typeface="Arial"/>
                <a:ea typeface="ＭＳ Ｐゴシック"/>
              </a:endParaRPr>
            </a:p>
          </p:txBody>
        </p:sp>
        <p:sp>
          <p:nvSpPr>
            <p:cNvPr id="27" name="LineLegend2">
              <a:extLst>
                <a:ext uri="{FF2B5EF4-FFF2-40B4-BE49-F238E27FC236}">
                  <a16:creationId xmlns:a16="http://schemas.microsoft.com/office/drawing/2014/main" id="{C1284F60-B68C-4BFF-A51A-D1BE7D1DAA05}"/>
                </a:ext>
              </a:extLst>
            </p:cNvPr>
            <p:cNvSpPr>
              <a:spLocks noChangeShapeType="1"/>
            </p:cNvSpPr>
            <p:nvPr/>
          </p:nvSpPr>
          <p:spPr bwMode="auto">
            <a:xfrm>
              <a:off x="4750" y="402"/>
              <a:ext cx="288" cy="0"/>
            </a:xfrm>
            <a:prstGeom prst="line">
              <a:avLst/>
            </a:prstGeom>
            <a:noFill/>
            <a:ln w="28575">
              <a:solidFill>
                <a:schemeClr val="accent3"/>
              </a:solidFill>
              <a:prstDash val="dash"/>
              <a:round/>
              <a:headEnd/>
              <a:tailEnd/>
            </a:ln>
            <a:effectLst/>
          </p:spPr>
          <p:txBody>
            <a:bodyPr/>
            <a:lstStyle/>
            <a:p>
              <a:pPr defTabSz="909950" eaLnBrk="1" hangingPunct="1">
                <a:defRPr/>
              </a:pPr>
              <a:endParaRPr lang="en-US" sz="1600" dirty="0">
                <a:solidFill>
                  <a:srgbClr val="000000"/>
                </a:solidFill>
                <a:latin typeface="Arial"/>
                <a:ea typeface="ＭＳ Ｐゴシック"/>
              </a:endParaRPr>
            </a:p>
          </p:txBody>
        </p:sp>
        <p:sp>
          <p:nvSpPr>
            <p:cNvPr id="28" name="LineLegend3">
              <a:extLst>
                <a:ext uri="{FF2B5EF4-FFF2-40B4-BE49-F238E27FC236}">
                  <a16:creationId xmlns:a16="http://schemas.microsoft.com/office/drawing/2014/main" id="{B2A13094-1025-4F2B-BC1E-CFA0464A5823}"/>
                </a:ext>
              </a:extLst>
            </p:cNvPr>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p:spPr>
          <p:txBody>
            <a:bodyPr/>
            <a:lstStyle/>
            <a:p>
              <a:pPr defTabSz="909950" eaLnBrk="1" hangingPunct="1">
                <a:defRPr/>
              </a:pPr>
              <a:endParaRPr lang="en-US" sz="1600" dirty="0">
                <a:solidFill>
                  <a:srgbClr val="000000"/>
                </a:solidFill>
                <a:latin typeface="Arial"/>
                <a:ea typeface="ＭＳ Ｐゴシック"/>
              </a:endParaRPr>
            </a:p>
          </p:txBody>
        </p:sp>
        <p:sp>
          <p:nvSpPr>
            <p:cNvPr id="29" name="Legend1">
              <a:extLst>
                <a:ext uri="{FF2B5EF4-FFF2-40B4-BE49-F238E27FC236}">
                  <a16:creationId xmlns:a16="http://schemas.microsoft.com/office/drawing/2014/main" id="{3162F7DF-A017-4361-A6E1-591CC3D013C7}"/>
                </a:ext>
              </a:extLst>
            </p:cNvPr>
            <p:cNvSpPr>
              <a:spLocks noChangeArrowheads="1"/>
            </p:cNvSpPr>
            <p:nvPr/>
          </p:nvSpPr>
          <p:spPr bwMode="auto">
            <a:xfrm>
              <a:off x="5104"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0" name="Legend2">
              <a:extLst>
                <a:ext uri="{FF2B5EF4-FFF2-40B4-BE49-F238E27FC236}">
                  <a16:creationId xmlns:a16="http://schemas.microsoft.com/office/drawing/2014/main" id="{142A0F3C-6641-4CE9-963E-7BB78E47FFEF}"/>
                </a:ext>
              </a:extLst>
            </p:cNvPr>
            <p:cNvSpPr>
              <a:spLocks noChangeArrowheads="1"/>
            </p:cNvSpPr>
            <p:nvPr/>
          </p:nvSpPr>
          <p:spPr bwMode="auto">
            <a:xfrm>
              <a:off x="5104" y="344"/>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1" name="Legend3">
              <a:extLst>
                <a:ext uri="{FF2B5EF4-FFF2-40B4-BE49-F238E27FC236}">
                  <a16:creationId xmlns:a16="http://schemas.microsoft.com/office/drawing/2014/main" id="{E1DCB1BF-5E58-4025-B43F-E88AC413B926}"/>
                </a:ext>
              </a:extLst>
            </p:cNvPr>
            <p:cNvSpPr>
              <a:spLocks noChangeArrowheads="1"/>
            </p:cNvSpPr>
            <p:nvPr/>
          </p:nvSpPr>
          <p:spPr bwMode="auto">
            <a:xfrm>
              <a:off x="5104" y="520"/>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grpSp>
        <p:nvGrpSpPr>
          <p:cNvPr id="32" name="McKSticker" hidden="1">
            <a:extLst>
              <a:ext uri="{FF2B5EF4-FFF2-40B4-BE49-F238E27FC236}">
                <a16:creationId xmlns:a16="http://schemas.microsoft.com/office/drawing/2014/main" id="{6188E290-266A-4731-8273-FBD04AFA786A}"/>
              </a:ext>
            </a:extLst>
          </p:cNvPr>
          <p:cNvGrpSpPr>
            <a:grpSpLocks/>
          </p:cNvGrpSpPr>
          <p:nvPr/>
        </p:nvGrpSpPr>
        <p:grpSpPr bwMode="auto">
          <a:xfrm>
            <a:off x="10435168" y="341313"/>
            <a:ext cx="1452033" cy="215900"/>
            <a:chOff x="7673880" y="285750"/>
            <a:chExt cx="1066895" cy="212366"/>
          </a:xfrm>
        </p:grpSpPr>
        <p:sp>
          <p:nvSpPr>
            <p:cNvPr id="33" name="StickerRectangle">
              <a:extLst>
                <a:ext uri="{FF2B5EF4-FFF2-40B4-BE49-F238E27FC236}">
                  <a16:creationId xmlns:a16="http://schemas.microsoft.com/office/drawing/2014/main" id="{C3A34CA7-7DE5-41B3-9CBD-8E3F9D364B91}"/>
                </a:ext>
              </a:extLst>
            </p:cNvPr>
            <p:cNvSpPr>
              <a:spLocks noChangeArrowheads="1"/>
            </p:cNvSpPr>
            <p:nvPr/>
          </p:nvSpPr>
          <p:spPr bwMode="auto">
            <a:xfrm>
              <a:off x="7956864" y="285750"/>
              <a:ext cx="783911" cy="208890"/>
            </a:xfrm>
            <a:prstGeom prst="leftRightArrow">
              <a:avLst>
                <a:gd name="adj1" fmla="val 100000"/>
                <a:gd name="adj2" fmla="val 0"/>
              </a:avLst>
            </a:prstGeom>
            <a:noFill/>
            <a:ln>
              <a:noFill/>
            </a:ln>
            <a:effectLst/>
          </p:spPr>
          <p:txBody>
            <a:bodyPr wrap="none" lIns="27432" tIns="0" rIns="0" bIns="27432">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buClr>
                  <a:srgbClr val="EE1D23"/>
                </a:buClr>
                <a:defRPr/>
              </a:pPr>
              <a:r>
                <a:rPr lang="en-US" altLang="en-US" sz="1200" dirty="0">
                  <a:solidFill>
                    <a:srgbClr val="808080"/>
                  </a:solidFill>
                </a:rPr>
                <a:t>PRELIMINARY</a:t>
              </a:r>
            </a:p>
          </p:txBody>
        </p:sp>
        <p:cxnSp>
          <p:nvCxnSpPr>
            <p:cNvPr id="34" name="AutoShape 31">
              <a:extLst>
                <a:ext uri="{FF2B5EF4-FFF2-40B4-BE49-F238E27FC236}">
                  <a16:creationId xmlns:a16="http://schemas.microsoft.com/office/drawing/2014/main" id="{2614A33C-3831-4234-BA77-9847D7F45FE7}"/>
                </a:ext>
              </a:extLst>
            </p:cNvPr>
            <p:cNvCxnSpPr>
              <a:cxnSpLocks noChangeShapeType="1"/>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5" name="AutoShape 32">
              <a:extLst>
                <a:ext uri="{FF2B5EF4-FFF2-40B4-BE49-F238E27FC236}">
                  <a16:creationId xmlns:a16="http://schemas.microsoft.com/office/drawing/2014/main" id="{3862159C-6DA7-4FEA-B21F-E59A3D12214E}"/>
                </a:ext>
              </a:extLst>
            </p:cNvPr>
            <p:cNvCxnSpPr>
              <a:cxnSpLocks noChangeShapeType="1"/>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6" name="LegendMoons" hidden="1">
            <a:extLst>
              <a:ext uri="{FF2B5EF4-FFF2-40B4-BE49-F238E27FC236}">
                <a16:creationId xmlns:a16="http://schemas.microsoft.com/office/drawing/2014/main" id="{878ECE8F-0B27-43F8-8696-2E1365E205A6}"/>
              </a:ext>
            </a:extLst>
          </p:cNvPr>
          <p:cNvGrpSpPr>
            <a:grpSpLocks/>
          </p:cNvGrpSpPr>
          <p:nvPr/>
        </p:nvGrpSpPr>
        <p:grpSpPr bwMode="auto">
          <a:xfrm>
            <a:off x="10756904" y="341313"/>
            <a:ext cx="945788" cy="1333500"/>
            <a:chOff x="6655594" y="273840"/>
            <a:chExt cx="694869" cy="1306516"/>
          </a:xfrm>
        </p:grpSpPr>
        <p:grpSp>
          <p:nvGrpSpPr>
            <p:cNvPr id="37" name="MoonLegend1">
              <a:extLst>
                <a:ext uri="{FF2B5EF4-FFF2-40B4-BE49-F238E27FC236}">
                  <a16:creationId xmlns:a16="http://schemas.microsoft.com/office/drawing/2014/main" id="{4B70F928-39AF-4AAA-99CF-9618FAD7D01C}"/>
                </a:ext>
              </a:extLst>
            </p:cNvPr>
            <p:cNvGrpSpPr>
              <a:grpSpLocks noChangeAspect="1"/>
            </p:cNvGrpSpPr>
            <p:nvPr>
              <p:custDataLst>
                <p:tags r:id="rId3"/>
              </p:custDataLst>
            </p:nvPr>
          </p:nvGrpSpPr>
          <p:grpSpPr bwMode="auto">
            <a:xfrm>
              <a:off x="6655594" y="273840"/>
              <a:ext cx="209550" cy="209551"/>
              <a:chOff x="4533" y="183"/>
              <a:chExt cx="144" cy="144"/>
            </a:xfrm>
          </p:grpSpPr>
          <p:sp>
            <p:nvSpPr>
              <p:cNvPr id="55" name="Oval 38">
                <a:extLst>
                  <a:ext uri="{FF2B5EF4-FFF2-40B4-BE49-F238E27FC236}">
                    <a16:creationId xmlns:a16="http://schemas.microsoft.com/office/drawing/2014/main" id="{D1E4F332-B539-4644-A8AC-E6E246EFC6EB}"/>
                  </a:ext>
                </a:extLst>
              </p:cNvPr>
              <p:cNvSpPr>
                <a:spLocks noChangeAspect="1" noChangeArrowheads="1"/>
              </p:cNvSpPr>
              <p:nvPr>
                <p:custDataLst>
                  <p:tags r:id="rId16"/>
                </p:custDataLst>
              </p:nvPr>
            </p:nvSpPr>
            <p:spPr bwMode="auto">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6" name="Arc 39">
                <a:extLst>
                  <a:ext uri="{FF2B5EF4-FFF2-40B4-BE49-F238E27FC236}">
                    <a16:creationId xmlns:a16="http://schemas.microsoft.com/office/drawing/2014/main" id="{4B9BE62F-5781-4D49-9452-C935F26A2696}"/>
                  </a:ext>
                </a:extLst>
              </p:cNvPr>
              <p:cNvSpPr>
                <a:spLocks noChangeAspect="1"/>
              </p:cNvSpPr>
              <p:nvPr>
                <p:custDataLst>
                  <p:tags r:id="rId17"/>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nvGrpSpPr>
            <p:cNvPr id="38" name="MoonLegend2">
              <a:extLst>
                <a:ext uri="{FF2B5EF4-FFF2-40B4-BE49-F238E27FC236}">
                  <a16:creationId xmlns:a16="http://schemas.microsoft.com/office/drawing/2014/main" id="{61C12F50-866C-4BC2-BEEB-D36CD0F66164}"/>
                </a:ext>
              </a:extLst>
            </p:cNvPr>
            <p:cNvGrpSpPr>
              <a:grpSpLocks noChangeAspect="1"/>
            </p:cNvGrpSpPr>
            <p:nvPr>
              <p:custDataLst>
                <p:tags r:id="rId4"/>
              </p:custDataLst>
            </p:nvPr>
          </p:nvGrpSpPr>
          <p:grpSpPr bwMode="auto">
            <a:xfrm>
              <a:off x="6655594" y="548081"/>
              <a:ext cx="209550" cy="209551"/>
              <a:chOff x="1694" y="2044"/>
              <a:chExt cx="160" cy="160"/>
            </a:xfrm>
          </p:grpSpPr>
          <p:sp>
            <p:nvSpPr>
              <p:cNvPr id="53" name="Oval 41">
                <a:extLst>
                  <a:ext uri="{FF2B5EF4-FFF2-40B4-BE49-F238E27FC236}">
                    <a16:creationId xmlns:a16="http://schemas.microsoft.com/office/drawing/2014/main" id="{533AB727-774B-47DB-95C7-84F34F7C9022}"/>
                  </a:ext>
                </a:extLst>
              </p:cNvPr>
              <p:cNvSpPr>
                <a:spLocks noChangeAspect="1" noChangeArrowheads="1"/>
              </p:cNvSpPr>
              <p:nvPr>
                <p:custDataLst>
                  <p:tags r:id="rId14"/>
                </p:custDataLst>
              </p:nvPr>
            </p:nvSpPr>
            <p:spPr bwMode="auto">
              <a:xfrm>
                <a:off x="1694" y="2044"/>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4" name="Arc 42">
                <a:extLst>
                  <a:ext uri="{FF2B5EF4-FFF2-40B4-BE49-F238E27FC236}">
                    <a16:creationId xmlns:a16="http://schemas.microsoft.com/office/drawing/2014/main" id="{B98FBBF4-C49B-425E-9BCA-6F0429BD8C5E}"/>
                  </a:ext>
                </a:extLst>
              </p:cNvPr>
              <p:cNvSpPr>
                <a:spLocks noChangeAspect="1"/>
              </p:cNvSpPr>
              <p:nvPr>
                <p:custDataLst>
                  <p:tags r:id="rId15"/>
                </p:custDataLst>
              </p:nvPr>
            </p:nvSpPr>
            <p:spPr bwMode="auto">
              <a:xfrm>
                <a:off x="1694" y="2044"/>
                <a:ext cx="160" cy="160"/>
              </a:xfrm>
              <a:prstGeom prst="arc">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nvGrpSpPr>
            <p:cNvPr id="39" name="MoonLegend4">
              <a:extLst>
                <a:ext uri="{FF2B5EF4-FFF2-40B4-BE49-F238E27FC236}">
                  <a16:creationId xmlns:a16="http://schemas.microsoft.com/office/drawing/2014/main" id="{A506B241-C6AF-41D6-AA0C-D3C7D7BEC6BB}"/>
                </a:ext>
              </a:extLst>
            </p:cNvPr>
            <p:cNvGrpSpPr>
              <a:grpSpLocks noChangeAspect="1"/>
            </p:cNvGrpSpPr>
            <p:nvPr>
              <p:custDataLst>
                <p:tags r:id="rId5"/>
              </p:custDataLst>
            </p:nvPr>
          </p:nvGrpSpPr>
          <p:grpSpPr bwMode="auto">
            <a:xfrm>
              <a:off x="6655594" y="1096563"/>
              <a:ext cx="209550" cy="209551"/>
              <a:chOff x="4495" y="1198"/>
              <a:chExt cx="160" cy="160"/>
            </a:xfrm>
          </p:grpSpPr>
          <p:sp>
            <p:nvSpPr>
              <p:cNvPr id="51" name="Oval 47">
                <a:extLst>
                  <a:ext uri="{FF2B5EF4-FFF2-40B4-BE49-F238E27FC236}">
                    <a16:creationId xmlns:a16="http://schemas.microsoft.com/office/drawing/2014/main" id="{3AFD4694-57F0-41C2-8D56-8060672F4955}"/>
                  </a:ext>
                </a:extLst>
              </p:cNvPr>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2" name="Arc 48">
                <a:extLst>
                  <a:ext uri="{FF2B5EF4-FFF2-40B4-BE49-F238E27FC236}">
                    <a16:creationId xmlns:a16="http://schemas.microsoft.com/office/drawing/2014/main" id="{D3916B23-8D3F-4535-B470-CA9CFD05B4A8}"/>
                  </a:ext>
                </a:extLst>
              </p:cNvPr>
              <p:cNvSpPr>
                <a:spLocks noChangeAspect="1"/>
              </p:cNvSpPr>
              <p:nvPr>
                <p:custDataLst>
                  <p:tags r:id="rId13"/>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nvGrpSpPr>
            <p:cNvPr id="40" name="MoonLegend5">
              <a:extLst>
                <a:ext uri="{FF2B5EF4-FFF2-40B4-BE49-F238E27FC236}">
                  <a16:creationId xmlns:a16="http://schemas.microsoft.com/office/drawing/2014/main" id="{F93A1FD1-8AEA-4D3C-8DF2-AD137841CA5E}"/>
                </a:ext>
              </a:extLst>
            </p:cNvPr>
            <p:cNvGrpSpPr>
              <a:grpSpLocks noChangeAspect="1"/>
            </p:cNvGrpSpPr>
            <p:nvPr>
              <p:custDataLst>
                <p:tags r:id="rId6"/>
              </p:custDataLst>
            </p:nvPr>
          </p:nvGrpSpPr>
          <p:grpSpPr bwMode="auto">
            <a:xfrm>
              <a:off x="6655594" y="1370805"/>
              <a:ext cx="209550" cy="209551"/>
              <a:chOff x="4495" y="1440"/>
              <a:chExt cx="160" cy="160"/>
            </a:xfrm>
          </p:grpSpPr>
          <p:sp>
            <p:nvSpPr>
              <p:cNvPr id="49" name="Oval 50">
                <a:extLst>
                  <a:ext uri="{FF2B5EF4-FFF2-40B4-BE49-F238E27FC236}">
                    <a16:creationId xmlns:a16="http://schemas.microsoft.com/office/drawing/2014/main" id="{0872212D-4B29-4F3F-9D23-E29F0BA61959}"/>
                  </a:ext>
                </a:extLst>
              </p:cNvPr>
              <p:cNvSpPr>
                <a:spLocks noChangeAspect="1" noChangeArrowheads="1"/>
              </p:cNvSpPr>
              <p:nvPr>
                <p:custDataLst>
                  <p:tags r:id="rId10"/>
                </p:custDataLst>
              </p:nvPr>
            </p:nvSpPr>
            <p:spPr bwMode="auto">
              <a:xfrm>
                <a:off x="4495" y="1440"/>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0" name="Oval 51">
                <a:extLst>
                  <a:ext uri="{FF2B5EF4-FFF2-40B4-BE49-F238E27FC236}">
                    <a16:creationId xmlns:a16="http://schemas.microsoft.com/office/drawing/2014/main" id="{7E738917-8BCF-4185-8050-2178DB8F898C}"/>
                  </a:ext>
                </a:extLst>
              </p:cNvPr>
              <p:cNvSpPr>
                <a:spLocks noChangeAspect="1" noChangeArrowheads="1"/>
              </p:cNvSpPr>
              <p:nvPr>
                <p:custDataLst>
                  <p:tags r:id="rId11"/>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sp>
          <p:nvSpPr>
            <p:cNvPr id="41" name="Legend1">
              <a:extLst>
                <a:ext uri="{FF2B5EF4-FFF2-40B4-BE49-F238E27FC236}">
                  <a16:creationId xmlns:a16="http://schemas.microsoft.com/office/drawing/2014/main" id="{35928FE0-A2AE-4FCB-8B8B-04294844D89D}"/>
                </a:ext>
              </a:extLst>
            </p:cNvPr>
            <p:cNvSpPr>
              <a:spLocks noChangeArrowheads="1"/>
            </p:cNvSpPr>
            <p:nvPr/>
          </p:nvSpPr>
          <p:spPr bwMode="auto">
            <a:xfrm>
              <a:off x="6975947" y="28628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2" name="Legend2">
              <a:extLst>
                <a:ext uri="{FF2B5EF4-FFF2-40B4-BE49-F238E27FC236}">
                  <a16:creationId xmlns:a16="http://schemas.microsoft.com/office/drawing/2014/main" id="{910CB910-6121-4ADD-A73F-6A2080ADECEA}"/>
                </a:ext>
              </a:extLst>
            </p:cNvPr>
            <p:cNvSpPr>
              <a:spLocks noChangeArrowheads="1"/>
            </p:cNvSpPr>
            <p:nvPr/>
          </p:nvSpPr>
          <p:spPr bwMode="auto">
            <a:xfrm>
              <a:off x="6975947" y="561584"/>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3" name="Legend3">
              <a:extLst>
                <a:ext uri="{FF2B5EF4-FFF2-40B4-BE49-F238E27FC236}">
                  <a16:creationId xmlns:a16="http://schemas.microsoft.com/office/drawing/2014/main" id="{6FD7EB48-4B72-4012-BFAB-3532064FEE67}"/>
                </a:ext>
              </a:extLst>
            </p:cNvPr>
            <p:cNvSpPr>
              <a:spLocks noChangeArrowheads="1"/>
            </p:cNvSpPr>
            <p:nvPr/>
          </p:nvSpPr>
          <p:spPr bwMode="auto">
            <a:xfrm>
              <a:off x="6975947" y="835330"/>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4" name="Legend4">
              <a:extLst>
                <a:ext uri="{FF2B5EF4-FFF2-40B4-BE49-F238E27FC236}">
                  <a16:creationId xmlns:a16="http://schemas.microsoft.com/office/drawing/2014/main" id="{C7021F77-8EC4-4861-90EF-2DAA3A613F94}"/>
                </a:ext>
              </a:extLst>
            </p:cNvPr>
            <p:cNvSpPr>
              <a:spLocks noChangeArrowheads="1"/>
            </p:cNvSpPr>
            <p:nvPr/>
          </p:nvSpPr>
          <p:spPr bwMode="auto">
            <a:xfrm>
              <a:off x="6975947" y="1107522"/>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5" name="Legend5">
              <a:extLst>
                <a:ext uri="{FF2B5EF4-FFF2-40B4-BE49-F238E27FC236}">
                  <a16:creationId xmlns:a16="http://schemas.microsoft.com/office/drawing/2014/main" id="{59ACA9A3-FF20-4223-AE95-F18A1EBB3FA0}"/>
                </a:ext>
              </a:extLst>
            </p:cNvPr>
            <p:cNvSpPr>
              <a:spLocks noChangeArrowheads="1"/>
            </p:cNvSpPr>
            <p:nvPr/>
          </p:nvSpPr>
          <p:spPr bwMode="auto">
            <a:xfrm>
              <a:off x="6975947" y="138282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nvGrpSpPr>
            <p:cNvPr id="46" name="MoonLegend3">
              <a:extLst>
                <a:ext uri="{FF2B5EF4-FFF2-40B4-BE49-F238E27FC236}">
                  <a16:creationId xmlns:a16="http://schemas.microsoft.com/office/drawing/2014/main" id="{AABEAFB3-A206-4D68-BA24-CE91DED5FF9D}"/>
                </a:ext>
              </a:extLst>
            </p:cNvPr>
            <p:cNvGrpSpPr>
              <a:grpSpLocks noChangeAspect="1"/>
            </p:cNvGrpSpPr>
            <p:nvPr>
              <p:custDataLst>
                <p:tags r:id="rId7"/>
              </p:custDataLst>
            </p:nvPr>
          </p:nvGrpSpPr>
          <p:grpSpPr bwMode="auto">
            <a:xfrm>
              <a:off x="6655594" y="822322"/>
              <a:ext cx="209550" cy="209551"/>
              <a:chOff x="4495" y="1198"/>
              <a:chExt cx="160" cy="160"/>
            </a:xfrm>
          </p:grpSpPr>
          <p:sp>
            <p:nvSpPr>
              <p:cNvPr id="47" name="Oval 47">
                <a:extLst>
                  <a:ext uri="{FF2B5EF4-FFF2-40B4-BE49-F238E27FC236}">
                    <a16:creationId xmlns:a16="http://schemas.microsoft.com/office/drawing/2014/main" id="{D3E526B1-C533-4D7F-A87F-A0A6E2B128E1}"/>
                  </a:ext>
                </a:extLst>
              </p:cNvPr>
              <p:cNvSpPr>
                <a:spLocks noChangeAspect="1" noChangeArrowheads="1"/>
              </p:cNvSpPr>
              <p:nvPr>
                <p:custDataLst>
                  <p:tags r:id="rId8"/>
                </p:custDataLst>
              </p:nvPr>
            </p:nvSpPr>
            <p:spPr bwMode="auto">
              <a:xfrm>
                <a:off x="4495" y="1198"/>
                <a:ext cx="160" cy="156"/>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48" name="Arc 48">
                <a:extLst>
                  <a:ext uri="{FF2B5EF4-FFF2-40B4-BE49-F238E27FC236}">
                    <a16:creationId xmlns:a16="http://schemas.microsoft.com/office/drawing/2014/main" id="{E6799354-0D7C-4330-84E1-80FEB0209FBE}"/>
                  </a:ext>
                </a:extLst>
              </p:cNvPr>
              <p:cNvSpPr>
                <a:spLocks noChangeAspect="1"/>
              </p:cNvSpPr>
              <p:nvPr>
                <p:custDataLst>
                  <p:tags r:id="rId9"/>
                </p:custDataLst>
              </p:nvPr>
            </p:nvSpPr>
            <p:spPr bwMode="auto">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sp>
        <p:nvSpPr>
          <p:cNvPr id="57" name="Working Draft" hidden="1">
            <a:extLst>
              <a:ext uri="{FF2B5EF4-FFF2-40B4-BE49-F238E27FC236}">
                <a16:creationId xmlns:a16="http://schemas.microsoft.com/office/drawing/2014/main" id="{E06FAA31-3ABE-46FE-8E80-36694F3B2458}"/>
              </a:ext>
            </a:extLst>
          </p:cNvPr>
          <p:cNvSpPr txBox="1">
            <a:spLocks noChangeArrowheads="1"/>
          </p:cNvSpPr>
          <p:nvPr/>
        </p:nvSpPr>
        <p:spPr bwMode="auto">
          <a:xfrm rot="5400000">
            <a:off x="10989877" y="1981071"/>
            <a:ext cx="2213748"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ＭＳ Ｐゴシック"/>
              </a:rPr>
              <a:t>Last Modified 12/04/2016 14:32 W. Central Africa Standard Time</a:t>
            </a:r>
            <a:endParaRPr lang="en-US" sz="1600" dirty="0">
              <a:solidFill>
                <a:srgbClr val="000000"/>
              </a:solidFill>
              <a:latin typeface="Arial"/>
              <a:ea typeface="ＭＳ Ｐゴシック"/>
            </a:endParaRPr>
          </a:p>
        </p:txBody>
      </p:sp>
      <p:sp>
        <p:nvSpPr>
          <p:cNvPr id="58" name="Printed" hidden="1">
            <a:extLst>
              <a:ext uri="{FF2B5EF4-FFF2-40B4-BE49-F238E27FC236}">
                <a16:creationId xmlns:a16="http://schemas.microsoft.com/office/drawing/2014/main" id="{09EA2688-3027-4F37-89DD-D01E3A142035}"/>
              </a:ext>
            </a:extLst>
          </p:cNvPr>
          <p:cNvSpPr txBox="1">
            <a:spLocks noChangeArrowheads="1"/>
          </p:cNvSpPr>
          <p:nvPr/>
        </p:nvSpPr>
        <p:spPr bwMode="auto">
          <a:xfrm rot="5400000">
            <a:off x="11029150" y="4198810"/>
            <a:ext cx="2135200"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ＭＳ Ｐゴシック"/>
              </a:rPr>
              <a:t>Printed 2015/07/28 05:32 AM W. Central Africa Standard Time</a:t>
            </a:r>
            <a:endParaRPr lang="en-US" sz="1600" dirty="0">
              <a:solidFill>
                <a:srgbClr val="000000"/>
              </a:solidFill>
              <a:latin typeface="Arial"/>
              <a:ea typeface="ＭＳ Ｐゴシック"/>
            </a:endParaRPr>
          </a:p>
        </p:txBody>
      </p:sp>
      <p:sp>
        <p:nvSpPr>
          <p:cNvPr id="59" name="Footer Placeholder 20">
            <a:extLst>
              <a:ext uri="{FF2B5EF4-FFF2-40B4-BE49-F238E27FC236}">
                <a16:creationId xmlns:a16="http://schemas.microsoft.com/office/drawing/2014/main" id="{712CF1AA-140B-4CB5-853A-A800C153E88F}"/>
              </a:ext>
            </a:extLst>
          </p:cNvPr>
          <p:cNvSpPr txBox="1">
            <a:spLocks noGrp="1"/>
          </p:cNvSpPr>
          <p:nvPr userDrawn="1"/>
        </p:nvSpPr>
        <p:spPr bwMode="auto">
          <a:xfrm>
            <a:off x="444224" y="6606983"/>
            <a:ext cx="18081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ＭＳ Ｐゴシック"/>
                <a:cs typeface="Arial" charset="0"/>
              </a:rPr>
              <a:t>GITN Annual Tax Conference 2016</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4627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1D0135BA-94FB-4767-A0A8-CFC20077DE0C}"/>
              </a:ext>
            </a:extLst>
          </p:cNvPr>
          <p:cNvGraphicFramePr>
            <a:graphicFrameLocks noChangeAspect="1"/>
          </p:cNvGraphicFramePr>
          <p:nvPr>
            <p:custDataLst>
              <p:tags r:id="rId2"/>
            </p:custDataLst>
          </p:nvPr>
        </p:nvGraphicFramePr>
        <p:xfrm>
          <a:off x="1" y="1"/>
          <a:ext cx="215900" cy="161925"/>
        </p:xfrm>
        <a:graphic>
          <a:graphicData uri="http://schemas.openxmlformats.org/presentationml/2006/ole">
            <mc:AlternateContent xmlns:mc="http://schemas.openxmlformats.org/markup-compatibility/2006">
              <mc:Choice xmlns:v="urn:schemas-microsoft-com:vml" Requires="v">
                <p:oleObj spid="_x0000_s12314" name="think-cell Slide" r:id="rId19" imgW="360" imgH="360" progId="TCLayout.ActiveDocument.1">
                  <p:embed/>
                </p:oleObj>
              </mc:Choice>
              <mc:Fallback>
                <p:oleObj name="think-cell Slide" r:id="rId19" imgW="360" imgH="360" progId="TCLayout.ActiveDocument.1">
                  <p:embed/>
                  <p:pic>
                    <p:nvPicPr>
                      <p:cNvPr id="3" name="Object 1" hidden="1">
                        <a:extLst>
                          <a:ext uri="{FF2B5EF4-FFF2-40B4-BE49-F238E27FC236}">
                            <a16:creationId xmlns:a16="http://schemas.microsoft.com/office/drawing/2014/main" id="{1D0135BA-94FB-4767-A0A8-CFC20077DE0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1"/>
                        <a:ext cx="2159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 name="Rectangle 375">
            <a:extLst>
              <a:ext uri="{FF2B5EF4-FFF2-40B4-BE49-F238E27FC236}">
                <a16:creationId xmlns:a16="http://schemas.microsoft.com/office/drawing/2014/main" id="{1FE3C534-D33C-4CE0-80EE-5DB8C9BFEE83}"/>
              </a:ext>
            </a:extLst>
          </p:cNvPr>
          <p:cNvSpPr>
            <a:spLocks noChangeArrowheads="1"/>
          </p:cNvSpPr>
          <p:nvPr/>
        </p:nvSpPr>
        <p:spPr bwMode="invGray">
          <a:xfrm rot="16200000">
            <a:off x="5978525" y="-5978525"/>
            <a:ext cx="234950" cy="12192000"/>
          </a:xfrm>
          <a:prstGeom prst="rect">
            <a:avLst/>
          </a:prstGeom>
          <a:solidFill>
            <a:srgbClr val="EE1D23"/>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sp>
        <p:nvSpPr>
          <p:cNvPr id="5" name="Footer Placeholder 20">
            <a:extLst>
              <a:ext uri="{FF2B5EF4-FFF2-40B4-BE49-F238E27FC236}">
                <a16:creationId xmlns:a16="http://schemas.microsoft.com/office/drawing/2014/main" id="{EE0FC987-4C9F-4E33-9DA0-718CFA4E6FB9}"/>
              </a:ext>
            </a:extLst>
          </p:cNvPr>
          <p:cNvSpPr txBox="1">
            <a:spLocks noGrp="1"/>
          </p:cNvSpPr>
          <p:nvPr/>
        </p:nvSpPr>
        <p:spPr bwMode="auto">
          <a:xfrm>
            <a:off x="9942482" y="6568883"/>
            <a:ext cx="16478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ＭＳ Ｐゴシック"/>
                <a:cs typeface="Arial" charset="0"/>
              </a:rPr>
              <a:t>Federal Inland Revenue Service</a:t>
            </a:r>
          </a:p>
        </p:txBody>
      </p:sp>
      <p:sp>
        <p:nvSpPr>
          <p:cNvPr id="6" name="Rectangle 378">
            <a:extLst>
              <a:ext uri="{FF2B5EF4-FFF2-40B4-BE49-F238E27FC236}">
                <a16:creationId xmlns:a16="http://schemas.microsoft.com/office/drawing/2014/main" id="{5B669CFA-95B8-46CE-9247-A04B92D7A919}"/>
              </a:ext>
            </a:extLst>
          </p:cNvPr>
          <p:cNvSpPr>
            <a:spLocks noChangeArrowheads="1"/>
          </p:cNvSpPr>
          <p:nvPr/>
        </p:nvSpPr>
        <p:spPr bwMode="auto">
          <a:xfrm rot="16200000">
            <a:off x="6053138" y="719138"/>
            <a:ext cx="85725" cy="12192000"/>
          </a:xfrm>
          <a:prstGeom prst="rect">
            <a:avLst/>
          </a:prstGeom>
          <a:solidFill>
            <a:srgbClr val="6D6E72"/>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pic>
        <p:nvPicPr>
          <p:cNvPr id="7" name="Picture 16" descr="http://www.firs.gov.ng/Style%20Library/FIRS/images/FIRS-Logo.png">
            <a:extLst>
              <a:ext uri="{FF2B5EF4-FFF2-40B4-BE49-F238E27FC236}">
                <a16:creationId xmlns:a16="http://schemas.microsoft.com/office/drawing/2014/main" id="{CE14A89E-B24D-4CC6-85BC-92F9C0C27B6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983134" y="6469063"/>
            <a:ext cx="641351"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McK 1. On-page tracker" hidden="1">
            <a:extLst>
              <a:ext uri="{FF2B5EF4-FFF2-40B4-BE49-F238E27FC236}">
                <a16:creationId xmlns:a16="http://schemas.microsoft.com/office/drawing/2014/main" id="{C9A4BF1D-4C70-4116-A4DA-5DDE4C34E71F}"/>
              </a:ext>
            </a:extLst>
          </p:cNvPr>
          <p:cNvSpPr>
            <a:spLocks noChangeArrowheads="1"/>
          </p:cNvSpPr>
          <p:nvPr/>
        </p:nvSpPr>
        <p:spPr bwMode="auto">
          <a:xfrm>
            <a:off x="162984" y="7938"/>
            <a:ext cx="859210" cy="215444"/>
          </a:xfrm>
          <a:prstGeom prst="rect">
            <a:avLst/>
          </a:prstGeom>
          <a:noFill/>
          <a:ln>
            <a:noFill/>
          </a:ln>
          <a:effec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400" dirty="0">
                <a:solidFill>
                  <a:srgbClr val="FFFFFF"/>
                </a:solidFill>
              </a:rPr>
              <a:t>TRACKER</a:t>
            </a:r>
          </a:p>
        </p:txBody>
      </p:sp>
      <p:sp>
        <p:nvSpPr>
          <p:cNvPr id="9" name="McK 3. Unit of measure" hidden="1">
            <a:extLst>
              <a:ext uri="{FF2B5EF4-FFF2-40B4-BE49-F238E27FC236}">
                <a16:creationId xmlns:a16="http://schemas.microsoft.com/office/drawing/2014/main" id="{37895540-F358-41C6-A997-C35002BA8EFB}"/>
              </a:ext>
            </a:extLst>
          </p:cNvPr>
          <p:cNvSpPr txBox="1">
            <a:spLocks noChangeArrowheads="1"/>
          </p:cNvSpPr>
          <p:nvPr/>
        </p:nvSpPr>
        <p:spPr bwMode="auto">
          <a:xfrm>
            <a:off x="162984" y="619126"/>
            <a:ext cx="11724216" cy="252413"/>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rgbClr val="808080"/>
                </a:solidFill>
                <a:latin typeface="Arial"/>
                <a:ea typeface="ＭＳ Ｐゴシック"/>
              </a:rPr>
              <a:t>Unit of measure</a:t>
            </a:r>
          </a:p>
        </p:txBody>
      </p:sp>
      <p:grpSp>
        <p:nvGrpSpPr>
          <p:cNvPr id="10" name="ACET" hidden="1">
            <a:extLst>
              <a:ext uri="{FF2B5EF4-FFF2-40B4-BE49-F238E27FC236}">
                <a16:creationId xmlns:a16="http://schemas.microsoft.com/office/drawing/2014/main" id="{8E8779C5-DB3B-45DB-97DB-BF7A272C3A57}"/>
              </a:ext>
            </a:extLst>
          </p:cNvPr>
          <p:cNvGrpSpPr>
            <a:grpSpLocks/>
          </p:cNvGrpSpPr>
          <p:nvPr/>
        </p:nvGrpSpPr>
        <p:grpSpPr bwMode="auto">
          <a:xfrm>
            <a:off x="1976967" y="1393826"/>
            <a:ext cx="5799667" cy="519113"/>
            <a:chOff x="915" y="710"/>
            <a:chExt cx="2686" cy="320"/>
          </a:xfrm>
        </p:grpSpPr>
        <p:cxnSp>
          <p:nvCxnSpPr>
            <p:cNvPr id="11" name="AutoShape 249">
              <a:extLst>
                <a:ext uri="{FF2B5EF4-FFF2-40B4-BE49-F238E27FC236}">
                  <a16:creationId xmlns:a16="http://schemas.microsoft.com/office/drawing/2014/main" id="{5C378618-A0DB-4817-A281-F06BFAF2DB2B}"/>
                </a:ext>
              </a:extLst>
            </p:cNvPr>
            <p:cNvCxnSpPr>
              <a:cxnSpLocks noChangeShapeType="1"/>
            </p:cNvCxnSpPr>
            <p:nvPr/>
          </p:nvCxnSpPr>
          <p:spPr bwMode="auto">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sp>
          <p:nvSpPr>
            <p:cNvPr id="12" name="AutoShape 250">
              <a:extLst>
                <a:ext uri="{FF2B5EF4-FFF2-40B4-BE49-F238E27FC236}">
                  <a16:creationId xmlns:a16="http://schemas.microsoft.com/office/drawing/2014/main" id="{83976D70-20D6-4247-A674-67C349E86C86}"/>
                </a:ext>
              </a:extLst>
            </p:cNvPr>
            <p:cNvSpPr>
              <a:spLocks noChangeArrowheads="1"/>
            </p:cNvSpPr>
            <p:nvPr/>
          </p:nvSpPr>
          <p:spPr bwMode="auto">
            <a:xfrm>
              <a:off x="915" y="710"/>
              <a:ext cx="2686" cy="320"/>
            </a:xfrm>
            <a:prstGeom prst="leftRightArrow">
              <a:avLst>
                <a:gd name="adj1" fmla="val 100000"/>
                <a:gd name="adj2" fmla="val 0"/>
              </a:avLst>
            </a:prstGeom>
            <a:noFill/>
            <a:ln>
              <a:noFill/>
            </a:ln>
            <a:effectLst/>
          </p:spPr>
          <p:txBody>
            <a:bodyPr lIns="0" tIns="0" rIns="0" bIns="18288" anchor="b">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dirty="0">
                  <a:solidFill>
                    <a:srgbClr val="000000"/>
                  </a:solidFill>
                </a:rPr>
                <a:t>Title</a:t>
              </a:r>
            </a:p>
            <a:p>
              <a:pPr eaLnBrk="1" hangingPunct="1">
                <a:defRPr/>
              </a:pPr>
              <a:r>
                <a:rPr lang="en-US" altLang="en-US" sz="1600" dirty="0">
                  <a:solidFill>
                    <a:srgbClr val="808080"/>
                  </a:solidFill>
                </a:rPr>
                <a:t>Unit of measure</a:t>
              </a:r>
            </a:p>
          </p:txBody>
        </p:sp>
      </p:grpSp>
      <p:grpSp>
        <p:nvGrpSpPr>
          <p:cNvPr id="13" name="McK Slide Elements" hidden="1">
            <a:extLst>
              <a:ext uri="{FF2B5EF4-FFF2-40B4-BE49-F238E27FC236}">
                <a16:creationId xmlns:a16="http://schemas.microsoft.com/office/drawing/2014/main" id="{18207282-775F-4915-9F4D-DEBEB9B183F6}"/>
              </a:ext>
            </a:extLst>
          </p:cNvPr>
          <p:cNvGrpSpPr>
            <a:grpSpLocks/>
          </p:cNvGrpSpPr>
          <p:nvPr/>
        </p:nvGrpSpPr>
        <p:grpSpPr bwMode="auto">
          <a:xfrm>
            <a:off x="162985" y="6238875"/>
            <a:ext cx="8316383" cy="393700"/>
            <a:chOff x="121488" y="6315761"/>
            <a:chExt cx="6088667" cy="386027"/>
          </a:xfrm>
        </p:grpSpPr>
        <p:sp>
          <p:nvSpPr>
            <p:cNvPr id="14" name="McK 4. Footnote">
              <a:extLst>
                <a:ext uri="{FF2B5EF4-FFF2-40B4-BE49-F238E27FC236}">
                  <a16:creationId xmlns:a16="http://schemas.microsoft.com/office/drawing/2014/main" id="{F5712BCA-05BE-416C-AA0A-1297A7C340CF}"/>
                </a:ext>
              </a:extLst>
            </p:cNvPr>
            <p:cNvSpPr txBox="1">
              <a:spLocks noChangeArrowheads="1"/>
            </p:cNvSpPr>
            <p:nvPr/>
          </p:nvSpPr>
          <p:spPr bwMode="auto">
            <a:xfrm>
              <a:off x="121488" y="6315761"/>
              <a:ext cx="6088667" cy="154100"/>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a:solidFill>
                    <a:srgbClr val="000000"/>
                  </a:solidFill>
                  <a:latin typeface="Arial"/>
                  <a:ea typeface="ＭＳ Ｐゴシック"/>
                </a:rPr>
                <a:t>1 Footnote</a:t>
              </a:r>
            </a:p>
          </p:txBody>
        </p:sp>
        <p:sp>
          <p:nvSpPr>
            <p:cNvPr id="15" name="McK 5. Source">
              <a:extLst>
                <a:ext uri="{FF2B5EF4-FFF2-40B4-BE49-F238E27FC236}">
                  <a16:creationId xmlns:a16="http://schemas.microsoft.com/office/drawing/2014/main" id="{69EC08AF-C6F9-4258-9DD7-C0174BDB2B16}"/>
                </a:ext>
              </a:extLst>
            </p:cNvPr>
            <p:cNvSpPr>
              <a:spLocks noChangeArrowheads="1"/>
            </p:cNvSpPr>
            <p:nvPr/>
          </p:nvSpPr>
          <p:spPr bwMode="auto">
            <a:xfrm>
              <a:off x="121488" y="6547689"/>
              <a:ext cx="6088667" cy="154099"/>
            </a:xfrm>
            <a:prstGeom prst="rect">
              <a:avLst/>
            </a:prstGeom>
            <a:noFill/>
            <a:ln>
              <a:noFill/>
            </a:ln>
            <a:effectLst/>
          </p:spPr>
          <p:txBody>
            <a:bodyPr lIns="0" tIns="0" rIns="0" bIns="0" anchor="b">
              <a:spAutoFit/>
            </a:bodyPr>
            <a:lstStyle>
              <a:lvl1pPr marL="620713" indent="-620713" defTabSz="927100">
                <a:tabLst>
                  <a:tab pos="625475" algn="l"/>
                </a:tabLst>
                <a:defRPr>
                  <a:solidFill>
                    <a:schemeClr val="tx1"/>
                  </a:solidFill>
                  <a:latin typeface="Arial" panose="020B0604020202020204" pitchFamily="34" charset="0"/>
                  <a:ea typeface="ＭＳ Ｐゴシック" panose="020B0600070205080204" pitchFamily="34" charset="-128"/>
                </a:defRPr>
              </a:lvl1pPr>
              <a:lvl2pPr marL="742950" indent="-285750" defTabSz="927100">
                <a:tabLst>
                  <a:tab pos="625475"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dirty="0">
                  <a:solidFill>
                    <a:srgbClr val="000000"/>
                  </a:solidFill>
                </a:rPr>
                <a:t>SOURCE: Source</a:t>
              </a:r>
            </a:p>
          </p:txBody>
        </p:sp>
      </p:grpSp>
      <p:grpSp>
        <p:nvGrpSpPr>
          <p:cNvPr id="16" name="LegendBoxes" hidden="1">
            <a:extLst>
              <a:ext uri="{FF2B5EF4-FFF2-40B4-BE49-F238E27FC236}">
                <a16:creationId xmlns:a16="http://schemas.microsoft.com/office/drawing/2014/main" id="{3CE72F50-7430-445A-9904-4EE575705E22}"/>
              </a:ext>
            </a:extLst>
          </p:cNvPr>
          <p:cNvGrpSpPr>
            <a:grpSpLocks/>
          </p:cNvGrpSpPr>
          <p:nvPr/>
        </p:nvGrpSpPr>
        <p:grpSpPr bwMode="auto">
          <a:xfrm>
            <a:off x="10847918" y="341314"/>
            <a:ext cx="855626" cy="1014346"/>
            <a:chOff x="4936" y="176"/>
            <a:chExt cx="396" cy="626"/>
          </a:xfrm>
        </p:grpSpPr>
        <p:sp>
          <p:nvSpPr>
            <p:cNvPr id="17" name="Legend1">
              <a:extLst>
                <a:ext uri="{FF2B5EF4-FFF2-40B4-BE49-F238E27FC236}">
                  <a16:creationId xmlns:a16="http://schemas.microsoft.com/office/drawing/2014/main" id="{6D9824DC-8C61-458C-8F35-F7450A1A058A}"/>
                </a:ext>
              </a:extLst>
            </p:cNvPr>
            <p:cNvSpPr>
              <a:spLocks noChangeArrowheads="1"/>
            </p:cNvSpPr>
            <p:nvPr/>
          </p:nvSpPr>
          <p:spPr bwMode="auto">
            <a:xfrm>
              <a:off x="5096"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8" name="LegendRectangle1">
              <a:extLst>
                <a:ext uri="{FF2B5EF4-FFF2-40B4-BE49-F238E27FC236}">
                  <a16:creationId xmlns:a16="http://schemas.microsoft.com/office/drawing/2014/main" id="{942896E3-E850-4905-8F9C-2280BACB3B07}"/>
                </a:ext>
              </a:extLst>
            </p:cNvPr>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19" name="Legend2">
              <a:extLst>
                <a:ext uri="{FF2B5EF4-FFF2-40B4-BE49-F238E27FC236}">
                  <a16:creationId xmlns:a16="http://schemas.microsoft.com/office/drawing/2014/main" id="{C6AFDB78-AD95-4703-B3BC-D36DBD8025E6}"/>
                </a:ext>
              </a:extLst>
            </p:cNvPr>
            <p:cNvSpPr>
              <a:spLocks noChangeArrowheads="1"/>
            </p:cNvSpPr>
            <p:nvPr/>
          </p:nvSpPr>
          <p:spPr bwMode="auto">
            <a:xfrm>
              <a:off x="5096" y="34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0" name="LegendRectangle2">
              <a:extLst>
                <a:ext uri="{FF2B5EF4-FFF2-40B4-BE49-F238E27FC236}">
                  <a16:creationId xmlns:a16="http://schemas.microsoft.com/office/drawing/2014/main" id="{CEDCEEFC-6A95-46D2-B7EF-0E6C800DBA53}"/>
                </a:ext>
              </a:extLst>
            </p:cNvPr>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1" name="Legend3">
              <a:extLst>
                <a:ext uri="{FF2B5EF4-FFF2-40B4-BE49-F238E27FC236}">
                  <a16:creationId xmlns:a16="http://schemas.microsoft.com/office/drawing/2014/main" id="{46C38E9A-2D12-4FC3-97C8-CD7F97938235}"/>
                </a:ext>
              </a:extLst>
            </p:cNvPr>
            <p:cNvSpPr>
              <a:spLocks noChangeArrowheads="1"/>
            </p:cNvSpPr>
            <p:nvPr/>
          </p:nvSpPr>
          <p:spPr bwMode="auto">
            <a:xfrm>
              <a:off x="5096" y="517"/>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2" name="LegendRectangle3">
              <a:extLst>
                <a:ext uri="{FF2B5EF4-FFF2-40B4-BE49-F238E27FC236}">
                  <a16:creationId xmlns:a16="http://schemas.microsoft.com/office/drawing/2014/main" id="{EB576298-BFA3-4138-985C-24E00892A649}"/>
                </a:ext>
              </a:extLst>
            </p:cNvPr>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3" name="Legend4">
              <a:extLst>
                <a:ext uri="{FF2B5EF4-FFF2-40B4-BE49-F238E27FC236}">
                  <a16:creationId xmlns:a16="http://schemas.microsoft.com/office/drawing/2014/main" id="{98798C15-5AA8-48C8-B1EE-63B15D23461F}"/>
                </a:ext>
              </a:extLst>
            </p:cNvPr>
            <p:cNvSpPr>
              <a:spLocks noChangeArrowheads="1"/>
            </p:cNvSpPr>
            <p:nvPr/>
          </p:nvSpPr>
          <p:spPr bwMode="auto">
            <a:xfrm>
              <a:off x="5096" y="688"/>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4" name="LegendRectangle4">
              <a:extLst>
                <a:ext uri="{FF2B5EF4-FFF2-40B4-BE49-F238E27FC236}">
                  <a16:creationId xmlns:a16="http://schemas.microsoft.com/office/drawing/2014/main" id="{1E0AF4A0-3497-45B9-9052-0837938C7B42}"/>
                </a:ext>
              </a:extLst>
            </p:cNvPr>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grpSp>
      <p:grpSp>
        <p:nvGrpSpPr>
          <p:cNvPr id="25" name="LegendLines" hidden="1">
            <a:extLst>
              <a:ext uri="{FF2B5EF4-FFF2-40B4-BE49-F238E27FC236}">
                <a16:creationId xmlns:a16="http://schemas.microsoft.com/office/drawing/2014/main" id="{2CAB990A-37F8-46C5-B401-FC5A6D1073B0}"/>
              </a:ext>
            </a:extLst>
          </p:cNvPr>
          <p:cNvGrpSpPr>
            <a:grpSpLocks/>
          </p:cNvGrpSpPr>
          <p:nvPr/>
        </p:nvGrpSpPr>
        <p:grpSpPr bwMode="auto">
          <a:xfrm>
            <a:off x="10428820" y="341314"/>
            <a:ext cx="1274735" cy="741300"/>
            <a:chOff x="4750" y="176"/>
            <a:chExt cx="590" cy="458"/>
          </a:xfrm>
        </p:grpSpPr>
        <p:sp>
          <p:nvSpPr>
            <p:cNvPr id="26" name="LineLegend1">
              <a:extLst>
                <a:ext uri="{FF2B5EF4-FFF2-40B4-BE49-F238E27FC236}">
                  <a16:creationId xmlns:a16="http://schemas.microsoft.com/office/drawing/2014/main" id="{63B5C54B-60C2-41C9-925E-F33D98170511}"/>
                </a:ext>
              </a:extLst>
            </p:cNvPr>
            <p:cNvSpPr>
              <a:spLocks noChangeShapeType="1"/>
            </p:cNvSpPr>
            <p:nvPr/>
          </p:nvSpPr>
          <p:spPr bwMode="auto">
            <a:xfrm>
              <a:off x="4750" y="233"/>
              <a:ext cx="288" cy="0"/>
            </a:xfrm>
            <a:prstGeom prst="line">
              <a:avLst/>
            </a:prstGeom>
            <a:noFill/>
            <a:ln w="28575">
              <a:solidFill>
                <a:schemeClr val="accent3"/>
              </a:solidFill>
              <a:round/>
              <a:headEnd/>
              <a:tailEnd/>
            </a:ln>
            <a:effectLst/>
          </p:spPr>
          <p:txBody>
            <a:bodyPr/>
            <a:lstStyle/>
            <a:p>
              <a:pPr defTabSz="909950" eaLnBrk="1" hangingPunct="1">
                <a:defRPr/>
              </a:pPr>
              <a:endParaRPr lang="en-US" sz="1600" dirty="0">
                <a:solidFill>
                  <a:srgbClr val="000000"/>
                </a:solidFill>
                <a:latin typeface="Arial"/>
                <a:ea typeface="ＭＳ Ｐゴシック"/>
              </a:endParaRPr>
            </a:p>
          </p:txBody>
        </p:sp>
        <p:sp>
          <p:nvSpPr>
            <p:cNvPr id="27" name="LineLegend2">
              <a:extLst>
                <a:ext uri="{FF2B5EF4-FFF2-40B4-BE49-F238E27FC236}">
                  <a16:creationId xmlns:a16="http://schemas.microsoft.com/office/drawing/2014/main" id="{AFC5B8DD-BA8B-40EF-8281-9B6A7904DE1F}"/>
                </a:ext>
              </a:extLst>
            </p:cNvPr>
            <p:cNvSpPr>
              <a:spLocks noChangeShapeType="1"/>
            </p:cNvSpPr>
            <p:nvPr/>
          </p:nvSpPr>
          <p:spPr bwMode="auto">
            <a:xfrm>
              <a:off x="4750" y="402"/>
              <a:ext cx="288" cy="0"/>
            </a:xfrm>
            <a:prstGeom prst="line">
              <a:avLst/>
            </a:prstGeom>
            <a:noFill/>
            <a:ln w="28575">
              <a:solidFill>
                <a:schemeClr val="accent3"/>
              </a:solidFill>
              <a:prstDash val="dash"/>
              <a:round/>
              <a:headEnd/>
              <a:tailEnd/>
            </a:ln>
            <a:effectLst/>
          </p:spPr>
          <p:txBody>
            <a:bodyPr/>
            <a:lstStyle/>
            <a:p>
              <a:pPr defTabSz="909950" eaLnBrk="1" hangingPunct="1">
                <a:defRPr/>
              </a:pPr>
              <a:endParaRPr lang="en-US" sz="1600" dirty="0">
                <a:solidFill>
                  <a:srgbClr val="000000"/>
                </a:solidFill>
                <a:latin typeface="Arial"/>
                <a:ea typeface="ＭＳ Ｐゴシック"/>
              </a:endParaRPr>
            </a:p>
          </p:txBody>
        </p:sp>
        <p:sp>
          <p:nvSpPr>
            <p:cNvPr id="28" name="LineLegend3">
              <a:extLst>
                <a:ext uri="{FF2B5EF4-FFF2-40B4-BE49-F238E27FC236}">
                  <a16:creationId xmlns:a16="http://schemas.microsoft.com/office/drawing/2014/main" id="{3E8A2442-BECB-4C62-AC84-E6C555967B94}"/>
                </a:ext>
              </a:extLst>
            </p:cNvPr>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p:spPr>
          <p:txBody>
            <a:bodyPr/>
            <a:lstStyle/>
            <a:p>
              <a:pPr defTabSz="909950" eaLnBrk="1" hangingPunct="1">
                <a:defRPr/>
              </a:pPr>
              <a:endParaRPr lang="en-US" sz="1600" dirty="0">
                <a:solidFill>
                  <a:srgbClr val="000000"/>
                </a:solidFill>
                <a:latin typeface="Arial"/>
                <a:ea typeface="ＭＳ Ｐゴシック"/>
              </a:endParaRPr>
            </a:p>
          </p:txBody>
        </p:sp>
        <p:sp>
          <p:nvSpPr>
            <p:cNvPr id="29" name="Legend1">
              <a:extLst>
                <a:ext uri="{FF2B5EF4-FFF2-40B4-BE49-F238E27FC236}">
                  <a16:creationId xmlns:a16="http://schemas.microsoft.com/office/drawing/2014/main" id="{B89D31A9-F2D6-4090-A7C4-370B077CBC62}"/>
                </a:ext>
              </a:extLst>
            </p:cNvPr>
            <p:cNvSpPr>
              <a:spLocks noChangeArrowheads="1"/>
            </p:cNvSpPr>
            <p:nvPr/>
          </p:nvSpPr>
          <p:spPr bwMode="auto">
            <a:xfrm>
              <a:off x="5104"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0" name="Legend2">
              <a:extLst>
                <a:ext uri="{FF2B5EF4-FFF2-40B4-BE49-F238E27FC236}">
                  <a16:creationId xmlns:a16="http://schemas.microsoft.com/office/drawing/2014/main" id="{A34D2998-3CB5-4142-951E-5E1083B73E5E}"/>
                </a:ext>
              </a:extLst>
            </p:cNvPr>
            <p:cNvSpPr>
              <a:spLocks noChangeArrowheads="1"/>
            </p:cNvSpPr>
            <p:nvPr/>
          </p:nvSpPr>
          <p:spPr bwMode="auto">
            <a:xfrm>
              <a:off x="5104" y="344"/>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1" name="Legend3">
              <a:extLst>
                <a:ext uri="{FF2B5EF4-FFF2-40B4-BE49-F238E27FC236}">
                  <a16:creationId xmlns:a16="http://schemas.microsoft.com/office/drawing/2014/main" id="{B74DD35D-9F7D-49BA-B889-8ECE19CD8911}"/>
                </a:ext>
              </a:extLst>
            </p:cNvPr>
            <p:cNvSpPr>
              <a:spLocks noChangeArrowheads="1"/>
            </p:cNvSpPr>
            <p:nvPr/>
          </p:nvSpPr>
          <p:spPr bwMode="auto">
            <a:xfrm>
              <a:off x="5104" y="520"/>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grpSp>
        <p:nvGrpSpPr>
          <p:cNvPr id="32" name="McKSticker" hidden="1">
            <a:extLst>
              <a:ext uri="{FF2B5EF4-FFF2-40B4-BE49-F238E27FC236}">
                <a16:creationId xmlns:a16="http://schemas.microsoft.com/office/drawing/2014/main" id="{2DBBC039-7216-42F3-81A0-0577821D7F6B}"/>
              </a:ext>
            </a:extLst>
          </p:cNvPr>
          <p:cNvGrpSpPr>
            <a:grpSpLocks/>
          </p:cNvGrpSpPr>
          <p:nvPr/>
        </p:nvGrpSpPr>
        <p:grpSpPr bwMode="auto">
          <a:xfrm>
            <a:off x="10435168" y="341313"/>
            <a:ext cx="1452033" cy="215900"/>
            <a:chOff x="7673880" y="285750"/>
            <a:chExt cx="1066895" cy="212366"/>
          </a:xfrm>
        </p:grpSpPr>
        <p:sp>
          <p:nvSpPr>
            <p:cNvPr id="33" name="StickerRectangle">
              <a:extLst>
                <a:ext uri="{FF2B5EF4-FFF2-40B4-BE49-F238E27FC236}">
                  <a16:creationId xmlns:a16="http://schemas.microsoft.com/office/drawing/2014/main" id="{C4D626BB-9CD8-42C5-AC7D-20822754CFB3}"/>
                </a:ext>
              </a:extLst>
            </p:cNvPr>
            <p:cNvSpPr>
              <a:spLocks noChangeArrowheads="1"/>
            </p:cNvSpPr>
            <p:nvPr/>
          </p:nvSpPr>
          <p:spPr bwMode="auto">
            <a:xfrm>
              <a:off x="7956864" y="285750"/>
              <a:ext cx="783911" cy="208890"/>
            </a:xfrm>
            <a:prstGeom prst="leftRightArrow">
              <a:avLst>
                <a:gd name="adj1" fmla="val 100000"/>
                <a:gd name="adj2" fmla="val 0"/>
              </a:avLst>
            </a:prstGeom>
            <a:noFill/>
            <a:ln>
              <a:noFill/>
            </a:ln>
            <a:effectLst/>
          </p:spPr>
          <p:txBody>
            <a:bodyPr wrap="none" lIns="27432" tIns="0" rIns="0" bIns="27432">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buClr>
                  <a:srgbClr val="EE1D23"/>
                </a:buClr>
                <a:defRPr/>
              </a:pPr>
              <a:r>
                <a:rPr lang="en-US" altLang="en-US" sz="1200" dirty="0">
                  <a:solidFill>
                    <a:srgbClr val="808080"/>
                  </a:solidFill>
                </a:rPr>
                <a:t>PRELIMINARY</a:t>
              </a:r>
            </a:p>
          </p:txBody>
        </p:sp>
        <p:cxnSp>
          <p:nvCxnSpPr>
            <p:cNvPr id="34" name="AutoShape 31">
              <a:extLst>
                <a:ext uri="{FF2B5EF4-FFF2-40B4-BE49-F238E27FC236}">
                  <a16:creationId xmlns:a16="http://schemas.microsoft.com/office/drawing/2014/main" id="{1DDD9893-A1BD-4B0B-8DB3-5F8FFFB31D13}"/>
                </a:ext>
              </a:extLst>
            </p:cNvPr>
            <p:cNvCxnSpPr>
              <a:cxnSpLocks noChangeShapeType="1"/>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5" name="AutoShape 32">
              <a:extLst>
                <a:ext uri="{FF2B5EF4-FFF2-40B4-BE49-F238E27FC236}">
                  <a16:creationId xmlns:a16="http://schemas.microsoft.com/office/drawing/2014/main" id="{9D8E9FCA-54FD-46B3-BDC7-A86CA61F6724}"/>
                </a:ext>
              </a:extLst>
            </p:cNvPr>
            <p:cNvCxnSpPr>
              <a:cxnSpLocks noChangeShapeType="1"/>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6" name="LegendMoons" hidden="1">
            <a:extLst>
              <a:ext uri="{FF2B5EF4-FFF2-40B4-BE49-F238E27FC236}">
                <a16:creationId xmlns:a16="http://schemas.microsoft.com/office/drawing/2014/main" id="{403DF62B-3954-46DC-8D4A-10FC96D31C02}"/>
              </a:ext>
            </a:extLst>
          </p:cNvPr>
          <p:cNvGrpSpPr>
            <a:grpSpLocks/>
          </p:cNvGrpSpPr>
          <p:nvPr/>
        </p:nvGrpSpPr>
        <p:grpSpPr bwMode="auto">
          <a:xfrm>
            <a:off x="10756904" y="341313"/>
            <a:ext cx="945788" cy="1333500"/>
            <a:chOff x="6655594" y="273840"/>
            <a:chExt cx="694869" cy="1306516"/>
          </a:xfrm>
        </p:grpSpPr>
        <p:grpSp>
          <p:nvGrpSpPr>
            <p:cNvPr id="37" name="MoonLegend1">
              <a:extLst>
                <a:ext uri="{FF2B5EF4-FFF2-40B4-BE49-F238E27FC236}">
                  <a16:creationId xmlns:a16="http://schemas.microsoft.com/office/drawing/2014/main" id="{AC6CC460-2FD5-444D-A887-BD8ED7D1D97F}"/>
                </a:ext>
              </a:extLst>
            </p:cNvPr>
            <p:cNvGrpSpPr>
              <a:grpSpLocks noChangeAspect="1"/>
            </p:cNvGrpSpPr>
            <p:nvPr>
              <p:custDataLst>
                <p:tags r:id="rId3"/>
              </p:custDataLst>
            </p:nvPr>
          </p:nvGrpSpPr>
          <p:grpSpPr bwMode="auto">
            <a:xfrm>
              <a:off x="6655594" y="273840"/>
              <a:ext cx="209550" cy="209551"/>
              <a:chOff x="4533" y="183"/>
              <a:chExt cx="144" cy="144"/>
            </a:xfrm>
          </p:grpSpPr>
          <p:sp>
            <p:nvSpPr>
              <p:cNvPr id="55" name="Oval 38">
                <a:extLst>
                  <a:ext uri="{FF2B5EF4-FFF2-40B4-BE49-F238E27FC236}">
                    <a16:creationId xmlns:a16="http://schemas.microsoft.com/office/drawing/2014/main" id="{A929A09D-0516-4405-95F1-DBB67DDE1DAD}"/>
                  </a:ext>
                </a:extLst>
              </p:cNvPr>
              <p:cNvSpPr>
                <a:spLocks noChangeAspect="1" noChangeArrowheads="1"/>
              </p:cNvSpPr>
              <p:nvPr>
                <p:custDataLst>
                  <p:tags r:id="rId16"/>
                </p:custDataLst>
              </p:nvPr>
            </p:nvSpPr>
            <p:spPr bwMode="auto">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6" name="Arc 39">
                <a:extLst>
                  <a:ext uri="{FF2B5EF4-FFF2-40B4-BE49-F238E27FC236}">
                    <a16:creationId xmlns:a16="http://schemas.microsoft.com/office/drawing/2014/main" id="{547DD516-141D-4A5D-9E27-CD9EC812C82B}"/>
                  </a:ext>
                </a:extLst>
              </p:cNvPr>
              <p:cNvSpPr>
                <a:spLocks noChangeAspect="1"/>
              </p:cNvSpPr>
              <p:nvPr>
                <p:custDataLst>
                  <p:tags r:id="rId17"/>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nvGrpSpPr>
            <p:cNvPr id="38" name="MoonLegend2">
              <a:extLst>
                <a:ext uri="{FF2B5EF4-FFF2-40B4-BE49-F238E27FC236}">
                  <a16:creationId xmlns:a16="http://schemas.microsoft.com/office/drawing/2014/main" id="{05C0CB7F-3C58-4134-911B-5292C46A18D7}"/>
                </a:ext>
              </a:extLst>
            </p:cNvPr>
            <p:cNvGrpSpPr>
              <a:grpSpLocks noChangeAspect="1"/>
            </p:cNvGrpSpPr>
            <p:nvPr>
              <p:custDataLst>
                <p:tags r:id="rId4"/>
              </p:custDataLst>
            </p:nvPr>
          </p:nvGrpSpPr>
          <p:grpSpPr bwMode="auto">
            <a:xfrm>
              <a:off x="6655594" y="548081"/>
              <a:ext cx="209550" cy="209551"/>
              <a:chOff x="1694" y="2044"/>
              <a:chExt cx="160" cy="160"/>
            </a:xfrm>
          </p:grpSpPr>
          <p:sp>
            <p:nvSpPr>
              <p:cNvPr id="53" name="Oval 41">
                <a:extLst>
                  <a:ext uri="{FF2B5EF4-FFF2-40B4-BE49-F238E27FC236}">
                    <a16:creationId xmlns:a16="http://schemas.microsoft.com/office/drawing/2014/main" id="{BC5ED66A-EDF9-43D1-BD48-0292D2504F7A}"/>
                  </a:ext>
                </a:extLst>
              </p:cNvPr>
              <p:cNvSpPr>
                <a:spLocks noChangeAspect="1" noChangeArrowheads="1"/>
              </p:cNvSpPr>
              <p:nvPr>
                <p:custDataLst>
                  <p:tags r:id="rId14"/>
                </p:custDataLst>
              </p:nvPr>
            </p:nvSpPr>
            <p:spPr bwMode="auto">
              <a:xfrm>
                <a:off x="1694" y="2044"/>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4" name="Arc 42">
                <a:extLst>
                  <a:ext uri="{FF2B5EF4-FFF2-40B4-BE49-F238E27FC236}">
                    <a16:creationId xmlns:a16="http://schemas.microsoft.com/office/drawing/2014/main" id="{4A4EA6A2-19C9-4DE7-9406-A5F652464D99}"/>
                  </a:ext>
                </a:extLst>
              </p:cNvPr>
              <p:cNvSpPr>
                <a:spLocks noChangeAspect="1"/>
              </p:cNvSpPr>
              <p:nvPr>
                <p:custDataLst>
                  <p:tags r:id="rId15"/>
                </p:custDataLst>
              </p:nvPr>
            </p:nvSpPr>
            <p:spPr bwMode="auto">
              <a:xfrm>
                <a:off x="1694" y="2044"/>
                <a:ext cx="160" cy="160"/>
              </a:xfrm>
              <a:prstGeom prst="arc">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nvGrpSpPr>
            <p:cNvPr id="39" name="MoonLegend4">
              <a:extLst>
                <a:ext uri="{FF2B5EF4-FFF2-40B4-BE49-F238E27FC236}">
                  <a16:creationId xmlns:a16="http://schemas.microsoft.com/office/drawing/2014/main" id="{DA15DA34-2968-4BC2-A25C-8E3B10DC9165}"/>
                </a:ext>
              </a:extLst>
            </p:cNvPr>
            <p:cNvGrpSpPr>
              <a:grpSpLocks noChangeAspect="1"/>
            </p:cNvGrpSpPr>
            <p:nvPr>
              <p:custDataLst>
                <p:tags r:id="rId5"/>
              </p:custDataLst>
            </p:nvPr>
          </p:nvGrpSpPr>
          <p:grpSpPr bwMode="auto">
            <a:xfrm>
              <a:off x="6655594" y="1096563"/>
              <a:ext cx="209550" cy="209551"/>
              <a:chOff x="4495" y="1198"/>
              <a:chExt cx="160" cy="160"/>
            </a:xfrm>
          </p:grpSpPr>
          <p:sp>
            <p:nvSpPr>
              <p:cNvPr id="51" name="Oval 47">
                <a:extLst>
                  <a:ext uri="{FF2B5EF4-FFF2-40B4-BE49-F238E27FC236}">
                    <a16:creationId xmlns:a16="http://schemas.microsoft.com/office/drawing/2014/main" id="{0161EA71-A6CD-4698-9892-44186CF75D54}"/>
                  </a:ext>
                </a:extLst>
              </p:cNvPr>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2" name="Arc 48">
                <a:extLst>
                  <a:ext uri="{FF2B5EF4-FFF2-40B4-BE49-F238E27FC236}">
                    <a16:creationId xmlns:a16="http://schemas.microsoft.com/office/drawing/2014/main" id="{32F9939A-DEA9-4DDF-AEF7-B83890F96CC6}"/>
                  </a:ext>
                </a:extLst>
              </p:cNvPr>
              <p:cNvSpPr>
                <a:spLocks noChangeAspect="1"/>
              </p:cNvSpPr>
              <p:nvPr>
                <p:custDataLst>
                  <p:tags r:id="rId13"/>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nvGrpSpPr>
            <p:cNvPr id="40" name="MoonLegend5">
              <a:extLst>
                <a:ext uri="{FF2B5EF4-FFF2-40B4-BE49-F238E27FC236}">
                  <a16:creationId xmlns:a16="http://schemas.microsoft.com/office/drawing/2014/main" id="{29DB944C-2870-439A-88E1-60C7363A3373}"/>
                </a:ext>
              </a:extLst>
            </p:cNvPr>
            <p:cNvGrpSpPr>
              <a:grpSpLocks noChangeAspect="1"/>
            </p:cNvGrpSpPr>
            <p:nvPr>
              <p:custDataLst>
                <p:tags r:id="rId6"/>
              </p:custDataLst>
            </p:nvPr>
          </p:nvGrpSpPr>
          <p:grpSpPr bwMode="auto">
            <a:xfrm>
              <a:off x="6655594" y="1370805"/>
              <a:ext cx="209550" cy="209551"/>
              <a:chOff x="4495" y="1440"/>
              <a:chExt cx="160" cy="160"/>
            </a:xfrm>
          </p:grpSpPr>
          <p:sp>
            <p:nvSpPr>
              <p:cNvPr id="49" name="Oval 50">
                <a:extLst>
                  <a:ext uri="{FF2B5EF4-FFF2-40B4-BE49-F238E27FC236}">
                    <a16:creationId xmlns:a16="http://schemas.microsoft.com/office/drawing/2014/main" id="{F3DB5E39-38B1-4092-8A13-1CFC223CB82F}"/>
                  </a:ext>
                </a:extLst>
              </p:cNvPr>
              <p:cNvSpPr>
                <a:spLocks noChangeAspect="1" noChangeArrowheads="1"/>
              </p:cNvSpPr>
              <p:nvPr>
                <p:custDataLst>
                  <p:tags r:id="rId10"/>
                </p:custDataLst>
              </p:nvPr>
            </p:nvSpPr>
            <p:spPr bwMode="auto">
              <a:xfrm>
                <a:off x="4495" y="1440"/>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0" name="Oval 51">
                <a:extLst>
                  <a:ext uri="{FF2B5EF4-FFF2-40B4-BE49-F238E27FC236}">
                    <a16:creationId xmlns:a16="http://schemas.microsoft.com/office/drawing/2014/main" id="{C7775548-86CD-44BE-9EF0-97A0B1260AFA}"/>
                  </a:ext>
                </a:extLst>
              </p:cNvPr>
              <p:cNvSpPr>
                <a:spLocks noChangeAspect="1" noChangeArrowheads="1"/>
              </p:cNvSpPr>
              <p:nvPr>
                <p:custDataLst>
                  <p:tags r:id="rId11"/>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sp>
          <p:nvSpPr>
            <p:cNvPr id="41" name="Legend1">
              <a:extLst>
                <a:ext uri="{FF2B5EF4-FFF2-40B4-BE49-F238E27FC236}">
                  <a16:creationId xmlns:a16="http://schemas.microsoft.com/office/drawing/2014/main" id="{CA053A99-ADC7-4427-9BED-F7A2FFCF65B1}"/>
                </a:ext>
              </a:extLst>
            </p:cNvPr>
            <p:cNvSpPr>
              <a:spLocks noChangeArrowheads="1"/>
            </p:cNvSpPr>
            <p:nvPr/>
          </p:nvSpPr>
          <p:spPr bwMode="auto">
            <a:xfrm>
              <a:off x="6975947" y="28628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2" name="Legend2">
              <a:extLst>
                <a:ext uri="{FF2B5EF4-FFF2-40B4-BE49-F238E27FC236}">
                  <a16:creationId xmlns:a16="http://schemas.microsoft.com/office/drawing/2014/main" id="{DB1571F2-AFFD-4402-83FC-F186560682AD}"/>
                </a:ext>
              </a:extLst>
            </p:cNvPr>
            <p:cNvSpPr>
              <a:spLocks noChangeArrowheads="1"/>
            </p:cNvSpPr>
            <p:nvPr/>
          </p:nvSpPr>
          <p:spPr bwMode="auto">
            <a:xfrm>
              <a:off x="6975947" y="561584"/>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3" name="Legend3">
              <a:extLst>
                <a:ext uri="{FF2B5EF4-FFF2-40B4-BE49-F238E27FC236}">
                  <a16:creationId xmlns:a16="http://schemas.microsoft.com/office/drawing/2014/main" id="{C75D5968-216D-4E0E-AB1C-B0CBF6FC7AE5}"/>
                </a:ext>
              </a:extLst>
            </p:cNvPr>
            <p:cNvSpPr>
              <a:spLocks noChangeArrowheads="1"/>
            </p:cNvSpPr>
            <p:nvPr/>
          </p:nvSpPr>
          <p:spPr bwMode="auto">
            <a:xfrm>
              <a:off x="6975947" y="835330"/>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4" name="Legend4">
              <a:extLst>
                <a:ext uri="{FF2B5EF4-FFF2-40B4-BE49-F238E27FC236}">
                  <a16:creationId xmlns:a16="http://schemas.microsoft.com/office/drawing/2014/main" id="{5BA72099-9BD4-4C49-BC8A-5C47968F7F35}"/>
                </a:ext>
              </a:extLst>
            </p:cNvPr>
            <p:cNvSpPr>
              <a:spLocks noChangeArrowheads="1"/>
            </p:cNvSpPr>
            <p:nvPr/>
          </p:nvSpPr>
          <p:spPr bwMode="auto">
            <a:xfrm>
              <a:off x="6975947" y="1107522"/>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5" name="Legend5">
              <a:extLst>
                <a:ext uri="{FF2B5EF4-FFF2-40B4-BE49-F238E27FC236}">
                  <a16:creationId xmlns:a16="http://schemas.microsoft.com/office/drawing/2014/main" id="{A236C231-1DB1-428D-AB75-C3AF045787D0}"/>
                </a:ext>
              </a:extLst>
            </p:cNvPr>
            <p:cNvSpPr>
              <a:spLocks noChangeArrowheads="1"/>
            </p:cNvSpPr>
            <p:nvPr/>
          </p:nvSpPr>
          <p:spPr bwMode="auto">
            <a:xfrm>
              <a:off x="6975947" y="138282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nvGrpSpPr>
            <p:cNvPr id="46" name="MoonLegend3">
              <a:extLst>
                <a:ext uri="{FF2B5EF4-FFF2-40B4-BE49-F238E27FC236}">
                  <a16:creationId xmlns:a16="http://schemas.microsoft.com/office/drawing/2014/main" id="{0EBB19D2-5E19-4835-AD2E-DD905A728500}"/>
                </a:ext>
              </a:extLst>
            </p:cNvPr>
            <p:cNvGrpSpPr>
              <a:grpSpLocks noChangeAspect="1"/>
            </p:cNvGrpSpPr>
            <p:nvPr>
              <p:custDataLst>
                <p:tags r:id="rId7"/>
              </p:custDataLst>
            </p:nvPr>
          </p:nvGrpSpPr>
          <p:grpSpPr bwMode="auto">
            <a:xfrm>
              <a:off x="6655594" y="822322"/>
              <a:ext cx="209550" cy="209551"/>
              <a:chOff x="4495" y="1198"/>
              <a:chExt cx="160" cy="160"/>
            </a:xfrm>
          </p:grpSpPr>
          <p:sp>
            <p:nvSpPr>
              <p:cNvPr id="47" name="Oval 47">
                <a:extLst>
                  <a:ext uri="{FF2B5EF4-FFF2-40B4-BE49-F238E27FC236}">
                    <a16:creationId xmlns:a16="http://schemas.microsoft.com/office/drawing/2014/main" id="{7BAD48C1-937C-4F86-9F17-7BC5D5261C64}"/>
                  </a:ext>
                </a:extLst>
              </p:cNvPr>
              <p:cNvSpPr>
                <a:spLocks noChangeAspect="1" noChangeArrowheads="1"/>
              </p:cNvSpPr>
              <p:nvPr>
                <p:custDataLst>
                  <p:tags r:id="rId8"/>
                </p:custDataLst>
              </p:nvPr>
            </p:nvSpPr>
            <p:spPr bwMode="auto">
              <a:xfrm>
                <a:off x="4495" y="1198"/>
                <a:ext cx="160" cy="156"/>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48" name="Arc 48">
                <a:extLst>
                  <a:ext uri="{FF2B5EF4-FFF2-40B4-BE49-F238E27FC236}">
                    <a16:creationId xmlns:a16="http://schemas.microsoft.com/office/drawing/2014/main" id="{FF204CC6-1E54-444F-AA9F-75B867A10DFD}"/>
                  </a:ext>
                </a:extLst>
              </p:cNvPr>
              <p:cNvSpPr>
                <a:spLocks noChangeAspect="1"/>
              </p:cNvSpPr>
              <p:nvPr>
                <p:custDataLst>
                  <p:tags r:id="rId9"/>
                </p:custDataLst>
              </p:nvPr>
            </p:nvSpPr>
            <p:spPr bwMode="auto">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sp>
        <p:nvSpPr>
          <p:cNvPr id="57" name="Working Draft" hidden="1">
            <a:extLst>
              <a:ext uri="{FF2B5EF4-FFF2-40B4-BE49-F238E27FC236}">
                <a16:creationId xmlns:a16="http://schemas.microsoft.com/office/drawing/2014/main" id="{D6F230C3-934E-4C17-B4A3-B1139DC2F202}"/>
              </a:ext>
            </a:extLst>
          </p:cNvPr>
          <p:cNvSpPr txBox="1">
            <a:spLocks noChangeArrowheads="1"/>
          </p:cNvSpPr>
          <p:nvPr/>
        </p:nvSpPr>
        <p:spPr bwMode="auto">
          <a:xfrm rot="5400000">
            <a:off x="10989877" y="1981071"/>
            <a:ext cx="2213748"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ＭＳ Ｐゴシック"/>
              </a:rPr>
              <a:t>Last Modified 12/04/2016 14:32 W. Central Africa Standard Time</a:t>
            </a:r>
            <a:endParaRPr lang="en-US" sz="1600" dirty="0">
              <a:solidFill>
                <a:srgbClr val="000000"/>
              </a:solidFill>
              <a:latin typeface="Arial"/>
              <a:ea typeface="ＭＳ Ｐゴシック"/>
            </a:endParaRPr>
          </a:p>
        </p:txBody>
      </p:sp>
      <p:sp>
        <p:nvSpPr>
          <p:cNvPr id="58" name="Printed" hidden="1">
            <a:extLst>
              <a:ext uri="{FF2B5EF4-FFF2-40B4-BE49-F238E27FC236}">
                <a16:creationId xmlns:a16="http://schemas.microsoft.com/office/drawing/2014/main" id="{1AC497AA-CBD5-42F0-9668-420DD289D941}"/>
              </a:ext>
            </a:extLst>
          </p:cNvPr>
          <p:cNvSpPr txBox="1">
            <a:spLocks noChangeArrowheads="1"/>
          </p:cNvSpPr>
          <p:nvPr/>
        </p:nvSpPr>
        <p:spPr bwMode="auto">
          <a:xfrm rot="5400000">
            <a:off x="11029150" y="4198810"/>
            <a:ext cx="2135200"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ＭＳ Ｐゴシック"/>
              </a:rPr>
              <a:t>Printed 2015/07/28 05:32 AM W. Central Africa Standard Time</a:t>
            </a:r>
            <a:endParaRPr lang="en-US" sz="1600" dirty="0">
              <a:solidFill>
                <a:srgbClr val="000000"/>
              </a:solidFill>
              <a:latin typeface="Arial"/>
              <a:ea typeface="ＭＳ Ｐゴシック"/>
            </a:endParaRPr>
          </a:p>
        </p:txBody>
      </p:sp>
      <p:sp>
        <p:nvSpPr>
          <p:cNvPr id="59" name="Footer Placeholder 20">
            <a:extLst>
              <a:ext uri="{FF2B5EF4-FFF2-40B4-BE49-F238E27FC236}">
                <a16:creationId xmlns:a16="http://schemas.microsoft.com/office/drawing/2014/main" id="{8977E969-BB72-431F-AA2F-412B75CD9365}"/>
              </a:ext>
            </a:extLst>
          </p:cNvPr>
          <p:cNvSpPr txBox="1">
            <a:spLocks noGrp="1"/>
          </p:cNvSpPr>
          <p:nvPr userDrawn="1"/>
        </p:nvSpPr>
        <p:spPr bwMode="auto">
          <a:xfrm>
            <a:off x="444224" y="6606983"/>
            <a:ext cx="18081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ＭＳ Ｐゴシック"/>
                <a:cs typeface="Arial" charset="0"/>
              </a:rPr>
              <a:t>GITN Annual Tax Conference 2016</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5683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F9C9285C-AFD1-4A76-BFE4-9BCA87820952}"/>
              </a:ext>
            </a:extLst>
          </p:cNvPr>
          <p:cNvGraphicFramePr>
            <a:graphicFrameLocks noChangeAspect="1"/>
          </p:cNvGraphicFramePr>
          <p:nvPr>
            <p:custDataLst>
              <p:tags r:id="rId2"/>
            </p:custDataLst>
          </p:nvPr>
        </p:nvGraphicFramePr>
        <p:xfrm>
          <a:off x="1" y="1"/>
          <a:ext cx="215900" cy="161925"/>
        </p:xfrm>
        <a:graphic>
          <a:graphicData uri="http://schemas.openxmlformats.org/presentationml/2006/ole">
            <mc:AlternateContent xmlns:mc="http://schemas.openxmlformats.org/markup-compatibility/2006">
              <mc:Choice xmlns:v="urn:schemas-microsoft-com:vml" Requires="v">
                <p:oleObj spid="_x0000_s13338" name="think-cell Slide" r:id="rId19" imgW="360" imgH="360" progId="TCLayout.ActiveDocument.1">
                  <p:embed/>
                </p:oleObj>
              </mc:Choice>
              <mc:Fallback>
                <p:oleObj name="think-cell Slide" r:id="rId19" imgW="360" imgH="360" progId="TCLayout.ActiveDocument.1">
                  <p:embed/>
                  <p:pic>
                    <p:nvPicPr>
                      <p:cNvPr id="3" name="Object 1" hidden="1">
                        <a:extLst>
                          <a:ext uri="{FF2B5EF4-FFF2-40B4-BE49-F238E27FC236}">
                            <a16:creationId xmlns:a16="http://schemas.microsoft.com/office/drawing/2014/main" id="{F9C9285C-AFD1-4A76-BFE4-9BCA8782095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1"/>
                        <a:ext cx="2159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 name="Rectangle 375">
            <a:extLst>
              <a:ext uri="{FF2B5EF4-FFF2-40B4-BE49-F238E27FC236}">
                <a16:creationId xmlns:a16="http://schemas.microsoft.com/office/drawing/2014/main" id="{5D701276-9154-4325-82FB-E93262AD214A}"/>
              </a:ext>
            </a:extLst>
          </p:cNvPr>
          <p:cNvSpPr>
            <a:spLocks noChangeArrowheads="1"/>
          </p:cNvSpPr>
          <p:nvPr/>
        </p:nvSpPr>
        <p:spPr bwMode="invGray">
          <a:xfrm rot="16200000">
            <a:off x="5978525" y="-5978525"/>
            <a:ext cx="234950" cy="12192000"/>
          </a:xfrm>
          <a:prstGeom prst="rect">
            <a:avLst/>
          </a:prstGeom>
          <a:solidFill>
            <a:srgbClr val="EE1D23"/>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sp>
        <p:nvSpPr>
          <p:cNvPr id="5" name="Footer Placeholder 20">
            <a:extLst>
              <a:ext uri="{FF2B5EF4-FFF2-40B4-BE49-F238E27FC236}">
                <a16:creationId xmlns:a16="http://schemas.microsoft.com/office/drawing/2014/main" id="{B742CA1C-41A3-4AAE-B00C-4EB0B8DE07D8}"/>
              </a:ext>
            </a:extLst>
          </p:cNvPr>
          <p:cNvSpPr txBox="1">
            <a:spLocks noGrp="1"/>
          </p:cNvSpPr>
          <p:nvPr/>
        </p:nvSpPr>
        <p:spPr bwMode="auto">
          <a:xfrm>
            <a:off x="9942482" y="6568883"/>
            <a:ext cx="16478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ＭＳ Ｐゴシック"/>
                <a:cs typeface="Arial" charset="0"/>
              </a:rPr>
              <a:t>Federal Inland Revenue Service</a:t>
            </a:r>
          </a:p>
        </p:txBody>
      </p:sp>
      <p:sp>
        <p:nvSpPr>
          <p:cNvPr id="6" name="Rectangle 378">
            <a:extLst>
              <a:ext uri="{FF2B5EF4-FFF2-40B4-BE49-F238E27FC236}">
                <a16:creationId xmlns:a16="http://schemas.microsoft.com/office/drawing/2014/main" id="{2B360A36-CD6F-446D-818D-75A511CB4D39}"/>
              </a:ext>
            </a:extLst>
          </p:cNvPr>
          <p:cNvSpPr>
            <a:spLocks noChangeArrowheads="1"/>
          </p:cNvSpPr>
          <p:nvPr/>
        </p:nvSpPr>
        <p:spPr bwMode="auto">
          <a:xfrm rot="16200000">
            <a:off x="6053138" y="719138"/>
            <a:ext cx="85725" cy="12192000"/>
          </a:xfrm>
          <a:prstGeom prst="rect">
            <a:avLst/>
          </a:prstGeom>
          <a:solidFill>
            <a:srgbClr val="6D6E72"/>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pic>
        <p:nvPicPr>
          <p:cNvPr id="7" name="Picture 16" descr="http://www.firs.gov.ng/Style%20Library/FIRS/images/FIRS-Logo.png">
            <a:extLst>
              <a:ext uri="{FF2B5EF4-FFF2-40B4-BE49-F238E27FC236}">
                <a16:creationId xmlns:a16="http://schemas.microsoft.com/office/drawing/2014/main" id="{9652339A-A2A0-4FEE-9C22-527FD3C3206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983134" y="6469063"/>
            <a:ext cx="641351"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McK 1. On-page tracker" hidden="1">
            <a:extLst>
              <a:ext uri="{FF2B5EF4-FFF2-40B4-BE49-F238E27FC236}">
                <a16:creationId xmlns:a16="http://schemas.microsoft.com/office/drawing/2014/main" id="{F4208182-4B6E-4E6B-9218-6A7A9488B3A3}"/>
              </a:ext>
            </a:extLst>
          </p:cNvPr>
          <p:cNvSpPr>
            <a:spLocks noChangeArrowheads="1"/>
          </p:cNvSpPr>
          <p:nvPr/>
        </p:nvSpPr>
        <p:spPr bwMode="auto">
          <a:xfrm>
            <a:off x="162984" y="7938"/>
            <a:ext cx="859210" cy="215444"/>
          </a:xfrm>
          <a:prstGeom prst="rect">
            <a:avLst/>
          </a:prstGeom>
          <a:noFill/>
          <a:ln>
            <a:noFill/>
          </a:ln>
          <a:effec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400" dirty="0">
                <a:solidFill>
                  <a:srgbClr val="FFFFFF"/>
                </a:solidFill>
              </a:rPr>
              <a:t>TRACKER</a:t>
            </a:r>
          </a:p>
        </p:txBody>
      </p:sp>
      <p:sp>
        <p:nvSpPr>
          <p:cNvPr id="9" name="McK 3. Unit of measure" hidden="1">
            <a:extLst>
              <a:ext uri="{FF2B5EF4-FFF2-40B4-BE49-F238E27FC236}">
                <a16:creationId xmlns:a16="http://schemas.microsoft.com/office/drawing/2014/main" id="{95CCBF56-0582-4D85-9457-EC7E72DB9559}"/>
              </a:ext>
            </a:extLst>
          </p:cNvPr>
          <p:cNvSpPr txBox="1">
            <a:spLocks noChangeArrowheads="1"/>
          </p:cNvSpPr>
          <p:nvPr/>
        </p:nvSpPr>
        <p:spPr bwMode="auto">
          <a:xfrm>
            <a:off x="162984" y="619126"/>
            <a:ext cx="11724216" cy="252413"/>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rgbClr val="808080"/>
                </a:solidFill>
                <a:latin typeface="Arial"/>
                <a:ea typeface="ＭＳ Ｐゴシック"/>
              </a:rPr>
              <a:t>Unit of measure</a:t>
            </a:r>
          </a:p>
        </p:txBody>
      </p:sp>
      <p:grpSp>
        <p:nvGrpSpPr>
          <p:cNvPr id="10" name="ACET" hidden="1">
            <a:extLst>
              <a:ext uri="{FF2B5EF4-FFF2-40B4-BE49-F238E27FC236}">
                <a16:creationId xmlns:a16="http://schemas.microsoft.com/office/drawing/2014/main" id="{3B31B67F-8875-465F-948F-8D84EAF2413C}"/>
              </a:ext>
            </a:extLst>
          </p:cNvPr>
          <p:cNvGrpSpPr>
            <a:grpSpLocks/>
          </p:cNvGrpSpPr>
          <p:nvPr/>
        </p:nvGrpSpPr>
        <p:grpSpPr bwMode="auto">
          <a:xfrm>
            <a:off x="1976967" y="1393826"/>
            <a:ext cx="5799667" cy="519113"/>
            <a:chOff x="915" y="710"/>
            <a:chExt cx="2686" cy="320"/>
          </a:xfrm>
        </p:grpSpPr>
        <p:cxnSp>
          <p:nvCxnSpPr>
            <p:cNvPr id="11" name="AutoShape 249">
              <a:extLst>
                <a:ext uri="{FF2B5EF4-FFF2-40B4-BE49-F238E27FC236}">
                  <a16:creationId xmlns:a16="http://schemas.microsoft.com/office/drawing/2014/main" id="{048290AB-8E9D-49F3-B066-5F23CEC62EC7}"/>
                </a:ext>
              </a:extLst>
            </p:cNvPr>
            <p:cNvCxnSpPr>
              <a:cxnSpLocks noChangeShapeType="1"/>
            </p:cNvCxnSpPr>
            <p:nvPr/>
          </p:nvCxnSpPr>
          <p:spPr bwMode="auto">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sp>
          <p:nvSpPr>
            <p:cNvPr id="12" name="AutoShape 250">
              <a:extLst>
                <a:ext uri="{FF2B5EF4-FFF2-40B4-BE49-F238E27FC236}">
                  <a16:creationId xmlns:a16="http://schemas.microsoft.com/office/drawing/2014/main" id="{49404626-42FB-492D-B5F5-C0EA1023D46C}"/>
                </a:ext>
              </a:extLst>
            </p:cNvPr>
            <p:cNvSpPr>
              <a:spLocks noChangeArrowheads="1"/>
            </p:cNvSpPr>
            <p:nvPr/>
          </p:nvSpPr>
          <p:spPr bwMode="auto">
            <a:xfrm>
              <a:off x="915" y="710"/>
              <a:ext cx="2686" cy="320"/>
            </a:xfrm>
            <a:prstGeom prst="leftRightArrow">
              <a:avLst>
                <a:gd name="adj1" fmla="val 100000"/>
                <a:gd name="adj2" fmla="val 0"/>
              </a:avLst>
            </a:prstGeom>
            <a:noFill/>
            <a:ln>
              <a:noFill/>
            </a:ln>
            <a:effectLst/>
          </p:spPr>
          <p:txBody>
            <a:bodyPr lIns="0" tIns="0" rIns="0" bIns="18288" anchor="b">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dirty="0">
                  <a:solidFill>
                    <a:srgbClr val="000000"/>
                  </a:solidFill>
                </a:rPr>
                <a:t>Title</a:t>
              </a:r>
            </a:p>
            <a:p>
              <a:pPr eaLnBrk="1" hangingPunct="1">
                <a:defRPr/>
              </a:pPr>
              <a:r>
                <a:rPr lang="en-US" altLang="en-US" sz="1600" dirty="0">
                  <a:solidFill>
                    <a:srgbClr val="808080"/>
                  </a:solidFill>
                </a:rPr>
                <a:t>Unit of measure</a:t>
              </a:r>
            </a:p>
          </p:txBody>
        </p:sp>
      </p:grpSp>
      <p:grpSp>
        <p:nvGrpSpPr>
          <p:cNvPr id="13" name="McK Slide Elements" hidden="1">
            <a:extLst>
              <a:ext uri="{FF2B5EF4-FFF2-40B4-BE49-F238E27FC236}">
                <a16:creationId xmlns:a16="http://schemas.microsoft.com/office/drawing/2014/main" id="{8FE9958B-598F-412D-8B87-EBB4EAFAD601}"/>
              </a:ext>
            </a:extLst>
          </p:cNvPr>
          <p:cNvGrpSpPr>
            <a:grpSpLocks/>
          </p:cNvGrpSpPr>
          <p:nvPr/>
        </p:nvGrpSpPr>
        <p:grpSpPr bwMode="auto">
          <a:xfrm>
            <a:off x="162985" y="6238875"/>
            <a:ext cx="8316383" cy="393700"/>
            <a:chOff x="121488" y="6315761"/>
            <a:chExt cx="6088667" cy="386027"/>
          </a:xfrm>
        </p:grpSpPr>
        <p:sp>
          <p:nvSpPr>
            <p:cNvPr id="14" name="McK 4. Footnote">
              <a:extLst>
                <a:ext uri="{FF2B5EF4-FFF2-40B4-BE49-F238E27FC236}">
                  <a16:creationId xmlns:a16="http://schemas.microsoft.com/office/drawing/2014/main" id="{38F58025-A4EB-43B2-B69A-DAE7AE2B6BC5}"/>
                </a:ext>
              </a:extLst>
            </p:cNvPr>
            <p:cNvSpPr txBox="1">
              <a:spLocks noChangeArrowheads="1"/>
            </p:cNvSpPr>
            <p:nvPr/>
          </p:nvSpPr>
          <p:spPr bwMode="auto">
            <a:xfrm>
              <a:off x="121488" y="6315761"/>
              <a:ext cx="6088667" cy="154100"/>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a:solidFill>
                    <a:srgbClr val="000000"/>
                  </a:solidFill>
                  <a:latin typeface="Arial"/>
                  <a:ea typeface="ＭＳ Ｐゴシック"/>
                </a:rPr>
                <a:t>1 Footnote</a:t>
              </a:r>
            </a:p>
          </p:txBody>
        </p:sp>
        <p:sp>
          <p:nvSpPr>
            <p:cNvPr id="15" name="McK 5. Source">
              <a:extLst>
                <a:ext uri="{FF2B5EF4-FFF2-40B4-BE49-F238E27FC236}">
                  <a16:creationId xmlns:a16="http://schemas.microsoft.com/office/drawing/2014/main" id="{CD5BB698-8D5A-4557-BD9D-608E35B6AB1D}"/>
                </a:ext>
              </a:extLst>
            </p:cNvPr>
            <p:cNvSpPr>
              <a:spLocks noChangeArrowheads="1"/>
            </p:cNvSpPr>
            <p:nvPr/>
          </p:nvSpPr>
          <p:spPr bwMode="auto">
            <a:xfrm>
              <a:off x="121488" y="6547689"/>
              <a:ext cx="6088667" cy="154099"/>
            </a:xfrm>
            <a:prstGeom prst="rect">
              <a:avLst/>
            </a:prstGeom>
            <a:noFill/>
            <a:ln>
              <a:noFill/>
            </a:ln>
            <a:effectLst/>
          </p:spPr>
          <p:txBody>
            <a:bodyPr lIns="0" tIns="0" rIns="0" bIns="0" anchor="b">
              <a:spAutoFit/>
            </a:bodyPr>
            <a:lstStyle>
              <a:lvl1pPr marL="620713" indent="-620713" defTabSz="927100">
                <a:tabLst>
                  <a:tab pos="625475" algn="l"/>
                </a:tabLst>
                <a:defRPr>
                  <a:solidFill>
                    <a:schemeClr val="tx1"/>
                  </a:solidFill>
                  <a:latin typeface="Arial" panose="020B0604020202020204" pitchFamily="34" charset="0"/>
                  <a:ea typeface="ＭＳ Ｐゴシック" panose="020B0600070205080204" pitchFamily="34" charset="-128"/>
                </a:defRPr>
              </a:lvl1pPr>
              <a:lvl2pPr marL="742950" indent="-285750" defTabSz="927100">
                <a:tabLst>
                  <a:tab pos="625475"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dirty="0">
                  <a:solidFill>
                    <a:srgbClr val="000000"/>
                  </a:solidFill>
                </a:rPr>
                <a:t>SOURCE: Source</a:t>
              </a:r>
            </a:p>
          </p:txBody>
        </p:sp>
      </p:grpSp>
      <p:grpSp>
        <p:nvGrpSpPr>
          <p:cNvPr id="16" name="LegendBoxes" hidden="1">
            <a:extLst>
              <a:ext uri="{FF2B5EF4-FFF2-40B4-BE49-F238E27FC236}">
                <a16:creationId xmlns:a16="http://schemas.microsoft.com/office/drawing/2014/main" id="{D5B4FC8C-4922-4840-9245-5216272F1E2B}"/>
              </a:ext>
            </a:extLst>
          </p:cNvPr>
          <p:cNvGrpSpPr>
            <a:grpSpLocks/>
          </p:cNvGrpSpPr>
          <p:nvPr/>
        </p:nvGrpSpPr>
        <p:grpSpPr bwMode="auto">
          <a:xfrm>
            <a:off x="10847918" y="341314"/>
            <a:ext cx="855626" cy="1014346"/>
            <a:chOff x="4936" y="176"/>
            <a:chExt cx="396" cy="626"/>
          </a:xfrm>
        </p:grpSpPr>
        <p:sp>
          <p:nvSpPr>
            <p:cNvPr id="17" name="Legend1">
              <a:extLst>
                <a:ext uri="{FF2B5EF4-FFF2-40B4-BE49-F238E27FC236}">
                  <a16:creationId xmlns:a16="http://schemas.microsoft.com/office/drawing/2014/main" id="{5D8360DA-76ED-4D3F-8FE9-0F5BFC468D0F}"/>
                </a:ext>
              </a:extLst>
            </p:cNvPr>
            <p:cNvSpPr>
              <a:spLocks noChangeArrowheads="1"/>
            </p:cNvSpPr>
            <p:nvPr/>
          </p:nvSpPr>
          <p:spPr bwMode="auto">
            <a:xfrm>
              <a:off x="5096"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8" name="LegendRectangle1">
              <a:extLst>
                <a:ext uri="{FF2B5EF4-FFF2-40B4-BE49-F238E27FC236}">
                  <a16:creationId xmlns:a16="http://schemas.microsoft.com/office/drawing/2014/main" id="{AB4FB16F-BBD8-4578-B1F0-B5E7C99F30F0}"/>
                </a:ext>
              </a:extLst>
            </p:cNvPr>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19" name="Legend2">
              <a:extLst>
                <a:ext uri="{FF2B5EF4-FFF2-40B4-BE49-F238E27FC236}">
                  <a16:creationId xmlns:a16="http://schemas.microsoft.com/office/drawing/2014/main" id="{FBDCA8D0-BE8D-4FAD-89A7-3070558147C8}"/>
                </a:ext>
              </a:extLst>
            </p:cNvPr>
            <p:cNvSpPr>
              <a:spLocks noChangeArrowheads="1"/>
            </p:cNvSpPr>
            <p:nvPr/>
          </p:nvSpPr>
          <p:spPr bwMode="auto">
            <a:xfrm>
              <a:off x="5096" y="34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0" name="LegendRectangle2">
              <a:extLst>
                <a:ext uri="{FF2B5EF4-FFF2-40B4-BE49-F238E27FC236}">
                  <a16:creationId xmlns:a16="http://schemas.microsoft.com/office/drawing/2014/main" id="{4AEBBEBF-8F58-45F5-BD82-ECBC7F444440}"/>
                </a:ext>
              </a:extLst>
            </p:cNvPr>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1" name="Legend3">
              <a:extLst>
                <a:ext uri="{FF2B5EF4-FFF2-40B4-BE49-F238E27FC236}">
                  <a16:creationId xmlns:a16="http://schemas.microsoft.com/office/drawing/2014/main" id="{A7689B25-BE3E-4B3B-9185-4501A797F85A}"/>
                </a:ext>
              </a:extLst>
            </p:cNvPr>
            <p:cNvSpPr>
              <a:spLocks noChangeArrowheads="1"/>
            </p:cNvSpPr>
            <p:nvPr/>
          </p:nvSpPr>
          <p:spPr bwMode="auto">
            <a:xfrm>
              <a:off x="5096" y="517"/>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2" name="LegendRectangle3">
              <a:extLst>
                <a:ext uri="{FF2B5EF4-FFF2-40B4-BE49-F238E27FC236}">
                  <a16:creationId xmlns:a16="http://schemas.microsoft.com/office/drawing/2014/main" id="{A06255B6-B794-466B-B354-7993900A004A}"/>
                </a:ext>
              </a:extLst>
            </p:cNvPr>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3" name="Legend4">
              <a:extLst>
                <a:ext uri="{FF2B5EF4-FFF2-40B4-BE49-F238E27FC236}">
                  <a16:creationId xmlns:a16="http://schemas.microsoft.com/office/drawing/2014/main" id="{11B0716F-C154-4F02-A6FF-A8CAB2C7BEBB}"/>
                </a:ext>
              </a:extLst>
            </p:cNvPr>
            <p:cNvSpPr>
              <a:spLocks noChangeArrowheads="1"/>
            </p:cNvSpPr>
            <p:nvPr/>
          </p:nvSpPr>
          <p:spPr bwMode="auto">
            <a:xfrm>
              <a:off x="5096" y="688"/>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4" name="LegendRectangle4">
              <a:extLst>
                <a:ext uri="{FF2B5EF4-FFF2-40B4-BE49-F238E27FC236}">
                  <a16:creationId xmlns:a16="http://schemas.microsoft.com/office/drawing/2014/main" id="{84EA71FC-A0BE-40A4-B5F1-193DFF968543}"/>
                </a:ext>
              </a:extLst>
            </p:cNvPr>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grpSp>
      <p:grpSp>
        <p:nvGrpSpPr>
          <p:cNvPr id="25" name="LegendLines" hidden="1">
            <a:extLst>
              <a:ext uri="{FF2B5EF4-FFF2-40B4-BE49-F238E27FC236}">
                <a16:creationId xmlns:a16="http://schemas.microsoft.com/office/drawing/2014/main" id="{D3A67647-7CD8-403D-93E5-990D04BD72B7}"/>
              </a:ext>
            </a:extLst>
          </p:cNvPr>
          <p:cNvGrpSpPr>
            <a:grpSpLocks/>
          </p:cNvGrpSpPr>
          <p:nvPr/>
        </p:nvGrpSpPr>
        <p:grpSpPr bwMode="auto">
          <a:xfrm>
            <a:off x="10428820" y="341314"/>
            <a:ext cx="1274735" cy="741300"/>
            <a:chOff x="4750" y="176"/>
            <a:chExt cx="590" cy="458"/>
          </a:xfrm>
        </p:grpSpPr>
        <p:sp>
          <p:nvSpPr>
            <p:cNvPr id="26" name="LineLegend1">
              <a:extLst>
                <a:ext uri="{FF2B5EF4-FFF2-40B4-BE49-F238E27FC236}">
                  <a16:creationId xmlns:a16="http://schemas.microsoft.com/office/drawing/2014/main" id="{010F6C05-F79A-44FE-BA34-398E063B064F}"/>
                </a:ext>
              </a:extLst>
            </p:cNvPr>
            <p:cNvSpPr>
              <a:spLocks noChangeShapeType="1"/>
            </p:cNvSpPr>
            <p:nvPr/>
          </p:nvSpPr>
          <p:spPr bwMode="auto">
            <a:xfrm>
              <a:off x="4750" y="233"/>
              <a:ext cx="288" cy="0"/>
            </a:xfrm>
            <a:prstGeom prst="line">
              <a:avLst/>
            </a:prstGeom>
            <a:noFill/>
            <a:ln w="28575">
              <a:solidFill>
                <a:schemeClr val="accent3"/>
              </a:solidFill>
              <a:round/>
              <a:headEnd/>
              <a:tailEnd/>
            </a:ln>
            <a:effectLst/>
          </p:spPr>
          <p:txBody>
            <a:bodyPr/>
            <a:lstStyle/>
            <a:p>
              <a:pPr defTabSz="909950" eaLnBrk="1" hangingPunct="1">
                <a:defRPr/>
              </a:pPr>
              <a:endParaRPr lang="en-US" sz="1600" dirty="0">
                <a:solidFill>
                  <a:srgbClr val="000000"/>
                </a:solidFill>
                <a:latin typeface="Arial"/>
                <a:ea typeface="ＭＳ Ｐゴシック"/>
              </a:endParaRPr>
            </a:p>
          </p:txBody>
        </p:sp>
        <p:sp>
          <p:nvSpPr>
            <p:cNvPr id="27" name="LineLegend2">
              <a:extLst>
                <a:ext uri="{FF2B5EF4-FFF2-40B4-BE49-F238E27FC236}">
                  <a16:creationId xmlns:a16="http://schemas.microsoft.com/office/drawing/2014/main" id="{640FE1CB-C549-4361-B5C4-1FC536211F9A}"/>
                </a:ext>
              </a:extLst>
            </p:cNvPr>
            <p:cNvSpPr>
              <a:spLocks noChangeShapeType="1"/>
            </p:cNvSpPr>
            <p:nvPr/>
          </p:nvSpPr>
          <p:spPr bwMode="auto">
            <a:xfrm>
              <a:off x="4750" y="402"/>
              <a:ext cx="288" cy="0"/>
            </a:xfrm>
            <a:prstGeom prst="line">
              <a:avLst/>
            </a:prstGeom>
            <a:noFill/>
            <a:ln w="28575">
              <a:solidFill>
                <a:schemeClr val="accent3"/>
              </a:solidFill>
              <a:prstDash val="dash"/>
              <a:round/>
              <a:headEnd/>
              <a:tailEnd/>
            </a:ln>
            <a:effectLst/>
          </p:spPr>
          <p:txBody>
            <a:bodyPr/>
            <a:lstStyle/>
            <a:p>
              <a:pPr defTabSz="909950" eaLnBrk="1" hangingPunct="1">
                <a:defRPr/>
              </a:pPr>
              <a:endParaRPr lang="en-US" sz="1600" dirty="0">
                <a:solidFill>
                  <a:srgbClr val="000000"/>
                </a:solidFill>
                <a:latin typeface="Arial"/>
                <a:ea typeface="ＭＳ Ｐゴシック"/>
              </a:endParaRPr>
            </a:p>
          </p:txBody>
        </p:sp>
        <p:sp>
          <p:nvSpPr>
            <p:cNvPr id="28" name="LineLegend3">
              <a:extLst>
                <a:ext uri="{FF2B5EF4-FFF2-40B4-BE49-F238E27FC236}">
                  <a16:creationId xmlns:a16="http://schemas.microsoft.com/office/drawing/2014/main" id="{C2654047-03F8-44D3-95FA-4CDA4434D5F6}"/>
                </a:ext>
              </a:extLst>
            </p:cNvPr>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p:spPr>
          <p:txBody>
            <a:bodyPr/>
            <a:lstStyle/>
            <a:p>
              <a:pPr defTabSz="909950" eaLnBrk="1" hangingPunct="1">
                <a:defRPr/>
              </a:pPr>
              <a:endParaRPr lang="en-US" sz="1600" dirty="0">
                <a:solidFill>
                  <a:srgbClr val="000000"/>
                </a:solidFill>
                <a:latin typeface="Arial"/>
                <a:ea typeface="ＭＳ Ｐゴシック"/>
              </a:endParaRPr>
            </a:p>
          </p:txBody>
        </p:sp>
        <p:sp>
          <p:nvSpPr>
            <p:cNvPr id="29" name="Legend1">
              <a:extLst>
                <a:ext uri="{FF2B5EF4-FFF2-40B4-BE49-F238E27FC236}">
                  <a16:creationId xmlns:a16="http://schemas.microsoft.com/office/drawing/2014/main" id="{EC6DFC0C-6D64-4FA6-B815-0B507B3DB6A0}"/>
                </a:ext>
              </a:extLst>
            </p:cNvPr>
            <p:cNvSpPr>
              <a:spLocks noChangeArrowheads="1"/>
            </p:cNvSpPr>
            <p:nvPr/>
          </p:nvSpPr>
          <p:spPr bwMode="auto">
            <a:xfrm>
              <a:off x="5104"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0" name="Legend2">
              <a:extLst>
                <a:ext uri="{FF2B5EF4-FFF2-40B4-BE49-F238E27FC236}">
                  <a16:creationId xmlns:a16="http://schemas.microsoft.com/office/drawing/2014/main" id="{34103860-36CF-40D6-B947-7F629C487940}"/>
                </a:ext>
              </a:extLst>
            </p:cNvPr>
            <p:cNvSpPr>
              <a:spLocks noChangeArrowheads="1"/>
            </p:cNvSpPr>
            <p:nvPr/>
          </p:nvSpPr>
          <p:spPr bwMode="auto">
            <a:xfrm>
              <a:off x="5104" y="344"/>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1" name="Legend3">
              <a:extLst>
                <a:ext uri="{FF2B5EF4-FFF2-40B4-BE49-F238E27FC236}">
                  <a16:creationId xmlns:a16="http://schemas.microsoft.com/office/drawing/2014/main" id="{BBF2FC72-A207-4AD5-8008-A89FC2DF77C7}"/>
                </a:ext>
              </a:extLst>
            </p:cNvPr>
            <p:cNvSpPr>
              <a:spLocks noChangeArrowheads="1"/>
            </p:cNvSpPr>
            <p:nvPr/>
          </p:nvSpPr>
          <p:spPr bwMode="auto">
            <a:xfrm>
              <a:off x="5104" y="520"/>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grpSp>
        <p:nvGrpSpPr>
          <p:cNvPr id="32" name="McKSticker" hidden="1">
            <a:extLst>
              <a:ext uri="{FF2B5EF4-FFF2-40B4-BE49-F238E27FC236}">
                <a16:creationId xmlns:a16="http://schemas.microsoft.com/office/drawing/2014/main" id="{0CD9D09A-CA8E-404B-AB18-AA900930DACD}"/>
              </a:ext>
            </a:extLst>
          </p:cNvPr>
          <p:cNvGrpSpPr>
            <a:grpSpLocks/>
          </p:cNvGrpSpPr>
          <p:nvPr/>
        </p:nvGrpSpPr>
        <p:grpSpPr bwMode="auto">
          <a:xfrm>
            <a:off x="10435168" y="341313"/>
            <a:ext cx="1452033" cy="215900"/>
            <a:chOff x="7673880" y="285750"/>
            <a:chExt cx="1066895" cy="212366"/>
          </a:xfrm>
        </p:grpSpPr>
        <p:sp>
          <p:nvSpPr>
            <p:cNvPr id="33" name="StickerRectangle">
              <a:extLst>
                <a:ext uri="{FF2B5EF4-FFF2-40B4-BE49-F238E27FC236}">
                  <a16:creationId xmlns:a16="http://schemas.microsoft.com/office/drawing/2014/main" id="{1D12C941-F1A6-4534-A15E-5B9F923BF515}"/>
                </a:ext>
              </a:extLst>
            </p:cNvPr>
            <p:cNvSpPr>
              <a:spLocks noChangeArrowheads="1"/>
            </p:cNvSpPr>
            <p:nvPr/>
          </p:nvSpPr>
          <p:spPr bwMode="auto">
            <a:xfrm>
              <a:off x="7956864" y="285750"/>
              <a:ext cx="783911" cy="208890"/>
            </a:xfrm>
            <a:prstGeom prst="leftRightArrow">
              <a:avLst>
                <a:gd name="adj1" fmla="val 100000"/>
                <a:gd name="adj2" fmla="val 0"/>
              </a:avLst>
            </a:prstGeom>
            <a:noFill/>
            <a:ln>
              <a:noFill/>
            </a:ln>
            <a:effectLst/>
          </p:spPr>
          <p:txBody>
            <a:bodyPr wrap="none" lIns="27432" tIns="0" rIns="0" bIns="27432">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buClr>
                  <a:srgbClr val="EE1D23"/>
                </a:buClr>
                <a:defRPr/>
              </a:pPr>
              <a:r>
                <a:rPr lang="en-US" altLang="en-US" sz="1200" dirty="0">
                  <a:solidFill>
                    <a:srgbClr val="808080"/>
                  </a:solidFill>
                </a:rPr>
                <a:t>PRELIMINARY</a:t>
              </a:r>
            </a:p>
          </p:txBody>
        </p:sp>
        <p:cxnSp>
          <p:nvCxnSpPr>
            <p:cNvPr id="34" name="AutoShape 31">
              <a:extLst>
                <a:ext uri="{FF2B5EF4-FFF2-40B4-BE49-F238E27FC236}">
                  <a16:creationId xmlns:a16="http://schemas.microsoft.com/office/drawing/2014/main" id="{A93B0BED-C31F-405E-B418-C84E4A16A63B}"/>
                </a:ext>
              </a:extLst>
            </p:cNvPr>
            <p:cNvCxnSpPr>
              <a:cxnSpLocks noChangeShapeType="1"/>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5" name="AutoShape 32">
              <a:extLst>
                <a:ext uri="{FF2B5EF4-FFF2-40B4-BE49-F238E27FC236}">
                  <a16:creationId xmlns:a16="http://schemas.microsoft.com/office/drawing/2014/main" id="{9815C4F5-317B-4A6E-83AB-48FB8FA0B762}"/>
                </a:ext>
              </a:extLst>
            </p:cNvPr>
            <p:cNvCxnSpPr>
              <a:cxnSpLocks noChangeShapeType="1"/>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6" name="LegendMoons" hidden="1">
            <a:extLst>
              <a:ext uri="{FF2B5EF4-FFF2-40B4-BE49-F238E27FC236}">
                <a16:creationId xmlns:a16="http://schemas.microsoft.com/office/drawing/2014/main" id="{EFF46CF9-A553-4EB2-A8C9-3ED1D12EF58A}"/>
              </a:ext>
            </a:extLst>
          </p:cNvPr>
          <p:cNvGrpSpPr>
            <a:grpSpLocks/>
          </p:cNvGrpSpPr>
          <p:nvPr/>
        </p:nvGrpSpPr>
        <p:grpSpPr bwMode="auto">
          <a:xfrm>
            <a:off x="10756904" y="341313"/>
            <a:ext cx="945788" cy="1333500"/>
            <a:chOff x="6655594" y="273840"/>
            <a:chExt cx="694869" cy="1306516"/>
          </a:xfrm>
        </p:grpSpPr>
        <p:grpSp>
          <p:nvGrpSpPr>
            <p:cNvPr id="37" name="MoonLegend1">
              <a:extLst>
                <a:ext uri="{FF2B5EF4-FFF2-40B4-BE49-F238E27FC236}">
                  <a16:creationId xmlns:a16="http://schemas.microsoft.com/office/drawing/2014/main" id="{D8C45A40-CD46-4E53-B221-1A36730FC270}"/>
                </a:ext>
              </a:extLst>
            </p:cNvPr>
            <p:cNvGrpSpPr>
              <a:grpSpLocks noChangeAspect="1"/>
            </p:cNvGrpSpPr>
            <p:nvPr>
              <p:custDataLst>
                <p:tags r:id="rId3"/>
              </p:custDataLst>
            </p:nvPr>
          </p:nvGrpSpPr>
          <p:grpSpPr bwMode="auto">
            <a:xfrm>
              <a:off x="6655594" y="273840"/>
              <a:ext cx="209550" cy="209551"/>
              <a:chOff x="4533" y="183"/>
              <a:chExt cx="144" cy="144"/>
            </a:xfrm>
          </p:grpSpPr>
          <p:sp>
            <p:nvSpPr>
              <p:cNvPr id="55" name="Oval 38">
                <a:extLst>
                  <a:ext uri="{FF2B5EF4-FFF2-40B4-BE49-F238E27FC236}">
                    <a16:creationId xmlns:a16="http://schemas.microsoft.com/office/drawing/2014/main" id="{0597F0B7-4948-49AD-8138-84C6B79E78FA}"/>
                  </a:ext>
                </a:extLst>
              </p:cNvPr>
              <p:cNvSpPr>
                <a:spLocks noChangeAspect="1" noChangeArrowheads="1"/>
              </p:cNvSpPr>
              <p:nvPr>
                <p:custDataLst>
                  <p:tags r:id="rId16"/>
                </p:custDataLst>
              </p:nvPr>
            </p:nvSpPr>
            <p:spPr bwMode="auto">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6" name="Arc 39">
                <a:extLst>
                  <a:ext uri="{FF2B5EF4-FFF2-40B4-BE49-F238E27FC236}">
                    <a16:creationId xmlns:a16="http://schemas.microsoft.com/office/drawing/2014/main" id="{2189C254-85FF-4E0B-BB2E-6CCF6DB5C6FA}"/>
                  </a:ext>
                </a:extLst>
              </p:cNvPr>
              <p:cNvSpPr>
                <a:spLocks noChangeAspect="1"/>
              </p:cNvSpPr>
              <p:nvPr>
                <p:custDataLst>
                  <p:tags r:id="rId17"/>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nvGrpSpPr>
            <p:cNvPr id="38" name="MoonLegend2">
              <a:extLst>
                <a:ext uri="{FF2B5EF4-FFF2-40B4-BE49-F238E27FC236}">
                  <a16:creationId xmlns:a16="http://schemas.microsoft.com/office/drawing/2014/main" id="{F580ACDE-700C-489E-B35B-82A1236259C8}"/>
                </a:ext>
              </a:extLst>
            </p:cNvPr>
            <p:cNvGrpSpPr>
              <a:grpSpLocks noChangeAspect="1"/>
            </p:cNvGrpSpPr>
            <p:nvPr>
              <p:custDataLst>
                <p:tags r:id="rId4"/>
              </p:custDataLst>
            </p:nvPr>
          </p:nvGrpSpPr>
          <p:grpSpPr bwMode="auto">
            <a:xfrm>
              <a:off x="6655594" y="548081"/>
              <a:ext cx="209550" cy="209551"/>
              <a:chOff x="1694" y="2044"/>
              <a:chExt cx="160" cy="160"/>
            </a:xfrm>
          </p:grpSpPr>
          <p:sp>
            <p:nvSpPr>
              <p:cNvPr id="53" name="Oval 41">
                <a:extLst>
                  <a:ext uri="{FF2B5EF4-FFF2-40B4-BE49-F238E27FC236}">
                    <a16:creationId xmlns:a16="http://schemas.microsoft.com/office/drawing/2014/main" id="{AB7E053E-C9CB-42AA-A4F2-64D34C3947F5}"/>
                  </a:ext>
                </a:extLst>
              </p:cNvPr>
              <p:cNvSpPr>
                <a:spLocks noChangeAspect="1" noChangeArrowheads="1"/>
              </p:cNvSpPr>
              <p:nvPr>
                <p:custDataLst>
                  <p:tags r:id="rId14"/>
                </p:custDataLst>
              </p:nvPr>
            </p:nvSpPr>
            <p:spPr bwMode="auto">
              <a:xfrm>
                <a:off x="1694" y="2044"/>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4" name="Arc 42">
                <a:extLst>
                  <a:ext uri="{FF2B5EF4-FFF2-40B4-BE49-F238E27FC236}">
                    <a16:creationId xmlns:a16="http://schemas.microsoft.com/office/drawing/2014/main" id="{F4C993AE-EE01-42F3-8F7B-1B284591BA5F}"/>
                  </a:ext>
                </a:extLst>
              </p:cNvPr>
              <p:cNvSpPr>
                <a:spLocks noChangeAspect="1"/>
              </p:cNvSpPr>
              <p:nvPr>
                <p:custDataLst>
                  <p:tags r:id="rId15"/>
                </p:custDataLst>
              </p:nvPr>
            </p:nvSpPr>
            <p:spPr bwMode="auto">
              <a:xfrm>
                <a:off x="1694" y="2044"/>
                <a:ext cx="160" cy="160"/>
              </a:xfrm>
              <a:prstGeom prst="arc">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nvGrpSpPr>
            <p:cNvPr id="39" name="MoonLegend4">
              <a:extLst>
                <a:ext uri="{FF2B5EF4-FFF2-40B4-BE49-F238E27FC236}">
                  <a16:creationId xmlns:a16="http://schemas.microsoft.com/office/drawing/2014/main" id="{8682A942-3560-4416-951E-B0E89698A154}"/>
                </a:ext>
              </a:extLst>
            </p:cNvPr>
            <p:cNvGrpSpPr>
              <a:grpSpLocks noChangeAspect="1"/>
            </p:cNvGrpSpPr>
            <p:nvPr>
              <p:custDataLst>
                <p:tags r:id="rId5"/>
              </p:custDataLst>
            </p:nvPr>
          </p:nvGrpSpPr>
          <p:grpSpPr bwMode="auto">
            <a:xfrm>
              <a:off x="6655594" y="1096563"/>
              <a:ext cx="209550" cy="209551"/>
              <a:chOff x="4495" y="1198"/>
              <a:chExt cx="160" cy="160"/>
            </a:xfrm>
          </p:grpSpPr>
          <p:sp>
            <p:nvSpPr>
              <p:cNvPr id="51" name="Oval 47">
                <a:extLst>
                  <a:ext uri="{FF2B5EF4-FFF2-40B4-BE49-F238E27FC236}">
                    <a16:creationId xmlns:a16="http://schemas.microsoft.com/office/drawing/2014/main" id="{88525C02-1D6F-4D1B-BEE9-3FDD00D67C48}"/>
                  </a:ext>
                </a:extLst>
              </p:cNvPr>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2" name="Arc 48">
                <a:extLst>
                  <a:ext uri="{FF2B5EF4-FFF2-40B4-BE49-F238E27FC236}">
                    <a16:creationId xmlns:a16="http://schemas.microsoft.com/office/drawing/2014/main" id="{F990D0F7-62DE-42EC-8065-A5D9B2E3BE2E}"/>
                  </a:ext>
                </a:extLst>
              </p:cNvPr>
              <p:cNvSpPr>
                <a:spLocks noChangeAspect="1"/>
              </p:cNvSpPr>
              <p:nvPr>
                <p:custDataLst>
                  <p:tags r:id="rId13"/>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nvGrpSpPr>
            <p:cNvPr id="40" name="MoonLegend5">
              <a:extLst>
                <a:ext uri="{FF2B5EF4-FFF2-40B4-BE49-F238E27FC236}">
                  <a16:creationId xmlns:a16="http://schemas.microsoft.com/office/drawing/2014/main" id="{5468763C-32AB-4168-BFAA-091C45EC9DAF}"/>
                </a:ext>
              </a:extLst>
            </p:cNvPr>
            <p:cNvGrpSpPr>
              <a:grpSpLocks noChangeAspect="1"/>
            </p:cNvGrpSpPr>
            <p:nvPr>
              <p:custDataLst>
                <p:tags r:id="rId6"/>
              </p:custDataLst>
            </p:nvPr>
          </p:nvGrpSpPr>
          <p:grpSpPr bwMode="auto">
            <a:xfrm>
              <a:off x="6655594" y="1370805"/>
              <a:ext cx="209550" cy="209551"/>
              <a:chOff x="4495" y="1440"/>
              <a:chExt cx="160" cy="160"/>
            </a:xfrm>
          </p:grpSpPr>
          <p:sp>
            <p:nvSpPr>
              <p:cNvPr id="49" name="Oval 50">
                <a:extLst>
                  <a:ext uri="{FF2B5EF4-FFF2-40B4-BE49-F238E27FC236}">
                    <a16:creationId xmlns:a16="http://schemas.microsoft.com/office/drawing/2014/main" id="{5AFE5A8A-72E9-49D8-97F0-3F78B76F3005}"/>
                  </a:ext>
                </a:extLst>
              </p:cNvPr>
              <p:cNvSpPr>
                <a:spLocks noChangeAspect="1" noChangeArrowheads="1"/>
              </p:cNvSpPr>
              <p:nvPr>
                <p:custDataLst>
                  <p:tags r:id="rId10"/>
                </p:custDataLst>
              </p:nvPr>
            </p:nvSpPr>
            <p:spPr bwMode="auto">
              <a:xfrm>
                <a:off x="4495" y="1440"/>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0" name="Oval 51">
                <a:extLst>
                  <a:ext uri="{FF2B5EF4-FFF2-40B4-BE49-F238E27FC236}">
                    <a16:creationId xmlns:a16="http://schemas.microsoft.com/office/drawing/2014/main" id="{82E4D072-F03E-41E9-A409-D2101C9A3191}"/>
                  </a:ext>
                </a:extLst>
              </p:cNvPr>
              <p:cNvSpPr>
                <a:spLocks noChangeAspect="1" noChangeArrowheads="1"/>
              </p:cNvSpPr>
              <p:nvPr>
                <p:custDataLst>
                  <p:tags r:id="rId11"/>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sp>
          <p:nvSpPr>
            <p:cNvPr id="41" name="Legend1">
              <a:extLst>
                <a:ext uri="{FF2B5EF4-FFF2-40B4-BE49-F238E27FC236}">
                  <a16:creationId xmlns:a16="http://schemas.microsoft.com/office/drawing/2014/main" id="{29566B4B-798A-4C60-912F-9AB391793015}"/>
                </a:ext>
              </a:extLst>
            </p:cNvPr>
            <p:cNvSpPr>
              <a:spLocks noChangeArrowheads="1"/>
            </p:cNvSpPr>
            <p:nvPr/>
          </p:nvSpPr>
          <p:spPr bwMode="auto">
            <a:xfrm>
              <a:off x="6975947" y="28628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2" name="Legend2">
              <a:extLst>
                <a:ext uri="{FF2B5EF4-FFF2-40B4-BE49-F238E27FC236}">
                  <a16:creationId xmlns:a16="http://schemas.microsoft.com/office/drawing/2014/main" id="{5D283F46-35F7-4DFD-994F-9BDB281D2F1A}"/>
                </a:ext>
              </a:extLst>
            </p:cNvPr>
            <p:cNvSpPr>
              <a:spLocks noChangeArrowheads="1"/>
            </p:cNvSpPr>
            <p:nvPr/>
          </p:nvSpPr>
          <p:spPr bwMode="auto">
            <a:xfrm>
              <a:off x="6975947" y="561584"/>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3" name="Legend3">
              <a:extLst>
                <a:ext uri="{FF2B5EF4-FFF2-40B4-BE49-F238E27FC236}">
                  <a16:creationId xmlns:a16="http://schemas.microsoft.com/office/drawing/2014/main" id="{E2A6370F-9588-4BD1-B97F-783463E2385A}"/>
                </a:ext>
              </a:extLst>
            </p:cNvPr>
            <p:cNvSpPr>
              <a:spLocks noChangeArrowheads="1"/>
            </p:cNvSpPr>
            <p:nvPr/>
          </p:nvSpPr>
          <p:spPr bwMode="auto">
            <a:xfrm>
              <a:off x="6975947" y="835330"/>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4" name="Legend4">
              <a:extLst>
                <a:ext uri="{FF2B5EF4-FFF2-40B4-BE49-F238E27FC236}">
                  <a16:creationId xmlns:a16="http://schemas.microsoft.com/office/drawing/2014/main" id="{28848337-C2FE-4202-8361-6790C130A1F1}"/>
                </a:ext>
              </a:extLst>
            </p:cNvPr>
            <p:cNvSpPr>
              <a:spLocks noChangeArrowheads="1"/>
            </p:cNvSpPr>
            <p:nvPr/>
          </p:nvSpPr>
          <p:spPr bwMode="auto">
            <a:xfrm>
              <a:off x="6975947" y="1107522"/>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5" name="Legend5">
              <a:extLst>
                <a:ext uri="{FF2B5EF4-FFF2-40B4-BE49-F238E27FC236}">
                  <a16:creationId xmlns:a16="http://schemas.microsoft.com/office/drawing/2014/main" id="{06D17261-E49C-4475-B200-1A786CAEE701}"/>
                </a:ext>
              </a:extLst>
            </p:cNvPr>
            <p:cNvSpPr>
              <a:spLocks noChangeArrowheads="1"/>
            </p:cNvSpPr>
            <p:nvPr/>
          </p:nvSpPr>
          <p:spPr bwMode="auto">
            <a:xfrm>
              <a:off x="6975947" y="138282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nvGrpSpPr>
            <p:cNvPr id="46" name="MoonLegend3">
              <a:extLst>
                <a:ext uri="{FF2B5EF4-FFF2-40B4-BE49-F238E27FC236}">
                  <a16:creationId xmlns:a16="http://schemas.microsoft.com/office/drawing/2014/main" id="{B0E6CC12-A3A8-46D6-848C-6E557964ECDE}"/>
                </a:ext>
              </a:extLst>
            </p:cNvPr>
            <p:cNvGrpSpPr>
              <a:grpSpLocks noChangeAspect="1"/>
            </p:cNvGrpSpPr>
            <p:nvPr>
              <p:custDataLst>
                <p:tags r:id="rId7"/>
              </p:custDataLst>
            </p:nvPr>
          </p:nvGrpSpPr>
          <p:grpSpPr bwMode="auto">
            <a:xfrm>
              <a:off x="6655594" y="822322"/>
              <a:ext cx="209550" cy="209551"/>
              <a:chOff x="4495" y="1198"/>
              <a:chExt cx="160" cy="160"/>
            </a:xfrm>
          </p:grpSpPr>
          <p:sp>
            <p:nvSpPr>
              <p:cNvPr id="47" name="Oval 47">
                <a:extLst>
                  <a:ext uri="{FF2B5EF4-FFF2-40B4-BE49-F238E27FC236}">
                    <a16:creationId xmlns:a16="http://schemas.microsoft.com/office/drawing/2014/main" id="{55024A8C-79D9-466F-B44E-8D6A66A06A07}"/>
                  </a:ext>
                </a:extLst>
              </p:cNvPr>
              <p:cNvSpPr>
                <a:spLocks noChangeAspect="1" noChangeArrowheads="1"/>
              </p:cNvSpPr>
              <p:nvPr>
                <p:custDataLst>
                  <p:tags r:id="rId8"/>
                </p:custDataLst>
              </p:nvPr>
            </p:nvSpPr>
            <p:spPr bwMode="auto">
              <a:xfrm>
                <a:off x="4495" y="1198"/>
                <a:ext cx="160" cy="156"/>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48" name="Arc 48">
                <a:extLst>
                  <a:ext uri="{FF2B5EF4-FFF2-40B4-BE49-F238E27FC236}">
                    <a16:creationId xmlns:a16="http://schemas.microsoft.com/office/drawing/2014/main" id="{B23E02C6-D69E-4C43-971F-94B61921FF03}"/>
                  </a:ext>
                </a:extLst>
              </p:cNvPr>
              <p:cNvSpPr>
                <a:spLocks noChangeAspect="1"/>
              </p:cNvSpPr>
              <p:nvPr>
                <p:custDataLst>
                  <p:tags r:id="rId9"/>
                </p:custDataLst>
              </p:nvPr>
            </p:nvSpPr>
            <p:spPr bwMode="auto">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sp>
        <p:nvSpPr>
          <p:cNvPr id="57" name="Working Draft" hidden="1">
            <a:extLst>
              <a:ext uri="{FF2B5EF4-FFF2-40B4-BE49-F238E27FC236}">
                <a16:creationId xmlns:a16="http://schemas.microsoft.com/office/drawing/2014/main" id="{10BAF522-3026-498C-85CF-D4EF3575F1BD}"/>
              </a:ext>
            </a:extLst>
          </p:cNvPr>
          <p:cNvSpPr txBox="1">
            <a:spLocks noChangeArrowheads="1"/>
          </p:cNvSpPr>
          <p:nvPr/>
        </p:nvSpPr>
        <p:spPr bwMode="auto">
          <a:xfrm rot="5400000">
            <a:off x="10989877" y="1981071"/>
            <a:ext cx="2213748"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ＭＳ Ｐゴシック"/>
              </a:rPr>
              <a:t>Last Modified 12/04/2016 14:32 W. Central Africa Standard Time</a:t>
            </a:r>
            <a:endParaRPr lang="en-US" sz="1600" dirty="0">
              <a:solidFill>
                <a:srgbClr val="000000"/>
              </a:solidFill>
              <a:latin typeface="Arial"/>
              <a:ea typeface="ＭＳ Ｐゴシック"/>
            </a:endParaRPr>
          </a:p>
        </p:txBody>
      </p:sp>
      <p:sp>
        <p:nvSpPr>
          <p:cNvPr id="58" name="Printed" hidden="1">
            <a:extLst>
              <a:ext uri="{FF2B5EF4-FFF2-40B4-BE49-F238E27FC236}">
                <a16:creationId xmlns:a16="http://schemas.microsoft.com/office/drawing/2014/main" id="{A26DCB29-40C9-4764-8C28-95747ACE5DC9}"/>
              </a:ext>
            </a:extLst>
          </p:cNvPr>
          <p:cNvSpPr txBox="1">
            <a:spLocks noChangeArrowheads="1"/>
          </p:cNvSpPr>
          <p:nvPr/>
        </p:nvSpPr>
        <p:spPr bwMode="auto">
          <a:xfrm rot="5400000">
            <a:off x="11029150" y="4198810"/>
            <a:ext cx="2135200"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ＭＳ Ｐゴシック"/>
              </a:rPr>
              <a:t>Printed 2015/07/28 05:32 AM W. Central Africa Standard Time</a:t>
            </a:r>
            <a:endParaRPr lang="en-US" sz="1600" dirty="0">
              <a:solidFill>
                <a:srgbClr val="000000"/>
              </a:solidFill>
              <a:latin typeface="Arial"/>
              <a:ea typeface="ＭＳ Ｐゴシック"/>
            </a:endParaRPr>
          </a:p>
        </p:txBody>
      </p:sp>
      <p:sp>
        <p:nvSpPr>
          <p:cNvPr id="59" name="Footer Placeholder 20">
            <a:extLst>
              <a:ext uri="{FF2B5EF4-FFF2-40B4-BE49-F238E27FC236}">
                <a16:creationId xmlns:a16="http://schemas.microsoft.com/office/drawing/2014/main" id="{4EF60584-0097-4D98-BE6F-A580F2E7749A}"/>
              </a:ext>
            </a:extLst>
          </p:cNvPr>
          <p:cNvSpPr txBox="1">
            <a:spLocks noGrp="1"/>
          </p:cNvSpPr>
          <p:nvPr userDrawn="1"/>
        </p:nvSpPr>
        <p:spPr bwMode="auto">
          <a:xfrm>
            <a:off x="444224" y="6606983"/>
            <a:ext cx="18081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ＭＳ Ｐゴシック"/>
                <a:cs typeface="Arial" charset="0"/>
              </a:rPr>
              <a:t>GITN Annual Tax Conference 2016</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62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0834F846-4551-44D5-A63B-187873018D9E}"/>
              </a:ext>
            </a:extLst>
          </p:cNvPr>
          <p:cNvGraphicFramePr>
            <a:graphicFrameLocks noChangeAspect="1"/>
          </p:cNvGraphicFramePr>
          <p:nvPr>
            <p:custDataLst>
              <p:tags r:id="rId2"/>
            </p:custDataLst>
          </p:nvPr>
        </p:nvGraphicFramePr>
        <p:xfrm>
          <a:off x="1" y="1"/>
          <a:ext cx="215900" cy="161925"/>
        </p:xfrm>
        <a:graphic>
          <a:graphicData uri="http://schemas.openxmlformats.org/presentationml/2006/ole">
            <mc:AlternateContent xmlns:mc="http://schemas.openxmlformats.org/markup-compatibility/2006">
              <mc:Choice xmlns:v="urn:schemas-microsoft-com:vml" Requires="v">
                <p:oleObj spid="_x0000_s3098" name="think-cell Slide" r:id="rId19" imgW="360" imgH="360" progId="TCLayout.ActiveDocument.1">
                  <p:embed/>
                </p:oleObj>
              </mc:Choice>
              <mc:Fallback>
                <p:oleObj name="think-cell Slide" r:id="rId19" imgW="360" imgH="360" progId="TCLayout.ActiveDocument.1">
                  <p:embed/>
                  <p:pic>
                    <p:nvPicPr>
                      <p:cNvPr id="3" name="Object 1" hidden="1">
                        <a:extLst>
                          <a:ext uri="{FF2B5EF4-FFF2-40B4-BE49-F238E27FC236}">
                            <a16:creationId xmlns:a16="http://schemas.microsoft.com/office/drawing/2014/main" id="{0834F846-4551-44D5-A63B-187873018D9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1"/>
                        <a:ext cx="2159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 name="Rectangle 375">
            <a:extLst>
              <a:ext uri="{FF2B5EF4-FFF2-40B4-BE49-F238E27FC236}">
                <a16:creationId xmlns:a16="http://schemas.microsoft.com/office/drawing/2014/main" id="{E6AD178B-2191-424B-A324-18DA1F161CC8}"/>
              </a:ext>
            </a:extLst>
          </p:cNvPr>
          <p:cNvSpPr>
            <a:spLocks noChangeArrowheads="1"/>
          </p:cNvSpPr>
          <p:nvPr/>
        </p:nvSpPr>
        <p:spPr bwMode="invGray">
          <a:xfrm rot="16200000">
            <a:off x="5978525" y="-5978525"/>
            <a:ext cx="234950" cy="12192000"/>
          </a:xfrm>
          <a:prstGeom prst="rect">
            <a:avLst/>
          </a:prstGeom>
          <a:solidFill>
            <a:srgbClr val="EE1D23"/>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sp>
        <p:nvSpPr>
          <p:cNvPr id="5" name="Footer Placeholder 20">
            <a:extLst>
              <a:ext uri="{FF2B5EF4-FFF2-40B4-BE49-F238E27FC236}">
                <a16:creationId xmlns:a16="http://schemas.microsoft.com/office/drawing/2014/main" id="{48BAE1B8-28C1-445B-84FF-9C639B4C6CEE}"/>
              </a:ext>
            </a:extLst>
          </p:cNvPr>
          <p:cNvSpPr txBox="1">
            <a:spLocks noGrp="1"/>
          </p:cNvSpPr>
          <p:nvPr/>
        </p:nvSpPr>
        <p:spPr bwMode="auto">
          <a:xfrm>
            <a:off x="9650382" y="6554594"/>
            <a:ext cx="16478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mn-ea"/>
                <a:cs typeface="Arial" charset="0"/>
              </a:rPr>
              <a:t>Federal Inland Revenue Service</a:t>
            </a:r>
          </a:p>
        </p:txBody>
      </p:sp>
      <p:sp>
        <p:nvSpPr>
          <p:cNvPr id="6" name="Rectangle 378">
            <a:extLst>
              <a:ext uri="{FF2B5EF4-FFF2-40B4-BE49-F238E27FC236}">
                <a16:creationId xmlns:a16="http://schemas.microsoft.com/office/drawing/2014/main" id="{443A25F0-4B18-49C3-AC50-F799D13FBAEB}"/>
              </a:ext>
            </a:extLst>
          </p:cNvPr>
          <p:cNvSpPr>
            <a:spLocks noChangeArrowheads="1"/>
          </p:cNvSpPr>
          <p:nvPr/>
        </p:nvSpPr>
        <p:spPr bwMode="auto">
          <a:xfrm rot="16200000">
            <a:off x="6053138" y="728663"/>
            <a:ext cx="85725" cy="12192000"/>
          </a:xfrm>
          <a:prstGeom prst="rect">
            <a:avLst/>
          </a:prstGeom>
          <a:solidFill>
            <a:srgbClr val="6D6E72"/>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pic>
        <p:nvPicPr>
          <p:cNvPr id="7" name="Picture 16" descr="http://www.firs.gov.ng/Style%20Library/FIRS/images/FIRS-Logo.png">
            <a:extLst>
              <a:ext uri="{FF2B5EF4-FFF2-40B4-BE49-F238E27FC236}">
                <a16:creationId xmlns:a16="http://schemas.microsoft.com/office/drawing/2014/main" id="{B8B2856A-251E-4BBF-9BFF-E2C2D875B61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691034" y="6454776"/>
            <a:ext cx="641351"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McK 1. On-page tracker" hidden="1">
            <a:extLst>
              <a:ext uri="{FF2B5EF4-FFF2-40B4-BE49-F238E27FC236}">
                <a16:creationId xmlns:a16="http://schemas.microsoft.com/office/drawing/2014/main" id="{700F0EDE-12D2-4250-8190-CC0BA65AD853}"/>
              </a:ext>
            </a:extLst>
          </p:cNvPr>
          <p:cNvSpPr>
            <a:spLocks noChangeArrowheads="1"/>
          </p:cNvSpPr>
          <p:nvPr/>
        </p:nvSpPr>
        <p:spPr bwMode="auto">
          <a:xfrm>
            <a:off x="162984" y="7938"/>
            <a:ext cx="859210" cy="215444"/>
          </a:xfrm>
          <a:prstGeom prst="rect">
            <a:avLst/>
          </a:prstGeom>
          <a:noFill/>
          <a:ln>
            <a:noFill/>
          </a:ln>
          <a:effec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400" dirty="0">
                <a:solidFill>
                  <a:srgbClr val="FFFFFF"/>
                </a:solidFill>
              </a:rPr>
              <a:t>TRACKER</a:t>
            </a:r>
          </a:p>
        </p:txBody>
      </p:sp>
      <p:sp>
        <p:nvSpPr>
          <p:cNvPr id="9" name="McK 3. Unit of measure" hidden="1">
            <a:extLst>
              <a:ext uri="{FF2B5EF4-FFF2-40B4-BE49-F238E27FC236}">
                <a16:creationId xmlns:a16="http://schemas.microsoft.com/office/drawing/2014/main" id="{5E8A92F5-A44E-4E8C-8944-BB1EA8556AFD}"/>
              </a:ext>
            </a:extLst>
          </p:cNvPr>
          <p:cNvSpPr txBox="1">
            <a:spLocks noChangeArrowheads="1"/>
          </p:cNvSpPr>
          <p:nvPr/>
        </p:nvSpPr>
        <p:spPr bwMode="auto">
          <a:xfrm>
            <a:off x="162984" y="619126"/>
            <a:ext cx="11724216" cy="252413"/>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rgbClr val="808080"/>
                </a:solidFill>
                <a:latin typeface="Arial"/>
                <a:ea typeface="+mn-ea"/>
              </a:rPr>
              <a:t>Unit of measure</a:t>
            </a:r>
          </a:p>
        </p:txBody>
      </p:sp>
      <p:grpSp>
        <p:nvGrpSpPr>
          <p:cNvPr id="10" name="ACET" hidden="1">
            <a:extLst>
              <a:ext uri="{FF2B5EF4-FFF2-40B4-BE49-F238E27FC236}">
                <a16:creationId xmlns:a16="http://schemas.microsoft.com/office/drawing/2014/main" id="{EDA50DCA-511A-49AD-A770-B0366055CD37}"/>
              </a:ext>
            </a:extLst>
          </p:cNvPr>
          <p:cNvGrpSpPr>
            <a:grpSpLocks/>
          </p:cNvGrpSpPr>
          <p:nvPr/>
        </p:nvGrpSpPr>
        <p:grpSpPr bwMode="auto">
          <a:xfrm>
            <a:off x="1976967" y="1393826"/>
            <a:ext cx="5799667" cy="519113"/>
            <a:chOff x="915" y="710"/>
            <a:chExt cx="2686" cy="320"/>
          </a:xfrm>
        </p:grpSpPr>
        <p:cxnSp>
          <p:nvCxnSpPr>
            <p:cNvPr id="11" name="AutoShape 249">
              <a:extLst>
                <a:ext uri="{FF2B5EF4-FFF2-40B4-BE49-F238E27FC236}">
                  <a16:creationId xmlns:a16="http://schemas.microsoft.com/office/drawing/2014/main" id="{F8A9804D-F3B8-48B4-A44C-09CE74560D9F}"/>
                </a:ext>
              </a:extLst>
            </p:cNvPr>
            <p:cNvCxnSpPr>
              <a:cxnSpLocks noChangeShapeType="1"/>
            </p:cNvCxnSpPr>
            <p:nvPr/>
          </p:nvCxnSpPr>
          <p:spPr bwMode="auto">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sp>
          <p:nvSpPr>
            <p:cNvPr id="12" name="AutoShape 250">
              <a:extLst>
                <a:ext uri="{FF2B5EF4-FFF2-40B4-BE49-F238E27FC236}">
                  <a16:creationId xmlns:a16="http://schemas.microsoft.com/office/drawing/2014/main" id="{C9BEB023-EC7F-4C33-B7E0-EAA9117E0666}"/>
                </a:ext>
              </a:extLst>
            </p:cNvPr>
            <p:cNvSpPr>
              <a:spLocks noChangeArrowheads="1"/>
            </p:cNvSpPr>
            <p:nvPr/>
          </p:nvSpPr>
          <p:spPr bwMode="auto">
            <a:xfrm>
              <a:off x="915" y="710"/>
              <a:ext cx="2686" cy="320"/>
            </a:xfrm>
            <a:prstGeom prst="leftRightArrow">
              <a:avLst>
                <a:gd name="adj1" fmla="val 100000"/>
                <a:gd name="adj2" fmla="val 0"/>
              </a:avLst>
            </a:prstGeom>
            <a:noFill/>
            <a:ln>
              <a:noFill/>
            </a:ln>
            <a:effectLst/>
          </p:spPr>
          <p:txBody>
            <a:bodyPr lIns="0" tIns="0" rIns="0" bIns="18288" anchor="b">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dirty="0">
                  <a:solidFill>
                    <a:srgbClr val="000000"/>
                  </a:solidFill>
                </a:rPr>
                <a:t>Title</a:t>
              </a:r>
            </a:p>
            <a:p>
              <a:pPr eaLnBrk="1" hangingPunct="1">
                <a:defRPr/>
              </a:pPr>
              <a:r>
                <a:rPr lang="en-US" altLang="en-US" sz="1600" dirty="0">
                  <a:solidFill>
                    <a:srgbClr val="808080"/>
                  </a:solidFill>
                </a:rPr>
                <a:t>Unit of measure</a:t>
              </a:r>
            </a:p>
          </p:txBody>
        </p:sp>
      </p:grpSp>
      <p:grpSp>
        <p:nvGrpSpPr>
          <p:cNvPr id="13" name="McK Slide Elements" hidden="1">
            <a:extLst>
              <a:ext uri="{FF2B5EF4-FFF2-40B4-BE49-F238E27FC236}">
                <a16:creationId xmlns:a16="http://schemas.microsoft.com/office/drawing/2014/main" id="{ED38424D-1F4A-49B5-9D31-CC9E39692224}"/>
              </a:ext>
            </a:extLst>
          </p:cNvPr>
          <p:cNvGrpSpPr>
            <a:grpSpLocks/>
          </p:cNvGrpSpPr>
          <p:nvPr/>
        </p:nvGrpSpPr>
        <p:grpSpPr bwMode="auto">
          <a:xfrm>
            <a:off x="162985" y="6238875"/>
            <a:ext cx="8316383" cy="393700"/>
            <a:chOff x="121488" y="6315761"/>
            <a:chExt cx="6088667" cy="386027"/>
          </a:xfrm>
        </p:grpSpPr>
        <p:sp>
          <p:nvSpPr>
            <p:cNvPr id="14" name="McK 4. Footnote">
              <a:extLst>
                <a:ext uri="{FF2B5EF4-FFF2-40B4-BE49-F238E27FC236}">
                  <a16:creationId xmlns:a16="http://schemas.microsoft.com/office/drawing/2014/main" id="{025EAB3F-324C-45AD-AED9-B201278FAFE2}"/>
                </a:ext>
              </a:extLst>
            </p:cNvPr>
            <p:cNvSpPr txBox="1">
              <a:spLocks noChangeArrowheads="1"/>
            </p:cNvSpPr>
            <p:nvPr/>
          </p:nvSpPr>
          <p:spPr bwMode="auto">
            <a:xfrm>
              <a:off x="121488" y="6315761"/>
              <a:ext cx="6088667" cy="154100"/>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a:solidFill>
                    <a:srgbClr val="000000"/>
                  </a:solidFill>
                  <a:latin typeface="Arial"/>
                  <a:ea typeface="+mn-ea"/>
                </a:rPr>
                <a:t>1 Footnote</a:t>
              </a:r>
            </a:p>
          </p:txBody>
        </p:sp>
        <p:sp>
          <p:nvSpPr>
            <p:cNvPr id="15" name="McK 5. Source">
              <a:extLst>
                <a:ext uri="{FF2B5EF4-FFF2-40B4-BE49-F238E27FC236}">
                  <a16:creationId xmlns:a16="http://schemas.microsoft.com/office/drawing/2014/main" id="{10BF86D8-2F2A-4997-9121-F7F7BE5C43BC}"/>
                </a:ext>
              </a:extLst>
            </p:cNvPr>
            <p:cNvSpPr>
              <a:spLocks noChangeArrowheads="1"/>
            </p:cNvSpPr>
            <p:nvPr/>
          </p:nvSpPr>
          <p:spPr bwMode="auto">
            <a:xfrm>
              <a:off x="121488" y="6547689"/>
              <a:ext cx="6088667" cy="154099"/>
            </a:xfrm>
            <a:prstGeom prst="rect">
              <a:avLst/>
            </a:prstGeom>
            <a:noFill/>
            <a:ln>
              <a:noFill/>
            </a:ln>
            <a:effectLst/>
          </p:spPr>
          <p:txBody>
            <a:bodyPr lIns="0" tIns="0" rIns="0" bIns="0" anchor="b">
              <a:spAutoFit/>
            </a:bodyPr>
            <a:lstStyle>
              <a:lvl1pPr marL="620713" indent="-620713" defTabSz="927100">
                <a:tabLst>
                  <a:tab pos="625475" algn="l"/>
                </a:tabLst>
                <a:defRPr>
                  <a:solidFill>
                    <a:schemeClr val="tx1"/>
                  </a:solidFill>
                  <a:latin typeface="Arial" panose="020B0604020202020204" pitchFamily="34" charset="0"/>
                  <a:ea typeface="ＭＳ Ｐゴシック" panose="020B0600070205080204" pitchFamily="34" charset="-128"/>
                </a:defRPr>
              </a:lvl1pPr>
              <a:lvl2pPr marL="742950" indent="-285750" defTabSz="927100">
                <a:tabLst>
                  <a:tab pos="625475"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dirty="0">
                  <a:solidFill>
                    <a:srgbClr val="000000"/>
                  </a:solidFill>
                </a:rPr>
                <a:t>SOURCE: Source</a:t>
              </a:r>
            </a:p>
          </p:txBody>
        </p:sp>
      </p:grpSp>
      <p:grpSp>
        <p:nvGrpSpPr>
          <p:cNvPr id="16" name="LegendBoxes" hidden="1">
            <a:extLst>
              <a:ext uri="{FF2B5EF4-FFF2-40B4-BE49-F238E27FC236}">
                <a16:creationId xmlns:a16="http://schemas.microsoft.com/office/drawing/2014/main" id="{83AB1572-04E5-4C1B-A282-F1DF9EE877FF}"/>
              </a:ext>
            </a:extLst>
          </p:cNvPr>
          <p:cNvGrpSpPr>
            <a:grpSpLocks/>
          </p:cNvGrpSpPr>
          <p:nvPr/>
        </p:nvGrpSpPr>
        <p:grpSpPr bwMode="auto">
          <a:xfrm>
            <a:off x="10847918" y="341314"/>
            <a:ext cx="855626" cy="1014346"/>
            <a:chOff x="4936" y="176"/>
            <a:chExt cx="396" cy="626"/>
          </a:xfrm>
        </p:grpSpPr>
        <p:sp>
          <p:nvSpPr>
            <p:cNvPr id="17" name="Legend1">
              <a:extLst>
                <a:ext uri="{FF2B5EF4-FFF2-40B4-BE49-F238E27FC236}">
                  <a16:creationId xmlns:a16="http://schemas.microsoft.com/office/drawing/2014/main" id="{081E5978-8CDE-4D0C-A324-7277C5AAD07B}"/>
                </a:ext>
              </a:extLst>
            </p:cNvPr>
            <p:cNvSpPr>
              <a:spLocks noChangeArrowheads="1"/>
            </p:cNvSpPr>
            <p:nvPr/>
          </p:nvSpPr>
          <p:spPr bwMode="auto">
            <a:xfrm>
              <a:off x="5096"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8" name="LegendRectangle1">
              <a:extLst>
                <a:ext uri="{FF2B5EF4-FFF2-40B4-BE49-F238E27FC236}">
                  <a16:creationId xmlns:a16="http://schemas.microsoft.com/office/drawing/2014/main" id="{ED75C365-59D4-4AE6-AE03-5B391F65FBFA}"/>
                </a:ext>
              </a:extLst>
            </p:cNvPr>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19" name="Legend2">
              <a:extLst>
                <a:ext uri="{FF2B5EF4-FFF2-40B4-BE49-F238E27FC236}">
                  <a16:creationId xmlns:a16="http://schemas.microsoft.com/office/drawing/2014/main" id="{52617246-5841-4A59-A693-B9C6CB5C45B4}"/>
                </a:ext>
              </a:extLst>
            </p:cNvPr>
            <p:cNvSpPr>
              <a:spLocks noChangeArrowheads="1"/>
            </p:cNvSpPr>
            <p:nvPr/>
          </p:nvSpPr>
          <p:spPr bwMode="auto">
            <a:xfrm>
              <a:off x="5096" y="34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0" name="LegendRectangle2">
              <a:extLst>
                <a:ext uri="{FF2B5EF4-FFF2-40B4-BE49-F238E27FC236}">
                  <a16:creationId xmlns:a16="http://schemas.microsoft.com/office/drawing/2014/main" id="{09FE56B2-21CD-4D25-A613-E0B6AC6087AF}"/>
                </a:ext>
              </a:extLst>
            </p:cNvPr>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1" name="Legend3">
              <a:extLst>
                <a:ext uri="{FF2B5EF4-FFF2-40B4-BE49-F238E27FC236}">
                  <a16:creationId xmlns:a16="http://schemas.microsoft.com/office/drawing/2014/main" id="{42F822E5-7A56-4CA0-AC72-781E583802BB}"/>
                </a:ext>
              </a:extLst>
            </p:cNvPr>
            <p:cNvSpPr>
              <a:spLocks noChangeArrowheads="1"/>
            </p:cNvSpPr>
            <p:nvPr/>
          </p:nvSpPr>
          <p:spPr bwMode="auto">
            <a:xfrm>
              <a:off x="5096" y="517"/>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2" name="LegendRectangle3">
              <a:extLst>
                <a:ext uri="{FF2B5EF4-FFF2-40B4-BE49-F238E27FC236}">
                  <a16:creationId xmlns:a16="http://schemas.microsoft.com/office/drawing/2014/main" id="{570B4795-120C-48C4-BCFE-27CDE7688303}"/>
                </a:ext>
              </a:extLst>
            </p:cNvPr>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3" name="Legend4">
              <a:extLst>
                <a:ext uri="{FF2B5EF4-FFF2-40B4-BE49-F238E27FC236}">
                  <a16:creationId xmlns:a16="http://schemas.microsoft.com/office/drawing/2014/main" id="{9D4D4A6E-CC4E-4E57-BA3B-2C90F254EA95}"/>
                </a:ext>
              </a:extLst>
            </p:cNvPr>
            <p:cNvSpPr>
              <a:spLocks noChangeArrowheads="1"/>
            </p:cNvSpPr>
            <p:nvPr/>
          </p:nvSpPr>
          <p:spPr bwMode="auto">
            <a:xfrm>
              <a:off x="5096" y="688"/>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4" name="LegendRectangle4">
              <a:extLst>
                <a:ext uri="{FF2B5EF4-FFF2-40B4-BE49-F238E27FC236}">
                  <a16:creationId xmlns:a16="http://schemas.microsoft.com/office/drawing/2014/main" id="{17EEBE5C-1C4B-42B6-81FB-A8BBC8E88BB1}"/>
                </a:ext>
              </a:extLst>
            </p:cNvPr>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grpSp>
      <p:grpSp>
        <p:nvGrpSpPr>
          <p:cNvPr id="25" name="LegendLines" hidden="1">
            <a:extLst>
              <a:ext uri="{FF2B5EF4-FFF2-40B4-BE49-F238E27FC236}">
                <a16:creationId xmlns:a16="http://schemas.microsoft.com/office/drawing/2014/main" id="{6DA86863-054A-4C96-96E0-9BC29F70B8C2}"/>
              </a:ext>
            </a:extLst>
          </p:cNvPr>
          <p:cNvGrpSpPr>
            <a:grpSpLocks/>
          </p:cNvGrpSpPr>
          <p:nvPr/>
        </p:nvGrpSpPr>
        <p:grpSpPr bwMode="auto">
          <a:xfrm>
            <a:off x="10428820" y="341314"/>
            <a:ext cx="1274735" cy="741300"/>
            <a:chOff x="4750" y="176"/>
            <a:chExt cx="590" cy="458"/>
          </a:xfrm>
        </p:grpSpPr>
        <p:sp>
          <p:nvSpPr>
            <p:cNvPr id="26" name="LineLegend1">
              <a:extLst>
                <a:ext uri="{FF2B5EF4-FFF2-40B4-BE49-F238E27FC236}">
                  <a16:creationId xmlns:a16="http://schemas.microsoft.com/office/drawing/2014/main" id="{C7435AAD-F0A2-4542-AAF7-01F8B32E8320}"/>
                </a:ext>
              </a:extLst>
            </p:cNvPr>
            <p:cNvSpPr>
              <a:spLocks noChangeShapeType="1"/>
            </p:cNvSpPr>
            <p:nvPr/>
          </p:nvSpPr>
          <p:spPr bwMode="auto">
            <a:xfrm>
              <a:off x="4750" y="233"/>
              <a:ext cx="288" cy="0"/>
            </a:xfrm>
            <a:prstGeom prst="line">
              <a:avLst/>
            </a:prstGeom>
            <a:noFill/>
            <a:ln w="28575">
              <a:solidFill>
                <a:schemeClr val="accent3"/>
              </a:solidFill>
              <a:round/>
              <a:headEnd/>
              <a:tailEnd/>
            </a:ln>
            <a:effectLst/>
          </p:spPr>
          <p:txBody>
            <a:bodyPr/>
            <a:lstStyle/>
            <a:p>
              <a:pPr defTabSz="909950" eaLnBrk="1" hangingPunct="1">
                <a:defRPr/>
              </a:pPr>
              <a:endParaRPr lang="en-US" sz="1600" dirty="0">
                <a:solidFill>
                  <a:srgbClr val="000000"/>
                </a:solidFill>
                <a:latin typeface="+mn-lt"/>
                <a:ea typeface="+mn-ea"/>
              </a:endParaRPr>
            </a:p>
          </p:txBody>
        </p:sp>
        <p:sp>
          <p:nvSpPr>
            <p:cNvPr id="27" name="LineLegend2">
              <a:extLst>
                <a:ext uri="{FF2B5EF4-FFF2-40B4-BE49-F238E27FC236}">
                  <a16:creationId xmlns:a16="http://schemas.microsoft.com/office/drawing/2014/main" id="{8B61EDFE-BBA8-40B7-AA51-7FA8D4C1B0B6}"/>
                </a:ext>
              </a:extLst>
            </p:cNvPr>
            <p:cNvSpPr>
              <a:spLocks noChangeShapeType="1"/>
            </p:cNvSpPr>
            <p:nvPr/>
          </p:nvSpPr>
          <p:spPr bwMode="auto">
            <a:xfrm>
              <a:off x="4750" y="402"/>
              <a:ext cx="288" cy="0"/>
            </a:xfrm>
            <a:prstGeom prst="line">
              <a:avLst/>
            </a:prstGeom>
            <a:noFill/>
            <a:ln w="28575">
              <a:solidFill>
                <a:schemeClr val="accent3"/>
              </a:solidFill>
              <a:prstDash val="dash"/>
              <a:round/>
              <a:headEnd/>
              <a:tailEnd/>
            </a:ln>
            <a:effectLst/>
          </p:spPr>
          <p:txBody>
            <a:bodyPr/>
            <a:lstStyle/>
            <a:p>
              <a:pPr defTabSz="909950" eaLnBrk="1" hangingPunct="1">
                <a:defRPr/>
              </a:pPr>
              <a:endParaRPr lang="en-US" sz="1600" dirty="0">
                <a:solidFill>
                  <a:srgbClr val="000000"/>
                </a:solidFill>
                <a:latin typeface="+mn-lt"/>
                <a:ea typeface="+mn-ea"/>
              </a:endParaRPr>
            </a:p>
          </p:txBody>
        </p:sp>
        <p:sp>
          <p:nvSpPr>
            <p:cNvPr id="28" name="LineLegend3">
              <a:extLst>
                <a:ext uri="{FF2B5EF4-FFF2-40B4-BE49-F238E27FC236}">
                  <a16:creationId xmlns:a16="http://schemas.microsoft.com/office/drawing/2014/main" id="{1C7E8AA2-BF38-4ABC-A314-FF4B3CDD10BD}"/>
                </a:ext>
              </a:extLst>
            </p:cNvPr>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p:spPr>
          <p:txBody>
            <a:bodyPr/>
            <a:lstStyle/>
            <a:p>
              <a:pPr defTabSz="909950" eaLnBrk="1" hangingPunct="1">
                <a:defRPr/>
              </a:pPr>
              <a:endParaRPr lang="en-US" sz="1600" dirty="0">
                <a:solidFill>
                  <a:srgbClr val="000000"/>
                </a:solidFill>
                <a:latin typeface="+mn-lt"/>
                <a:ea typeface="+mn-ea"/>
              </a:endParaRPr>
            </a:p>
          </p:txBody>
        </p:sp>
        <p:sp>
          <p:nvSpPr>
            <p:cNvPr id="29" name="Legend1">
              <a:extLst>
                <a:ext uri="{FF2B5EF4-FFF2-40B4-BE49-F238E27FC236}">
                  <a16:creationId xmlns:a16="http://schemas.microsoft.com/office/drawing/2014/main" id="{CACF6A0F-F216-4F77-AF80-F4A22E056C87}"/>
                </a:ext>
              </a:extLst>
            </p:cNvPr>
            <p:cNvSpPr>
              <a:spLocks noChangeArrowheads="1"/>
            </p:cNvSpPr>
            <p:nvPr/>
          </p:nvSpPr>
          <p:spPr bwMode="auto">
            <a:xfrm>
              <a:off x="5104"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0" name="Legend2">
              <a:extLst>
                <a:ext uri="{FF2B5EF4-FFF2-40B4-BE49-F238E27FC236}">
                  <a16:creationId xmlns:a16="http://schemas.microsoft.com/office/drawing/2014/main" id="{180A4427-44BA-4E8A-9B0E-661CD693B558}"/>
                </a:ext>
              </a:extLst>
            </p:cNvPr>
            <p:cNvSpPr>
              <a:spLocks noChangeArrowheads="1"/>
            </p:cNvSpPr>
            <p:nvPr/>
          </p:nvSpPr>
          <p:spPr bwMode="auto">
            <a:xfrm>
              <a:off x="5104" y="344"/>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1" name="Legend3">
              <a:extLst>
                <a:ext uri="{FF2B5EF4-FFF2-40B4-BE49-F238E27FC236}">
                  <a16:creationId xmlns:a16="http://schemas.microsoft.com/office/drawing/2014/main" id="{2D78424E-F5CD-4595-AA38-1AB03D302132}"/>
                </a:ext>
              </a:extLst>
            </p:cNvPr>
            <p:cNvSpPr>
              <a:spLocks noChangeArrowheads="1"/>
            </p:cNvSpPr>
            <p:nvPr/>
          </p:nvSpPr>
          <p:spPr bwMode="auto">
            <a:xfrm>
              <a:off x="5104" y="520"/>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grpSp>
        <p:nvGrpSpPr>
          <p:cNvPr id="32" name="McKSticker" hidden="1">
            <a:extLst>
              <a:ext uri="{FF2B5EF4-FFF2-40B4-BE49-F238E27FC236}">
                <a16:creationId xmlns:a16="http://schemas.microsoft.com/office/drawing/2014/main" id="{7DBD3EDD-5C8F-47D7-8253-6FC11732EF2B}"/>
              </a:ext>
            </a:extLst>
          </p:cNvPr>
          <p:cNvGrpSpPr>
            <a:grpSpLocks/>
          </p:cNvGrpSpPr>
          <p:nvPr/>
        </p:nvGrpSpPr>
        <p:grpSpPr bwMode="auto">
          <a:xfrm>
            <a:off x="10435168" y="341313"/>
            <a:ext cx="1452033" cy="215900"/>
            <a:chOff x="7673880" y="285750"/>
            <a:chExt cx="1066895" cy="212366"/>
          </a:xfrm>
        </p:grpSpPr>
        <p:sp>
          <p:nvSpPr>
            <p:cNvPr id="33" name="StickerRectangle">
              <a:extLst>
                <a:ext uri="{FF2B5EF4-FFF2-40B4-BE49-F238E27FC236}">
                  <a16:creationId xmlns:a16="http://schemas.microsoft.com/office/drawing/2014/main" id="{390181F8-63BE-4386-A50C-CFE21856BE34}"/>
                </a:ext>
              </a:extLst>
            </p:cNvPr>
            <p:cNvSpPr>
              <a:spLocks noChangeArrowheads="1"/>
            </p:cNvSpPr>
            <p:nvPr/>
          </p:nvSpPr>
          <p:spPr bwMode="auto">
            <a:xfrm>
              <a:off x="7956864" y="285750"/>
              <a:ext cx="783911" cy="208890"/>
            </a:xfrm>
            <a:prstGeom prst="leftRightArrow">
              <a:avLst>
                <a:gd name="adj1" fmla="val 100000"/>
                <a:gd name="adj2" fmla="val 0"/>
              </a:avLst>
            </a:prstGeom>
            <a:noFill/>
            <a:ln>
              <a:noFill/>
            </a:ln>
            <a:effectLst/>
          </p:spPr>
          <p:txBody>
            <a:bodyPr wrap="none" lIns="27432" tIns="0" rIns="0" bIns="27432">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buClr>
                  <a:srgbClr val="EE1D23"/>
                </a:buClr>
                <a:defRPr/>
              </a:pPr>
              <a:r>
                <a:rPr lang="en-US" altLang="en-US" sz="1200" dirty="0">
                  <a:solidFill>
                    <a:srgbClr val="808080"/>
                  </a:solidFill>
                </a:rPr>
                <a:t>PRELIMINARY</a:t>
              </a:r>
            </a:p>
          </p:txBody>
        </p:sp>
        <p:cxnSp>
          <p:nvCxnSpPr>
            <p:cNvPr id="34" name="AutoShape 31">
              <a:extLst>
                <a:ext uri="{FF2B5EF4-FFF2-40B4-BE49-F238E27FC236}">
                  <a16:creationId xmlns:a16="http://schemas.microsoft.com/office/drawing/2014/main" id="{CC84B84F-5C87-4B3B-94DA-C7851D6C69B5}"/>
                </a:ext>
              </a:extLst>
            </p:cNvPr>
            <p:cNvCxnSpPr>
              <a:cxnSpLocks noChangeShapeType="1"/>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5" name="AutoShape 32">
              <a:extLst>
                <a:ext uri="{FF2B5EF4-FFF2-40B4-BE49-F238E27FC236}">
                  <a16:creationId xmlns:a16="http://schemas.microsoft.com/office/drawing/2014/main" id="{E41460FA-DB5D-44F4-9908-0AA02E2F2AD6}"/>
                </a:ext>
              </a:extLst>
            </p:cNvPr>
            <p:cNvCxnSpPr>
              <a:cxnSpLocks noChangeShapeType="1"/>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6" name="LegendMoons" hidden="1">
            <a:extLst>
              <a:ext uri="{FF2B5EF4-FFF2-40B4-BE49-F238E27FC236}">
                <a16:creationId xmlns:a16="http://schemas.microsoft.com/office/drawing/2014/main" id="{8D111FB2-AA66-454B-90BC-F82E3CE13220}"/>
              </a:ext>
            </a:extLst>
          </p:cNvPr>
          <p:cNvGrpSpPr>
            <a:grpSpLocks/>
          </p:cNvGrpSpPr>
          <p:nvPr/>
        </p:nvGrpSpPr>
        <p:grpSpPr bwMode="auto">
          <a:xfrm>
            <a:off x="10756904" y="341313"/>
            <a:ext cx="945788" cy="1333500"/>
            <a:chOff x="6655594" y="273840"/>
            <a:chExt cx="694869" cy="1306516"/>
          </a:xfrm>
        </p:grpSpPr>
        <p:grpSp>
          <p:nvGrpSpPr>
            <p:cNvPr id="37" name="MoonLegend1">
              <a:extLst>
                <a:ext uri="{FF2B5EF4-FFF2-40B4-BE49-F238E27FC236}">
                  <a16:creationId xmlns:a16="http://schemas.microsoft.com/office/drawing/2014/main" id="{78BACFBD-8F11-4D7D-98D3-D15468B272AE}"/>
                </a:ext>
              </a:extLst>
            </p:cNvPr>
            <p:cNvGrpSpPr>
              <a:grpSpLocks noChangeAspect="1"/>
            </p:cNvGrpSpPr>
            <p:nvPr>
              <p:custDataLst>
                <p:tags r:id="rId3"/>
              </p:custDataLst>
            </p:nvPr>
          </p:nvGrpSpPr>
          <p:grpSpPr bwMode="auto">
            <a:xfrm>
              <a:off x="6655594" y="273840"/>
              <a:ext cx="209550" cy="209551"/>
              <a:chOff x="4533" y="183"/>
              <a:chExt cx="144" cy="144"/>
            </a:xfrm>
          </p:grpSpPr>
          <p:sp>
            <p:nvSpPr>
              <p:cNvPr id="55" name="Oval 38">
                <a:extLst>
                  <a:ext uri="{FF2B5EF4-FFF2-40B4-BE49-F238E27FC236}">
                    <a16:creationId xmlns:a16="http://schemas.microsoft.com/office/drawing/2014/main" id="{EF625756-0F68-48F8-8496-8B0843987F47}"/>
                  </a:ext>
                </a:extLst>
              </p:cNvPr>
              <p:cNvSpPr>
                <a:spLocks noChangeAspect="1" noChangeArrowheads="1"/>
              </p:cNvSpPr>
              <p:nvPr>
                <p:custDataLst>
                  <p:tags r:id="rId16"/>
                </p:custDataLst>
              </p:nvPr>
            </p:nvSpPr>
            <p:spPr bwMode="auto">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6" name="Arc 39">
                <a:extLst>
                  <a:ext uri="{FF2B5EF4-FFF2-40B4-BE49-F238E27FC236}">
                    <a16:creationId xmlns:a16="http://schemas.microsoft.com/office/drawing/2014/main" id="{681D5ADA-F9A9-43CA-B90B-95F18D544D33}"/>
                  </a:ext>
                </a:extLst>
              </p:cNvPr>
              <p:cNvSpPr>
                <a:spLocks noChangeAspect="1"/>
              </p:cNvSpPr>
              <p:nvPr>
                <p:custDataLst>
                  <p:tags r:id="rId17"/>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nvGrpSpPr>
            <p:cNvPr id="38" name="MoonLegend2">
              <a:extLst>
                <a:ext uri="{FF2B5EF4-FFF2-40B4-BE49-F238E27FC236}">
                  <a16:creationId xmlns:a16="http://schemas.microsoft.com/office/drawing/2014/main" id="{3606A6CF-6885-4A89-9E77-FDD14EA4DF52}"/>
                </a:ext>
              </a:extLst>
            </p:cNvPr>
            <p:cNvGrpSpPr>
              <a:grpSpLocks noChangeAspect="1"/>
            </p:cNvGrpSpPr>
            <p:nvPr>
              <p:custDataLst>
                <p:tags r:id="rId4"/>
              </p:custDataLst>
            </p:nvPr>
          </p:nvGrpSpPr>
          <p:grpSpPr bwMode="auto">
            <a:xfrm>
              <a:off x="6655594" y="548081"/>
              <a:ext cx="209550" cy="209551"/>
              <a:chOff x="1694" y="2044"/>
              <a:chExt cx="160" cy="160"/>
            </a:xfrm>
          </p:grpSpPr>
          <p:sp>
            <p:nvSpPr>
              <p:cNvPr id="53" name="Oval 41">
                <a:extLst>
                  <a:ext uri="{FF2B5EF4-FFF2-40B4-BE49-F238E27FC236}">
                    <a16:creationId xmlns:a16="http://schemas.microsoft.com/office/drawing/2014/main" id="{679343EE-28D9-4553-A34E-121DE32FAB5A}"/>
                  </a:ext>
                </a:extLst>
              </p:cNvPr>
              <p:cNvSpPr>
                <a:spLocks noChangeAspect="1" noChangeArrowheads="1"/>
              </p:cNvSpPr>
              <p:nvPr>
                <p:custDataLst>
                  <p:tags r:id="rId14"/>
                </p:custDataLst>
              </p:nvPr>
            </p:nvSpPr>
            <p:spPr bwMode="auto">
              <a:xfrm>
                <a:off x="1694" y="2044"/>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4" name="Arc 42">
                <a:extLst>
                  <a:ext uri="{FF2B5EF4-FFF2-40B4-BE49-F238E27FC236}">
                    <a16:creationId xmlns:a16="http://schemas.microsoft.com/office/drawing/2014/main" id="{A12D6FF9-361D-4CF9-9A9A-A3F22958F162}"/>
                  </a:ext>
                </a:extLst>
              </p:cNvPr>
              <p:cNvSpPr>
                <a:spLocks noChangeAspect="1"/>
              </p:cNvSpPr>
              <p:nvPr>
                <p:custDataLst>
                  <p:tags r:id="rId15"/>
                </p:custDataLst>
              </p:nvPr>
            </p:nvSpPr>
            <p:spPr bwMode="auto">
              <a:xfrm>
                <a:off x="1694" y="2044"/>
                <a:ext cx="160" cy="160"/>
              </a:xfrm>
              <a:prstGeom prst="arc">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nvGrpSpPr>
            <p:cNvPr id="39" name="MoonLegend4">
              <a:extLst>
                <a:ext uri="{FF2B5EF4-FFF2-40B4-BE49-F238E27FC236}">
                  <a16:creationId xmlns:a16="http://schemas.microsoft.com/office/drawing/2014/main" id="{8D357474-1D37-4A35-8904-706852301C55}"/>
                </a:ext>
              </a:extLst>
            </p:cNvPr>
            <p:cNvGrpSpPr>
              <a:grpSpLocks noChangeAspect="1"/>
            </p:cNvGrpSpPr>
            <p:nvPr>
              <p:custDataLst>
                <p:tags r:id="rId5"/>
              </p:custDataLst>
            </p:nvPr>
          </p:nvGrpSpPr>
          <p:grpSpPr bwMode="auto">
            <a:xfrm>
              <a:off x="6655594" y="1096563"/>
              <a:ext cx="209550" cy="209551"/>
              <a:chOff x="4495" y="1198"/>
              <a:chExt cx="160" cy="160"/>
            </a:xfrm>
          </p:grpSpPr>
          <p:sp>
            <p:nvSpPr>
              <p:cNvPr id="51" name="Oval 47">
                <a:extLst>
                  <a:ext uri="{FF2B5EF4-FFF2-40B4-BE49-F238E27FC236}">
                    <a16:creationId xmlns:a16="http://schemas.microsoft.com/office/drawing/2014/main" id="{046DF4D8-1ACA-4D46-8266-2A9A4F1F095D}"/>
                  </a:ext>
                </a:extLst>
              </p:cNvPr>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2" name="Arc 48">
                <a:extLst>
                  <a:ext uri="{FF2B5EF4-FFF2-40B4-BE49-F238E27FC236}">
                    <a16:creationId xmlns:a16="http://schemas.microsoft.com/office/drawing/2014/main" id="{B5C2EF69-6C54-4425-BDB2-4461663AEEA5}"/>
                  </a:ext>
                </a:extLst>
              </p:cNvPr>
              <p:cNvSpPr>
                <a:spLocks noChangeAspect="1"/>
              </p:cNvSpPr>
              <p:nvPr>
                <p:custDataLst>
                  <p:tags r:id="rId13"/>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nvGrpSpPr>
            <p:cNvPr id="40" name="MoonLegend5">
              <a:extLst>
                <a:ext uri="{FF2B5EF4-FFF2-40B4-BE49-F238E27FC236}">
                  <a16:creationId xmlns:a16="http://schemas.microsoft.com/office/drawing/2014/main" id="{BE043D5D-432D-46A5-8439-E78F635B5C3C}"/>
                </a:ext>
              </a:extLst>
            </p:cNvPr>
            <p:cNvGrpSpPr>
              <a:grpSpLocks noChangeAspect="1"/>
            </p:cNvGrpSpPr>
            <p:nvPr>
              <p:custDataLst>
                <p:tags r:id="rId6"/>
              </p:custDataLst>
            </p:nvPr>
          </p:nvGrpSpPr>
          <p:grpSpPr bwMode="auto">
            <a:xfrm>
              <a:off x="6655594" y="1370805"/>
              <a:ext cx="209550" cy="209551"/>
              <a:chOff x="4495" y="1440"/>
              <a:chExt cx="160" cy="160"/>
            </a:xfrm>
          </p:grpSpPr>
          <p:sp>
            <p:nvSpPr>
              <p:cNvPr id="49" name="Oval 50">
                <a:extLst>
                  <a:ext uri="{FF2B5EF4-FFF2-40B4-BE49-F238E27FC236}">
                    <a16:creationId xmlns:a16="http://schemas.microsoft.com/office/drawing/2014/main" id="{72754D8D-A419-4540-B1CB-1C0A56DB26CD}"/>
                  </a:ext>
                </a:extLst>
              </p:cNvPr>
              <p:cNvSpPr>
                <a:spLocks noChangeAspect="1" noChangeArrowheads="1"/>
              </p:cNvSpPr>
              <p:nvPr>
                <p:custDataLst>
                  <p:tags r:id="rId10"/>
                </p:custDataLst>
              </p:nvPr>
            </p:nvSpPr>
            <p:spPr bwMode="auto">
              <a:xfrm>
                <a:off x="4495" y="1440"/>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0" name="Oval 51">
                <a:extLst>
                  <a:ext uri="{FF2B5EF4-FFF2-40B4-BE49-F238E27FC236}">
                    <a16:creationId xmlns:a16="http://schemas.microsoft.com/office/drawing/2014/main" id="{8D84D79E-F161-481C-A0A8-6361C37F90F3}"/>
                  </a:ext>
                </a:extLst>
              </p:cNvPr>
              <p:cNvSpPr>
                <a:spLocks noChangeAspect="1" noChangeArrowheads="1"/>
              </p:cNvSpPr>
              <p:nvPr>
                <p:custDataLst>
                  <p:tags r:id="rId11"/>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sp>
          <p:nvSpPr>
            <p:cNvPr id="41" name="Legend1">
              <a:extLst>
                <a:ext uri="{FF2B5EF4-FFF2-40B4-BE49-F238E27FC236}">
                  <a16:creationId xmlns:a16="http://schemas.microsoft.com/office/drawing/2014/main" id="{A3F58249-27D5-4BD2-AF26-F9D4F726E950}"/>
                </a:ext>
              </a:extLst>
            </p:cNvPr>
            <p:cNvSpPr>
              <a:spLocks noChangeArrowheads="1"/>
            </p:cNvSpPr>
            <p:nvPr/>
          </p:nvSpPr>
          <p:spPr bwMode="auto">
            <a:xfrm>
              <a:off x="6975947" y="28628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2" name="Legend2">
              <a:extLst>
                <a:ext uri="{FF2B5EF4-FFF2-40B4-BE49-F238E27FC236}">
                  <a16:creationId xmlns:a16="http://schemas.microsoft.com/office/drawing/2014/main" id="{B8A938A1-BC1E-47C1-9DB0-7D1A879E2409}"/>
                </a:ext>
              </a:extLst>
            </p:cNvPr>
            <p:cNvSpPr>
              <a:spLocks noChangeArrowheads="1"/>
            </p:cNvSpPr>
            <p:nvPr/>
          </p:nvSpPr>
          <p:spPr bwMode="auto">
            <a:xfrm>
              <a:off x="6975947" y="561584"/>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3" name="Legend3">
              <a:extLst>
                <a:ext uri="{FF2B5EF4-FFF2-40B4-BE49-F238E27FC236}">
                  <a16:creationId xmlns:a16="http://schemas.microsoft.com/office/drawing/2014/main" id="{07600C16-7F23-446C-9291-A9944078A694}"/>
                </a:ext>
              </a:extLst>
            </p:cNvPr>
            <p:cNvSpPr>
              <a:spLocks noChangeArrowheads="1"/>
            </p:cNvSpPr>
            <p:nvPr/>
          </p:nvSpPr>
          <p:spPr bwMode="auto">
            <a:xfrm>
              <a:off x="6975947" y="835330"/>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4" name="Legend4">
              <a:extLst>
                <a:ext uri="{FF2B5EF4-FFF2-40B4-BE49-F238E27FC236}">
                  <a16:creationId xmlns:a16="http://schemas.microsoft.com/office/drawing/2014/main" id="{69C1ECF5-C799-41F3-A21F-B9E90A945DB1}"/>
                </a:ext>
              </a:extLst>
            </p:cNvPr>
            <p:cNvSpPr>
              <a:spLocks noChangeArrowheads="1"/>
            </p:cNvSpPr>
            <p:nvPr/>
          </p:nvSpPr>
          <p:spPr bwMode="auto">
            <a:xfrm>
              <a:off x="6975947" y="1107522"/>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5" name="Legend5">
              <a:extLst>
                <a:ext uri="{FF2B5EF4-FFF2-40B4-BE49-F238E27FC236}">
                  <a16:creationId xmlns:a16="http://schemas.microsoft.com/office/drawing/2014/main" id="{1AED819D-0919-45C5-BCB9-C61A4D146E6D}"/>
                </a:ext>
              </a:extLst>
            </p:cNvPr>
            <p:cNvSpPr>
              <a:spLocks noChangeArrowheads="1"/>
            </p:cNvSpPr>
            <p:nvPr/>
          </p:nvSpPr>
          <p:spPr bwMode="auto">
            <a:xfrm>
              <a:off x="6975947" y="138282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nvGrpSpPr>
            <p:cNvPr id="46" name="MoonLegend3">
              <a:extLst>
                <a:ext uri="{FF2B5EF4-FFF2-40B4-BE49-F238E27FC236}">
                  <a16:creationId xmlns:a16="http://schemas.microsoft.com/office/drawing/2014/main" id="{18A1DF71-E4ED-4B8D-B3DA-2A15B010E665}"/>
                </a:ext>
              </a:extLst>
            </p:cNvPr>
            <p:cNvGrpSpPr>
              <a:grpSpLocks noChangeAspect="1"/>
            </p:cNvGrpSpPr>
            <p:nvPr>
              <p:custDataLst>
                <p:tags r:id="rId7"/>
              </p:custDataLst>
            </p:nvPr>
          </p:nvGrpSpPr>
          <p:grpSpPr bwMode="auto">
            <a:xfrm>
              <a:off x="6655594" y="822322"/>
              <a:ext cx="209550" cy="209551"/>
              <a:chOff x="4495" y="1198"/>
              <a:chExt cx="160" cy="160"/>
            </a:xfrm>
          </p:grpSpPr>
          <p:sp>
            <p:nvSpPr>
              <p:cNvPr id="47" name="Oval 47">
                <a:extLst>
                  <a:ext uri="{FF2B5EF4-FFF2-40B4-BE49-F238E27FC236}">
                    <a16:creationId xmlns:a16="http://schemas.microsoft.com/office/drawing/2014/main" id="{55680637-315E-40E0-BE8A-7C52489E9E8A}"/>
                  </a:ext>
                </a:extLst>
              </p:cNvPr>
              <p:cNvSpPr>
                <a:spLocks noChangeAspect="1" noChangeArrowheads="1"/>
              </p:cNvSpPr>
              <p:nvPr>
                <p:custDataLst>
                  <p:tags r:id="rId8"/>
                </p:custDataLst>
              </p:nvPr>
            </p:nvSpPr>
            <p:spPr bwMode="auto">
              <a:xfrm>
                <a:off x="4495" y="1198"/>
                <a:ext cx="160" cy="156"/>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48" name="Arc 48">
                <a:extLst>
                  <a:ext uri="{FF2B5EF4-FFF2-40B4-BE49-F238E27FC236}">
                    <a16:creationId xmlns:a16="http://schemas.microsoft.com/office/drawing/2014/main" id="{7C5493F6-24F6-4633-95E4-7A72DA96ABC5}"/>
                  </a:ext>
                </a:extLst>
              </p:cNvPr>
              <p:cNvSpPr>
                <a:spLocks noChangeAspect="1"/>
              </p:cNvSpPr>
              <p:nvPr>
                <p:custDataLst>
                  <p:tags r:id="rId9"/>
                </p:custDataLst>
              </p:nvPr>
            </p:nvSpPr>
            <p:spPr bwMode="auto">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sp>
        <p:nvSpPr>
          <p:cNvPr id="57" name="Working Draft" hidden="1">
            <a:extLst>
              <a:ext uri="{FF2B5EF4-FFF2-40B4-BE49-F238E27FC236}">
                <a16:creationId xmlns:a16="http://schemas.microsoft.com/office/drawing/2014/main" id="{3E78625E-F381-4BC3-A179-5C2B78630C34}"/>
              </a:ext>
            </a:extLst>
          </p:cNvPr>
          <p:cNvSpPr txBox="1">
            <a:spLocks noChangeArrowheads="1"/>
          </p:cNvSpPr>
          <p:nvPr/>
        </p:nvSpPr>
        <p:spPr bwMode="auto">
          <a:xfrm rot="5400000">
            <a:off x="10989877" y="1981071"/>
            <a:ext cx="2213748"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mn-ea"/>
              </a:rPr>
              <a:t>Last Modified 12/04/2016 14:32 W. Central Africa Standard Time</a:t>
            </a:r>
            <a:endParaRPr lang="en-US" sz="1600" dirty="0">
              <a:solidFill>
                <a:srgbClr val="000000"/>
              </a:solidFill>
              <a:latin typeface="Arial"/>
              <a:ea typeface="+mn-ea"/>
            </a:endParaRPr>
          </a:p>
        </p:txBody>
      </p:sp>
      <p:sp>
        <p:nvSpPr>
          <p:cNvPr id="58" name="Printed" hidden="1">
            <a:extLst>
              <a:ext uri="{FF2B5EF4-FFF2-40B4-BE49-F238E27FC236}">
                <a16:creationId xmlns:a16="http://schemas.microsoft.com/office/drawing/2014/main" id="{615A9D92-2B2B-4681-8FFE-5AA224C69032}"/>
              </a:ext>
            </a:extLst>
          </p:cNvPr>
          <p:cNvSpPr txBox="1">
            <a:spLocks noChangeArrowheads="1"/>
          </p:cNvSpPr>
          <p:nvPr/>
        </p:nvSpPr>
        <p:spPr bwMode="auto">
          <a:xfrm rot="5400000">
            <a:off x="11029150" y="4198810"/>
            <a:ext cx="2135200"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mn-ea"/>
              </a:rPr>
              <a:t>Printed 2015/07/28 05:32 AM W. Central Africa Standard Time</a:t>
            </a:r>
            <a:endParaRPr lang="en-US" sz="1600" dirty="0">
              <a:solidFill>
                <a:srgbClr val="000000"/>
              </a:solidFill>
              <a:latin typeface="Arial"/>
              <a:ea typeface="+mn-ea"/>
            </a:endParaRPr>
          </a:p>
        </p:txBody>
      </p:sp>
      <p:sp>
        <p:nvSpPr>
          <p:cNvPr id="59" name="Footer Placeholder 20">
            <a:extLst>
              <a:ext uri="{FF2B5EF4-FFF2-40B4-BE49-F238E27FC236}">
                <a16:creationId xmlns:a16="http://schemas.microsoft.com/office/drawing/2014/main" id="{E3994F66-ACAD-47FD-AC91-97FCA17DBD57}"/>
              </a:ext>
            </a:extLst>
          </p:cNvPr>
          <p:cNvSpPr txBox="1">
            <a:spLocks noGrp="1"/>
          </p:cNvSpPr>
          <p:nvPr userDrawn="1"/>
        </p:nvSpPr>
        <p:spPr bwMode="auto">
          <a:xfrm>
            <a:off x="801715" y="6599838"/>
            <a:ext cx="1417055"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b="1" dirty="0">
                <a:solidFill>
                  <a:srgbClr val="898989"/>
                </a:solidFill>
                <a:ea typeface="+mn-ea"/>
                <a:cs typeface="Arial" charset="0"/>
              </a:rPr>
              <a:t>FRC Stakeholder’s Forum</a:t>
            </a:r>
          </a:p>
        </p:txBody>
      </p:sp>
      <p:sp>
        <p:nvSpPr>
          <p:cNvPr id="2" name="McK 2. Slide Title"/>
          <p:cNvSpPr>
            <a:spLocks noGrp="1"/>
          </p:cNvSpPr>
          <p:nvPr>
            <p:ph type="title"/>
          </p:nvPr>
        </p:nvSpPr>
        <p:spPr/>
        <p:txBody>
          <a:bodyPr/>
          <a:lstStyle/>
          <a:p>
            <a:r>
              <a:rPr lang="en-US"/>
              <a:t>Click to edit Master title style</a:t>
            </a:r>
          </a:p>
        </p:txBody>
      </p:sp>
      <p:sp>
        <p:nvSpPr>
          <p:cNvPr id="60" name="Slide Number Placeholder 1">
            <a:extLst>
              <a:ext uri="{FF2B5EF4-FFF2-40B4-BE49-F238E27FC236}">
                <a16:creationId xmlns:a16="http://schemas.microsoft.com/office/drawing/2014/main" id="{D8CE41C8-5026-48A6-9869-162355ECA80C}"/>
              </a:ext>
            </a:extLst>
          </p:cNvPr>
          <p:cNvSpPr>
            <a:spLocks noGrp="1"/>
          </p:cNvSpPr>
          <p:nvPr>
            <p:ph type="sldNum" sz="quarter" idx="10"/>
          </p:nvPr>
        </p:nvSpPr>
        <p:spPr/>
        <p:txBody>
          <a:bodyPr/>
          <a:lstStyle>
            <a:lvl1pPr algn="ctr">
              <a:defRPr sz="1200">
                <a:solidFill>
                  <a:schemeClr val="tx1">
                    <a:tint val="75000"/>
                  </a:schemeClr>
                </a:solidFill>
              </a:defRPr>
            </a:lvl1pPr>
          </a:lstStyle>
          <a:p>
            <a:pPr>
              <a:defRPr/>
            </a:pPr>
            <a:fld id="{DD3EF825-5962-4BDE-8BD0-F0015AC9BFFA}" type="slidenum">
              <a:rPr lang="en-US"/>
              <a:pPr>
                <a:defRPr/>
              </a:pPr>
              <a:t>‹#›</a:t>
            </a:fld>
            <a:endParaRPr lang="en-US" dirty="0"/>
          </a:p>
        </p:txBody>
      </p:sp>
    </p:spTree>
    <p:extLst>
      <p:ext uri="{BB962C8B-B14F-4D97-AF65-F5344CB8AC3E}">
        <p14:creationId xmlns:p14="http://schemas.microsoft.com/office/powerpoint/2010/main" val="2344873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AF2789AC-CDDB-4B70-B2AD-28941C4730A1}"/>
              </a:ext>
            </a:extLst>
          </p:cNvPr>
          <p:cNvGraphicFramePr>
            <a:graphicFrameLocks noChangeAspect="1"/>
          </p:cNvGraphicFramePr>
          <p:nvPr>
            <p:custDataLst>
              <p:tags r:id="rId2"/>
            </p:custDataLst>
          </p:nvPr>
        </p:nvGraphicFramePr>
        <p:xfrm>
          <a:off x="1" y="1"/>
          <a:ext cx="215900" cy="161925"/>
        </p:xfrm>
        <a:graphic>
          <a:graphicData uri="http://schemas.openxmlformats.org/presentationml/2006/ole">
            <mc:AlternateContent xmlns:mc="http://schemas.openxmlformats.org/markup-compatibility/2006">
              <mc:Choice xmlns:v="urn:schemas-microsoft-com:vml" Requires="v">
                <p:oleObj spid="_x0000_s14362" name="think-cell Slide" r:id="rId19" imgW="360" imgH="360" progId="TCLayout.ActiveDocument.1">
                  <p:embed/>
                </p:oleObj>
              </mc:Choice>
              <mc:Fallback>
                <p:oleObj name="think-cell Slide" r:id="rId19" imgW="360" imgH="360" progId="TCLayout.ActiveDocument.1">
                  <p:embed/>
                  <p:pic>
                    <p:nvPicPr>
                      <p:cNvPr id="3" name="Object 1" hidden="1">
                        <a:extLst>
                          <a:ext uri="{FF2B5EF4-FFF2-40B4-BE49-F238E27FC236}">
                            <a16:creationId xmlns:a16="http://schemas.microsoft.com/office/drawing/2014/main" id="{AF2789AC-CDDB-4B70-B2AD-28941C4730A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1"/>
                        <a:ext cx="2159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 name="Rectangle 375">
            <a:extLst>
              <a:ext uri="{FF2B5EF4-FFF2-40B4-BE49-F238E27FC236}">
                <a16:creationId xmlns:a16="http://schemas.microsoft.com/office/drawing/2014/main" id="{04166939-E364-4162-AB47-8339DC6C539A}"/>
              </a:ext>
            </a:extLst>
          </p:cNvPr>
          <p:cNvSpPr>
            <a:spLocks noChangeArrowheads="1"/>
          </p:cNvSpPr>
          <p:nvPr/>
        </p:nvSpPr>
        <p:spPr bwMode="invGray">
          <a:xfrm rot="16200000">
            <a:off x="5978525" y="-5978525"/>
            <a:ext cx="234950" cy="12192000"/>
          </a:xfrm>
          <a:prstGeom prst="rect">
            <a:avLst/>
          </a:prstGeom>
          <a:solidFill>
            <a:srgbClr val="EE1D23"/>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sp>
        <p:nvSpPr>
          <p:cNvPr id="5" name="Footer Placeholder 20">
            <a:extLst>
              <a:ext uri="{FF2B5EF4-FFF2-40B4-BE49-F238E27FC236}">
                <a16:creationId xmlns:a16="http://schemas.microsoft.com/office/drawing/2014/main" id="{3D0D3970-D6C1-4316-8965-BA4F6DA4B989}"/>
              </a:ext>
            </a:extLst>
          </p:cNvPr>
          <p:cNvSpPr txBox="1">
            <a:spLocks noGrp="1"/>
          </p:cNvSpPr>
          <p:nvPr/>
        </p:nvSpPr>
        <p:spPr bwMode="auto">
          <a:xfrm>
            <a:off x="9942482" y="6568883"/>
            <a:ext cx="16478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ＭＳ Ｐゴシック"/>
                <a:cs typeface="Arial" charset="0"/>
              </a:rPr>
              <a:t>Federal Inland Revenue Service</a:t>
            </a:r>
          </a:p>
        </p:txBody>
      </p:sp>
      <p:sp>
        <p:nvSpPr>
          <p:cNvPr id="6" name="Rectangle 378">
            <a:extLst>
              <a:ext uri="{FF2B5EF4-FFF2-40B4-BE49-F238E27FC236}">
                <a16:creationId xmlns:a16="http://schemas.microsoft.com/office/drawing/2014/main" id="{289F9CCB-3BA7-4CA7-AD02-1884C0E718C8}"/>
              </a:ext>
            </a:extLst>
          </p:cNvPr>
          <p:cNvSpPr>
            <a:spLocks noChangeArrowheads="1"/>
          </p:cNvSpPr>
          <p:nvPr/>
        </p:nvSpPr>
        <p:spPr bwMode="auto">
          <a:xfrm rot="16200000">
            <a:off x="6053138" y="719138"/>
            <a:ext cx="85725" cy="12192000"/>
          </a:xfrm>
          <a:prstGeom prst="rect">
            <a:avLst/>
          </a:prstGeom>
          <a:solidFill>
            <a:srgbClr val="6D6E72"/>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pic>
        <p:nvPicPr>
          <p:cNvPr id="7" name="Picture 16" descr="http://www.firs.gov.ng/Style%20Library/FIRS/images/FIRS-Logo.png">
            <a:extLst>
              <a:ext uri="{FF2B5EF4-FFF2-40B4-BE49-F238E27FC236}">
                <a16:creationId xmlns:a16="http://schemas.microsoft.com/office/drawing/2014/main" id="{743DFF85-ED63-43F7-82EC-2D9D4292F51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983134" y="6469063"/>
            <a:ext cx="641351"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McK 1. On-page tracker" hidden="1">
            <a:extLst>
              <a:ext uri="{FF2B5EF4-FFF2-40B4-BE49-F238E27FC236}">
                <a16:creationId xmlns:a16="http://schemas.microsoft.com/office/drawing/2014/main" id="{1B28CB1D-E776-4117-8E52-B26A6CD0F5EA}"/>
              </a:ext>
            </a:extLst>
          </p:cNvPr>
          <p:cNvSpPr>
            <a:spLocks noChangeArrowheads="1"/>
          </p:cNvSpPr>
          <p:nvPr/>
        </p:nvSpPr>
        <p:spPr bwMode="auto">
          <a:xfrm>
            <a:off x="162984" y="7938"/>
            <a:ext cx="859210" cy="215444"/>
          </a:xfrm>
          <a:prstGeom prst="rect">
            <a:avLst/>
          </a:prstGeom>
          <a:noFill/>
          <a:ln>
            <a:noFill/>
          </a:ln>
          <a:effec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400" dirty="0">
                <a:solidFill>
                  <a:srgbClr val="FFFFFF"/>
                </a:solidFill>
              </a:rPr>
              <a:t>TRACKER</a:t>
            </a:r>
          </a:p>
        </p:txBody>
      </p:sp>
      <p:sp>
        <p:nvSpPr>
          <p:cNvPr id="9" name="McK 3. Unit of measure" hidden="1">
            <a:extLst>
              <a:ext uri="{FF2B5EF4-FFF2-40B4-BE49-F238E27FC236}">
                <a16:creationId xmlns:a16="http://schemas.microsoft.com/office/drawing/2014/main" id="{107238C2-EEF9-474D-823F-5928464649FB}"/>
              </a:ext>
            </a:extLst>
          </p:cNvPr>
          <p:cNvSpPr txBox="1">
            <a:spLocks noChangeArrowheads="1"/>
          </p:cNvSpPr>
          <p:nvPr/>
        </p:nvSpPr>
        <p:spPr bwMode="auto">
          <a:xfrm>
            <a:off x="162984" y="619126"/>
            <a:ext cx="11724216" cy="252413"/>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rgbClr val="808080"/>
                </a:solidFill>
                <a:latin typeface="Arial"/>
                <a:ea typeface="ＭＳ Ｐゴシック"/>
              </a:rPr>
              <a:t>Unit of measure</a:t>
            </a:r>
          </a:p>
        </p:txBody>
      </p:sp>
      <p:grpSp>
        <p:nvGrpSpPr>
          <p:cNvPr id="10" name="ACET" hidden="1">
            <a:extLst>
              <a:ext uri="{FF2B5EF4-FFF2-40B4-BE49-F238E27FC236}">
                <a16:creationId xmlns:a16="http://schemas.microsoft.com/office/drawing/2014/main" id="{4246AFD8-8903-4ACB-BF3B-A1CF2E4209E7}"/>
              </a:ext>
            </a:extLst>
          </p:cNvPr>
          <p:cNvGrpSpPr>
            <a:grpSpLocks/>
          </p:cNvGrpSpPr>
          <p:nvPr/>
        </p:nvGrpSpPr>
        <p:grpSpPr bwMode="auto">
          <a:xfrm>
            <a:off x="1976967" y="1393826"/>
            <a:ext cx="5799667" cy="519113"/>
            <a:chOff x="915" y="710"/>
            <a:chExt cx="2686" cy="320"/>
          </a:xfrm>
        </p:grpSpPr>
        <p:cxnSp>
          <p:nvCxnSpPr>
            <p:cNvPr id="11" name="AutoShape 249">
              <a:extLst>
                <a:ext uri="{FF2B5EF4-FFF2-40B4-BE49-F238E27FC236}">
                  <a16:creationId xmlns:a16="http://schemas.microsoft.com/office/drawing/2014/main" id="{4FC64CC6-4B20-4B1C-B56E-FDE52482A196}"/>
                </a:ext>
              </a:extLst>
            </p:cNvPr>
            <p:cNvCxnSpPr>
              <a:cxnSpLocks noChangeShapeType="1"/>
            </p:cNvCxnSpPr>
            <p:nvPr/>
          </p:nvCxnSpPr>
          <p:spPr bwMode="auto">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sp>
          <p:nvSpPr>
            <p:cNvPr id="12" name="AutoShape 250">
              <a:extLst>
                <a:ext uri="{FF2B5EF4-FFF2-40B4-BE49-F238E27FC236}">
                  <a16:creationId xmlns:a16="http://schemas.microsoft.com/office/drawing/2014/main" id="{8660C990-6907-4E06-B0C3-1DE27C78AF64}"/>
                </a:ext>
              </a:extLst>
            </p:cNvPr>
            <p:cNvSpPr>
              <a:spLocks noChangeArrowheads="1"/>
            </p:cNvSpPr>
            <p:nvPr/>
          </p:nvSpPr>
          <p:spPr bwMode="auto">
            <a:xfrm>
              <a:off x="915" y="710"/>
              <a:ext cx="2686" cy="320"/>
            </a:xfrm>
            <a:prstGeom prst="leftRightArrow">
              <a:avLst>
                <a:gd name="adj1" fmla="val 100000"/>
                <a:gd name="adj2" fmla="val 0"/>
              </a:avLst>
            </a:prstGeom>
            <a:noFill/>
            <a:ln>
              <a:noFill/>
            </a:ln>
            <a:effectLst/>
          </p:spPr>
          <p:txBody>
            <a:bodyPr lIns="0" tIns="0" rIns="0" bIns="18288" anchor="b">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dirty="0">
                  <a:solidFill>
                    <a:srgbClr val="000000"/>
                  </a:solidFill>
                </a:rPr>
                <a:t>Title</a:t>
              </a:r>
            </a:p>
            <a:p>
              <a:pPr eaLnBrk="1" hangingPunct="1">
                <a:defRPr/>
              </a:pPr>
              <a:r>
                <a:rPr lang="en-US" altLang="en-US" sz="1600" dirty="0">
                  <a:solidFill>
                    <a:srgbClr val="808080"/>
                  </a:solidFill>
                </a:rPr>
                <a:t>Unit of measure</a:t>
              </a:r>
            </a:p>
          </p:txBody>
        </p:sp>
      </p:grpSp>
      <p:grpSp>
        <p:nvGrpSpPr>
          <p:cNvPr id="13" name="McK Slide Elements" hidden="1">
            <a:extLst>
              <a:ext uri="{FF2B5EF4-FFF2-40B4-BE49-F238E27FC236}">
                <a16:creationId xmlns:a16="http://schemas.microsoft.com/office/drawing/2014/main" id="{88D5E543-4F80-4762-9368-8D4666BA762D}"/>
              </a:ext>
            </a:extLst>
          </p:cNvPr>
          <p:cNvGrpSpPr>
            <a:grpSpLocks/>
          </p:cNvGrpSpPr>
          <p:nvPr/>
        </p:nvGrpSpPr>
        <p:grpSpPr bwMode="auto">
          <a:xfrm>
            <a:off x="162985" y="6238875"/>
            <a:ext cx="8316383" cy="393700"/>
            <a:chOff x="121488" y="6315761"/>
            <a:chExt cx="6088667" cy="386027"/>
          </a:xfrm>
        </p:grpSpPr>
        <p:sp>
          <p:nvSpPr>
            <p:cNvPr id="14" name="McK 4. Footnote">
              <a:extLst>
                <a:ext uri="{FF2B5EF4-FFF2-40B4-BE49-F238E27FC236}">
                  <a16:creationId xmlns:a16="http://schemas.microsoft.com/office/drawing/2014/main" id="{23FB8B79-85B3-4674-9E75-3A6BA9CD44C6}"/>
                </a:ext>
              </a:extLst>
            </p:cNvPr>
            <p:cNvSpPr txBox="1">
              <a:spLocks noChangeArrowheads="1"/>
            </p:cNvSpPr>
            <p:nvPr/>
          </p:nvSpPr>
          <p:spPr bwMode="auto">
            <a:xfrm>
              <a:off x="121488" y="6315761"/>
              <a:ext cx="6088667" cy="154100"/>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a:solidFill>
                    <a:srgbClr val="000000"/>
                  </a:solidFill>
                  <a:latin typeface="Arial"/>
                  <a:ea typeface="ＭＳ Ｐゴシック"/>
                </a:rPr>
                <a:t>1 Footnote</a:t>
              </a:r>
            </a:p>
          </p:txBody>
        </p:sp>
        <p:sp>
          <p:nvSpPr>
            <p:cNvPr id="15" name="McK 5. Source">
              <a:extLst>
                <a:ext uri="{FF2B5EF4-FFF2-40B4-BE49-F238E27FC236}">
                  <a16:creationId xmlns:a16="http://schemas.microsoft.com/office/drawing/2014/main" id="{C75D5B81-5E54-4D31-AB6D-211B97E18269}"/>
                </a:ext>
              </a:extLst>
            </p:cNvPr>
            <p:cNvSpPr>
              <a:spLocks noChangeArrowheads="1"/>
            </p:cNvSpPr>
            <p:nvPr/>
          </p:nvSpPr>
          <p:spPr bwMode="auto">
            <a:xfrm>
              <a:off x="121488" y="6547689"/>
              <a:ext cx="6088667" cy="154099"/>
            </a:xfrm>
            <a:prstGeom prst="rect">
              <a:avLst/>
            </a:prstGeom>
            <a:noFill/>
            <a:ln>
              <a:noFill/>
            </a:ln>
            <a:effectLst/>
          </p:spPr>
          <p:txBody>
            <a:bodyPr lIns="0" tIns="0" rIns="0" bIns="0" anchor="b">
              <a:spAutoFit/>
            </a:bodyPr>
            <a:lstStyle>
              <a:lvl1pPr marL="620713" indent="-620713" defTabSz="927100">
                <a:tabLst>
                  <a:tab pos="625475" algn="l"/>
                </a:tabLst>
                <a:defRPr>
                  <a:solidFill>
                    <a:schemeClr val="tx1"/>
                  </a:solidFill>
                  <a:latin typeface="Arial" panose="020B0604020202020204" pitchFamily="34" charset="0"/>
                  <a:ea typeface="ＭＳ Ｐゴシック" panose="020B0600070205080204" pitchFamily="34" charset="-128"/>
                </a:defRPr>
              </a:lvl1pPr>
              <a:lvl2pPr marL="742950" indent="-285750" defTabSz="927100">
                <a:tabLst>
                  <a:tab pos="625475"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dirty="0">
                  <a:solidFill>
                    <a:srgbClr val="000000"/>
                  </a:solidFill>
                </a:rPr>
                <a:t>SOURCE: Source</a:t>
              </a:r>
            </a:p>
          </p:txBody>
        </p:sp>
      </p:grpSp>
      <p:grpSp>
        <p:nvGrpSpPr>
          <p:cNvPr id="16" name="LegendBoxes" hidden="1">
            <a:extLst>
              <a:ext uri="{FF2B5EF4-FFF2-40B4-BE49-F238E27FC236}">
                <a16:creationId xmlns:a16="http://schemas.microsoft.com/office/drawing/2014/main" id="{7CF6D2C0-9DD6-4D13-9D0F-A414E150C9CF}"/>
              </a:ext>
            </a:extLst>
          </p:cNvPr>
          <p:cNvGrpSpPr>
            <a:grpSpLocks/>
          </p:cNvGrpSpPr>
          <p:nvPr/>
        </p:nvGrpSpPr>
        <p:grpSpPr bwMode="auto">
          <a:xfrm>
            <a:off x="10847918" y="341314"/>
            <a:ext cx="855626" cy="1014346"/>
            <a:chOff x="4936" y="176"/>
            <a:chExt cx="396" cy="626"/>
          </a:xfrm>
        </p:grpSpPr>
        <p:sp>
          <p:nvSpPr>
            <p:cNvPr id="17" name="Legend1">
              <a:extLst>
                <a:ext uri="{FF2B5EF4-FFF2-40B4-BE49-F238E27FC236}">
                  <a16:creationId xmlns:a16="http://schemas.microsoft.com/office/drawing/2014/main" id="{31E63858-400D-4C23-9432-6582F4C02125}"/>
                </a:ext>
              </a:extLst>
            </p:cNvPr>
            <p:cNvSpPr>
              <a:spLocks noChangeArrowheads="1"/>
            </p:cNvSpPr>
            <p:nvPr/>
          </p:nvSpPr>
          <p:spPr bwMode="auto">
            <a:xfrm>
              <a:off x="5096"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8" name="LegendRectangle1">
              <a:extLst>
                <a:ext uri="{FF2B5EF4-FFF2-40B4-BE49-F238E27FC236}">
                  <a16:creationId xmlns:a16="http://schemas.microsoft.com/office/drawing/2014/main" id="{25EE5D9E-D4D0-4FAA-84B7-6D46823A756C}"/>
                </a:ext>
              </a:extLst>
            </p:cNvPr>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19" name="Legend2">
              <a:extLst>
                <a:ext uri="{FF2B5EF4-FFF2-40B4-BE49-F238E27FC236}">
                  <a16:creationId xmlns:a16="http://schemas.microsoft.com/office/drawing/2014/main" id="{A430501C-36EA-4EE0-892B-AE2FDAF6E593}"/>
                </a:ext>
              </a:extLst>
            </p:cNvPr>
            <p:cNvSpPr>
              <a:spLocks noChangeArrowheads="1"/>
            </p:cNvSpPr>
            <p:nvPr/>
          </p:nvSpPr>
          <p:spPr bwMode="auto">
            <a:xfrm>
              <a:off x="5096" y="34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0" name="LegendRectangle2">
              <a:extLst>
                <a:ext uri="{FF2B5EF4-FFF2-40B4-BE49-F238E27FC236}">
                  <a16:creationId xmlns:a16="http://schemas.microsoft.com/office/drawing/2014/main" id="{C67FD065-F51A-45B9-AAB9-3E6B5EAE426D}"/>
                </a:ext>
              </a:extLst>
            </p:cNvPr>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1" name="Legend3">
              <a:extLst>
                <a:ext uri="{FF2B5EF4-FFF2-40B4-BE49-F238E27FC236}">
                  <a16:creationId xmlns:a16="http://schemas.microsoft.com/office/drawing/2014/main" id="{BC474151-2DC4-4B7A-A289-26BD71EA6FAA}"/>
                </a:ext>
              </a:extLst>
            </p:cNvPr>
            <p:cNvSpPr>
              <a:spLocks noChangeArrowheads="1"/>
            </p:cNvSpPr>
            <p:nvPr/>
          </p:nvSpPr>
          <p:spPr bwMode="auto">
            <a:xfrm>
              <a:off x="5096" y="517"/>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2" name="LegendRectangle3">
              <a:extLst>
                <a:ext uri="{FF2B5EF4-FFF2-40B4-BE49-F238E27FC236}">
                  <a16:creationId xmlns:a16="http://schemas.microsoft.com/office/drawing/2014/main" id="{FB57E601-E207-4546-8734-A1CA7D058741}"/>
                </a:ext>
              </a:extLst>
            </p:cNvPr>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3" name="Legend4">
              <a:extLst>
                <a:ext uri="{FF2B5EF4-FFF2-40B4-BE49-F238E27FC236}">
                  <a16:creationId xmlns:a16="http://schemas.microsoft.com/office/drawing/2014/main" id="{0C2EC5B0-A55F-4B14-921B-E2AF8BE1B226}"/>
                </a:ext>
              </a:extLst>
            </p:cNvPr>
            <p:cNvSpPr>
              <a:spLocks noChangeArrowheads="1"/>
            </p:cNvSpPr>
            <p:nvPr/>
          </p:nvSpPr>
          <p:spPr bwMode="auto">
            <a:xfrm>
              <a:off x="5096" y="688"/>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4" name="LegendRectangle4">
              <a:extLst>
                <a:ext uri="{FF2B5EF4-FFF2-40B4-BE49-F238E27FC236}">
                  <a16:creationId xmlns:a16="http://schemas.microsoft.com/office/drawing/2014/main" id="{C0B4DA3D-5B3C-48A4-8F75-10B9CC9EB0EB}"/>
                </a:ext>
              </a:extLst>
            </p:cNvPr>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grpSp>
      <p:grpSp>
        <p:nvGrpSpPr>
          <p:cNvPr id="25" name="LegendLines" hidden="1">
            <a:extLst>
              <a:ext uri="{FF2B5EF4-FFF2-40B4-BE49-F238E27FC236}">
                <a16:creationId xmlns:a16="http://schemas.microsoft.com/office/drawing/2014/main" id="{76DE64FF-63EA-43E2-AF1B-2B1962DE512D}"/>
              </a:ext>
            </a:extLst>
          </p:cNvPr>
          <p:cNvGrpSpPr>
            <a:grpSpLocks/>
          </p:cNvGrpSpPr>
          <p:nvPr/>
        </p:nvGrpSpPr>
        <p:grpSpPr bwMode="auto">
          <a:xfrm>
            <a:off x="10428820" y="341314"/>
            <a:ext cx="1274735" cy="741300"/>
            <a:chOff x="4750" y="176"/>
            <a:chExt cx="590" cy="458"/>
          </a:xfrm>
        </p:grpSpPr>
        <p:sp>
          <p:nvSpPr>
            <p:cNvPr id="26" name="LineLegend1">
              <a:extLst>
                <a:ext uri="{FF2B5EF4-FFF2-40B4-BE49-F238E27FC236}">
                  <a16:creationId xmlns:a16="http://schemas.microsoft.com/office/drawing/2014/main" id="{5E73D6A8-20DF-46BE-95BD-465FA1F52728}"/>
                </a:ext>
              </a:extLst>
            </p:cNvPr>
            <p:cNvSpPr>
              <a:spLocks noChangeShapeType="1"/>
            </p:cNvSpPr>
            <p:nvPr/>
          </p:nvSpPr>
          <p:spPr bwMode="auto">
            <a:xfrm>
              <a:off x="4750" y="233"/>
              <a:ext cx="288" cy="0"/>
            </a:xfrm>
            <a:prstGeom prst="line">
              <a:avLst/>
            </a:prstGeom>
            <a:noFill/>
            <a:ln w="28575">
              <a:solidFill>
                <a:schemeClr val="accent3"/>
              </a:solidFill>
              <a:round/>
              <a:headEnd/>
              <a:tailEnd/>
            </a:ln>
            <a:effectLst/>
          </p:spPr>
          <p:txBody>
            <a:bodyPr/>
            <a:lstStyle/>
            <a:p>
              <a:pPr defTabSz="909950" eaLnBrk="1" hangingPunct="1">
                <a:defRPr/>
              </a:pPr>
              <a:endParaRPr lang="en-US" sz="1600" dirty="0">
                <a:solidFill>
                  <a:srgbClr val="000000"/>
                </a:solidFill>
                <a:latin typeface="Arial"/>
                <a:ea typeface="ＭＳ Ｐゴシック"/>
              </a:endParaRPr>
            </a:p>
          </p:txBody>
        </p:sp>
        <p:sp>
          <p:nvSpPr>
            <p:cNvPr id="27" name="LineLegend2">
              <a:extLst>
                <a:ext uri="{FF2B5EF4-FFF2-40B4-BE49-F238E27FC236}">
                  <a16:creationId xmlns:a16="http://schemas.microsoft.com/office/drawing/2014/main" id="{E85A8B67-0CD0-48CA-9ECB-D5B434E91700}"/>
                </a:ext>
              </a:extLst>
            </p:cNvPr>
            <p:cNvSpPr>
              <a:spLocks noChangeShapeType="1"/>
            </p:cNvSpPr>
            <p:nvPr/>
          </p:nvSpPr>
          <p:spPr bwMode="auto">
            <a:xfrm>
              <a:off x="4750" y="402"/>
              <a:ext cx="288" cy="0"/>
            </a:xfrm>
            <a:prstGeom prst="line">
              <a:avLst/>
            </a:prstGeom>
            <a:noFill/>
            <a:ln w="28575">
              <a:solidFill>
                <a:schemeClr val="accent3"/>
              </a:solidFill>
              <a:prstDash val="dash"/>
              <a:round/>
              <a:headEnd/>
              <a:tailEnd/>
            </a:ln>
            <a:effectLst/>
          </p:spPr>
          <p:txBody>
            <a:bodyPr/>
            <a:lstStyle/>
            <a:p>
              <a:pPr defTabSz="909950" eaLnBrk="1" hangingPunct="1">
                <a:defRPr/>
              </a:pPr>
              <a:endParaRPr lang="en-US" sz="1600" dirty="0">
                <a:solidFill>
                  <a:srgbClr val="000000"/>
                </a:solidFill>
                <a:latin typeface="Arial"/>
                <a:ea typeface="ＭＳ Ｐゴシック"/>
              </a:endParaRPr>
            </a:p>
          </p:txBody>
        </p:sp>
        <p:sp>
          <p:nvSpPr>
            <p:cNvPr id="28" name="LineLegend3">
              <a:extLst>
                <a:ext uri="{FF2B5EF4-FFF2-40B4-BE49-F238E27FC236}">
                  <a16:creationId xmlns:a16="http://schemas.microsoft.com/office/drawing/2014/main" id="{AB6F0DE3-809B-4249-B94E-6D87E6B36269}"/>
                </a:ext>
              </a:extLst>
            </p:cNvPr>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p:spPr>
          <p:txBody>
            <a:bodyPr/>
            <a:lstStyle/>
            <a:p>
              <a:pPr defTabSz="909950" eaLnBrk="1" hangingPunct="1">
                <a:defRPr/>
              </a:pPr>
              <a:endParaRPr lang="en-US" sz="1600" dirty="0">
                <a:solidFill>
                  <a:srgbClr val="000000"/>
                </a:solidFill>
                <a:latin typeface="Arial"/>
                <a:ea typeface="ＭＳ Ｐゴシック"/>
              </a:endParaRPr>
            </a:p>
          </p:txBody>
        </p:sp>
        <p:sp>
          <p:nvSpPr>
            <p:cNvPr id="29" name="Legend1">
              <a:extLst>
                <a:ext uri="{FF2B5EF4-FFF2-40B4-BE49-F238E27FC236}">
                  <a16:creationId xmlns:a16="http://schemas.microsoft.com/office/drawing/2014/main" id="{2B7CF2F8-0EE1-4513-8ADD-305C4AB8681D}"/>
                </a:ext>
              </a:extLst>
            </p:cNvPr>
            <p:cNvSpPr>
              <a:spLocks noChangeArrowheads="1"/>
            </p:cNvSpPr>
            <p:nvPr/>
          </p:nvSpPr>
          <p:spPr bwMode="auto">
            <a:xfrm>
              <a:off x="5104"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0" name="Legend2">
              <a:extLst>
                <a:ext uri="{FF2B5EF4-FFF2-40B4-BE49-F238E27FC236}">
                  <a16:creationId xmlns:a16="http://schemas.microsoft.com/office/drawing/2014/main" id="{91B61726-8A38-4ABA-A3B8-AD6AFF9FC790}"/>
                </a:ext>
              </a:extLst>
            </p:cNvPr>
            <p:cNvSpPr>
              <a:spLocks noChangeArrowheads="1"/>
            </p:cNvSpPr>
            <p:nvPr/>
          </p:nvSpPr>
          <p:spPr bwMode="auto">
            <a:xfrm>
              <a:off x="5104" y="344"/>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1" name="Legend3">
              <a:extLst>
                <a:ext uri="{FF2B5EF4-FFF2-40B4-BE49-F238E27FC236}">
                  <a16:creationId xmlns:a16="http://schemas.microsoft.com/office/drawing/2014/main" id="{0EBE9CDB-4B1D-4739-8581-572389D79595}"/>
                </a:ext>
              </a:extLst>
            </p:cNvPr>
            <p:cNvSpPr>
              <a:spLocks noChangeArrowheads="1"/>
            </p:cNvSpPr>
            <p:nvPr/>
          </p:nvSpPr>
          <p:spPr bwMode="auto">
            <a:xfrm>
              <a:off x="5104" y="520"/>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grpSp>
        <p:nvGrpSpPr>
          <p:cNvPr id="32" name="McKSticker" hidden="1">
            <a:extLst>
              <a:ext uri="{FF2B5EF4-FFF2-40B4-BE49-F238E27FC236}">
                <a16:creationId xmlns:a16="http://schemas.microsoft.com/office/drawing/2014/main" id="{34B67092-E86C-43E8-9FAF-500713CD5E29}"/>
              </a:ext>
            </a:extLst>
          </p:cNvPr>
          <p:cNvGrpSpPr>
            <a:grpSpLocks/>
          </p:cNvGrpSpPr>
          <p:nvPr/>
        </p:nvGrpSpPr>
        <p:grpSpPr bwMode="auto">
          <a:xfrm>
            <a:off x="10435168" y="341313"/>
            <a:ext cx="1452033" cy="215900"/>
            <a:chOff x="7673880" y="285750"/>
            <a:chExt cx="1066895" cy="212366"/>
          </a:xfrm>
        </p:grpSpPr>
        <p:sp>
          <p:nvSpPr>
            <p:cNvPr id="33" name="StickerRectangle">
              <a:extLst>
                <a:ext uri="{FF2B5EF4-FFF2-40B4-BE49-F238E27FC236}">
                  <a16:creationId xmlns:a16="http://schemas.microsoft.com/office/drawing/2014/main" id="{F516CFF0-7A3B-4AFA-8018-090D107E05A7}"/>
                </a:ext>
              </a:extLst>
            </p:cNvPr>
            <p:cNvSpPr>
              <a:spLocks noChangeArrowheads="1"/>
            </p:cNvSpPr>
            <p:nvPr/>
          </p:nvSpPr>
          <p:spPr bwMode="auto">
            <a:xfrm>
              <a:off x="7956864" y="285750"/>
              <a:ext cx="783911" cy="208890"/>
            </a:xfrm>
            <a:prstGeom prst="leftRightArrow">
              <a:avLst>
                <a:gd name="adj1" fmla="val 100000"/>
                <a:gd name="adj2" fmla="val 0"/>
              </a:avLst>
            </a:prstGeom>
            <a:noFill/>
            <a:ln>
              <a:noFill/>
            </a:ln>
            <a:effectLst/>
          </p:spPr>
          <p:txBody>
            <a:bodyPr wrap="none" lIns="27432" tIns="0" rIns="0" bIns="27432">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buClr>
                  <a:srgbClr val="EE1D23"/>
                </a:buClr>
                <a:defRPr/>
              </a:pPr>
              <a:r>
                <a:rPr lang="en-US" altLang="en-US" sz="1200" dirty="0">
                  <a:solidFill>
                    <a:srgbClr val="808080"/>
                  </a:solidFill>
                </a:rPr>
                <a:t>PRELIMINARY</a:t>
              </a:r>
            </a:p>
          </p:txBody>
        </p:sp>
        <p:cxnSp>
          <p:nvCxnSpPr>
            <p:cNvPr id="34" name="AutoShape 31">
              <a:extLst>
                <a:ext uri="{FF2B5EF4-FFF2-40B4-BE49-F238E27FC236}">
                  <a16:creationId xmlns:a16="http://schemas.microsoft.com/office/drawing/2014/main" id="{C63848D6-2313-4224-9221-3E91961344C6}"/>
                </a:ext>
              </a:extLst>
            </p:cNvPr>
            <p:cNvCxnSpPr>
              <a:cxnSpLocks noChangeShapeType="1"/>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5" name="AutoShape 32">
              <a:extLst>
                <a:ext uri="{FF2B5EF4-FFF2-40B4-BE49-F238E27FC236}">
                  <a16:creationId xmlns:a16="http://schemas.microsoft.com/office/drawing/2014/main" id="{14C5CBA2-24DB-41BA-9EE2-6D64942A776D}"/>
                </a:ext>
              </a:extLst>
            </p:cNvPr>
            <p:cNvCxnSpPr>
              <a:cxnSpLocks noChangeShapeType="1"/>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6" name="LegendMoons" hidden="1">
            <a:extLst>
              <a:ext uri="{FF2B5EF4-FFF2-40B4-BE49-F238E27FC236}">
                <a16:creationId xmlns:a16="http://schemas.microsoft.com/office/drawing/2014/main" id="{696EFF71-3812-4072-9798-B52D80BE34F3}"/>
              </a:ext>
            </a:extLst>
          </p:cNvPr>
          <p:cNvGrpSpPr>
            <a:grpSpLocks/>
          </p:cNvGrpSpPr>
          <p:nvPr/>
        </p:nvGrpSpPr>
        <p:grpSpPr bwMode="auto">
          <a:xfrm>
            <a:off x="10756904" y="341313"/>
            <a:ext cx="945788" cy="1333500"/>
            <a:chOff x="6655594" y="273840"/>
            <a:chExt cx="694869" cy="1306516"/>
          </a:xfrm>
        </p:grpSpPr>
        <p:grpSp>
          <p:nvGrpSpPr>
            <p:cNvPr id="37" name="MoonLegend1">
              <a:extLst>
                <a:ext uri="{FF2B5EF4-FFF2-40B4-BE49-F238E27FC236}">
                  <a16:creationId xmlns:a16="http://schemas.microsoft.com/office/drawing/2014/main" id="{D5A99AE5-F17C-47C5-AEB1-367BD376CEE3}"/>
                </a:ext>
              </a:extLst>
            </p:cNvPr>
            <p:cNvGrpSpPr>
              <a:grpSpLocks noChangeAspect="1"/>
            </p:cNvGrpSpPr>
            <p:nvPr>
              <p:custDataLst>
                <p:tags r:id="rId3"/>
              </p:custDataLst>
            </p:nvPr>
          </p:nvGrpSpPr>
          <p:grpSpPr bwMode="auto">
            <a:xfrm>
              <a:off x="6655594" y="273840"/>
              <a:ext cx="209550" cy="209551"/>
              <a:chOff x="4533" y="183"/>
              <a:chExt cx="144" cy="144"/>
            </a:xfrm>
          </p:grpSpPr>
          <p:sp>
            <p:nvSpPr>
              <p:cNvPr id="55" name="Oval 38">
                <a:extLst>
                  <a:ext uri="{FF2B5EF4-FFF2-40B4-BE49-F238E27FC236}">
                    <a16:creationId xmlns:a16="http://schemas.microsoft.com/office/drawing/2014/main" id="{3AF2DD36-49F9-4A32-A2F7-B0A1E86ECF7B}"/>
                  </a:ext>
                </a:extLst>
              </p:cNvPr>
              <p:cNvSpPr>
                <a:spLocks noChangeAspect="1" noChangeArrowheads="1"/>
              </p:cNvSpPr>
              <p:nvPr>
                <p:custDataLst>
                  <p:tags r:id="rId16"/>
                </p:custDataLst>
              </p:nvPr>
            </p:nvSpPr>
            <p:spPr bwMode="auto">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6" name="Arc 39">
                <a:extLst>
                  <a:ext uri="{FF2B5EF4-FFF2-40B4-BE49-F238E27FC236}">
                    <a16:creationId xmlns:a16="http://schemas.microsoft.com/office/drawing/2014/main" id="{6F5D27AC-A7A8-4B60-B2C6-2A7405381967}"/>
                  </a:ext>
                </a:extLst>
              </p:cNvPr>
              <p:cNvSpPr>
                <a:spLocks noChangeAspect="1"/>
              </p:cNvSpPr>
              <p:nvPr>
                <p:custDataLst>
                  <p:tags r:id="rId17"/>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nvGrpSpPr>
            <p:cNvPr id="38" name="MoonLegend2">
              <a:extLst>
                <a:ext uri="{FF2B5EF4-FFF2-40B4-BE49-F238E27FC236}">
                  <a16:creationId xmlns:a16="http://schemas.microsoft.com/office/drawing/2014/main" id="{6D7684AC-1E5B-48FA-8730-263797170F18}"/>
                </a:ext>
              </a:extLst>
            </p:cNvPr>
            <p:cNvGrpSpPr>
              <a:grpSpLocks noChangeAspect="1"/>
            </p:cNvGrpSpPr>
            <p:nvPr>
              <p:custDataLst>
                <p:tags r:id="rId4"/>
              </p:custDataLst>
            </p:nvPr>
          </p:nvGrpSpPr>
          <p:grpSpPr bwMode="auto">
            <a:xfrm>
              <a:off x="6655594" y="548081"/>
              <a:ext cx="209550" cy="209551"/>
              <a:chOff x="1694" y="2044"/>
              <a:chExt cx="160" cy="160"/>
            </a:xfrm>
          </p:grpSpPr>
          <p:sp>
            <p:nvSpPr>
              <p:cNvPr id="53" name="Oval 41">
                <a:extLst>
                  <a:ext uri="{FF2B5EF4-FFF2-40B4-BE49-F238E27FC236}">
                    <a16:creationId xmlns:a16="http://schemas.microsoft.com/office/drawing/2014/main" id="{0CA26805-D887-4481-9C70-26FC94FA806E}"/>
                  </a:ext>
                </a:extLst>
              </p:cNvPr>
              <p:cNvSpPr>
                <a:spLocks noChangeAspect="1" noChangeArrowheads="1"/>
              </p:cNvSpPr>
              <p:nvPr>
                <p:custDataLst>
                  <p:tags r:id="rId14"/>
                </p:custDataLst>
              </p:nvPr>
            </p:nvSpPr>
            <p:spPr bwMode="auto">
              <a:xfrm>
                <a:off x="1694" y="2044"/>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4" name="Arc 42">
                <a:extLst>
                  <a:ext uri="{FF2B5EF4-FFF2-40B4-BE49-F238E27FC236}">
                    <a16:creationId xmlns:a16="http://schemas.microsoft.com/office/drawing/2014/main" id="{6407E4A4-FB0E-4119-8395-21241EB63C5B}"/>
                  </a:ext>
                </a:extLst>
              </p:cNvPr>
              <p:cNvSpPr>
                <a:spLocks noChangeAspect="1"/>
              </p:cNvSpPr>
              <p:nvPr>
                <p:custDataLst>
                  <p:tags r:id="rId15"/>
                </p:custDataLst>
              </p:nvPr>
            </p:nvSpPr>
            <p:spPr bwMode="auto">
              <a:xfrm>
                <a:off x="1694" y="2044"/>
                <a:ext cx="160" cy="160"/>
              </a:xfrm>
              <a:prstGeom prst="arc">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nvGrpSpPr>
            <p:cNvPr id="39" name="MoonLegend4">
              <a:extLst>
                <a:ext uri="{FF2B5EF4-FFF2-40B4-BE49-F238E27FC236}">
                  <a16:creationId xmlns:a16="http://schemas.microsoft.com/office/drawing/2014/main" id="{304CD0D6-060A-4BA5-8C10-FBE75755DCB5}"/>
                </a:ext>
              </a:extLst>
            </p:cNvPr>
            <p:cNvGrpSpPr>
              <a:grpSpLocks noChangeAspect="1"/>
            </p:cNvGrpSpPr>
            <p:nvPr>
              <p:custDataLst>
                <p:tags r:id="rId5"/>
              </p:custDataLst>
            </p:nvPr>
          </p:nvGrpSpPr>
          <p:grpSpPr bwMode="auto">
            <a:xfrm>
              <a:off x="6655594" y="1096563"/>
              <a:ext cx="209550" cy="209551"/>
              <a:chOff x="4495" y="1198"/>
              <a:chExt cx="160" cy="160"/>
            </a:xfrm>
          </p:grpSpPr>
          <p:sp>
            <p:nvSpPr>
              <p:cNvPr id="51" name="Oval 47">
                <a:extLst>
                  <a:ext uri="{FF2B5EF4-FFF2-40B4-BE49-F238E27FC236}">
                    <a16:creationId xmlns:a16="http://schemas.microsoft.com/office/drawing/2014/main" id="{A524798C-5193-447A-91FF-326ED48D7C03}"/>
                  </a:ext>
                </a:extLst>
              </p:cNvPr>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2" name="Arc 48">
                <a:extLst>
                  <a:ext uri="{FF2B5EF4-FFF2-40B4-BE49-F238E27FC236}">
                    <a16:creationId xmlns:a16="http://schemas.microsoft.com/office/drawing/2014/main" id="{7D71129D-01C5-4B98-9247-5E9DA574CE52}"/>
                  </a:ext>
                </a:extLst>
              </p:cNvPr>
              <p:cNvSpPr>
                <a:spLocks noChangeAspect="1"/>
              </p:cNvSpPr>
              <p:nvPr>
                <p:custDataLst>
                  <p:tags r:id="rId13"/>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nvGrpSpPr>
            <p:cNvPr id="40" name="MoonLegend5">
              <a:extLst>
                <a:ext uri="{FF2B5EF4-FFF2-40B4-BE49-F238E27FC236}">
                  <a16:creationId xmlns:a16="http://schemas.microsoft.com/office/drawing/2014/main" id="{5EA0C2EF-B138-4F10-82F9-20E171A9C94B}"/>
                </a:ext>
              </a:extLst>
            </p:cNvPr>
            <p:cNvGrpSpPr>
              <a:grpSpLocks noChangeAspect="1"/>
            </p:cNvGrpSpPr>
            <p:nvPr>
              <p:custDataLst>
                <p:tags r:id="rId6"/>
              </p:custDataLst>
            </p:nvPr>
          </p:nvGrpSpPr>
          <p:grpSpPr bwMode="auto">
            <a:xfrm>
              <a:off x="6655594" y="1370805"/>
              <a:ext cx="209550" cy="209551"/>
              <a:chOff x="4495" y="1440"/>
              <a:chExt cx="160" cy="160"/>
            </a:xfrm>
          </p:grpSpPr>
          <p:sp>
            <p:nvSpPr>
              <p:cNvPr id="49" name="Oval 50">
                <a:extLst>
                  <a:ext uri="{FF2B5EF4-FFF2-40B4-BE49-F238E27FC236}">
                    <a16:creationId xmlns:a16="http://schemas.microsoft.com/office/drawing/2014/main" id="{29A4C433-7A0E-42F3-8BFD-1F9C5DA255F9}"/>
                  </a:ext>
                </a:extLst>
              </p:cNvPr>
              <p:cNvSpPr>
                <a:spLocks noChangeAspect="1" noChangeArrowheads="1"/>
              </p:cNvSpPr>
              <p:nvPr>
                <p:custDataLst>
                  <p:tags r:id="rId10"/>
                </p:custDataLst>
              </p:nvPr>
            </p:nvSpPr>
            <p:spPr bwMode="auto">
              <a:xfrm>
                <a:off x="4495" y="1440"/>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50" name="Oval 51">
                <a:extLst>
                  <a:ext uri="{FF2B5EF4-FFF2-40B4-BE49-F238E27FC236}">
                    <a16:creationId xmlns:a16="http://schemas.microsoft.com/office/drawing/2014/main" id="{35CECC4D-6074-40AA-A1D1-D6C588006741}"/>
                  </a:ext>
                </a:extLst>
              </p:cNvPr>
              <p:cNvSpPr>
                <a:spLocks noChangeAspect="1" noChangeArrowheads="1"/>
              </p:cNvSpPr>
              <p:nvPr>
                <p:custDataLst>
                  <p:tags r:id="rId11"/>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sp>
          <p:nvSpPr>
            <p:cNvPr id="41" name="Legend1">
              <a:extLst>
                <a:ext uri="{FF2B5EF4-FFF2-40B4-BE49-F238E27FC236}">
                  <a16:creationId xmlns:a16="http://schemas.microsoft.com/office/drawing/2014/main" id="{114B85DE-FF91-4EA1-AA9B-E15397618620}"/>
                </a:ext>
              </a:extLst>
            </p:cNvPr>
            <p:cNvSpPr>
              <a:spLocks noChangeArrowheads="1"/>
            </p:cNvSpPr>
            <p:nvPr/>
          </p:nvSpPr>
          <p:spPr bwMode="auto">
            <a:xfrm>
              <a:off x="6975947" y="28628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2" name="Legend2">
              <a:extLst>
                <a:ext uri="{FF2B5EF4-FFF2-40B4-BE49-F238E27FC236}">
                  <a16:creationId xmlns:a16="http://schemas.microsoft.com/office/drawing/2014/main" id="{4EB3CF7A-24FB-4591-9F8D-6A33D0A24FE1}"/>
                </a:ext>
              </a:extLst>
            </p:cNvPr>
            <p:cNvSpPr>
              <a:spLocks noChangeArrowheads="1"/>
            </p:cNvSpPr>
            <p:nvPr/>
          </p:nvSpPr>
          <p:spPr bwMode="auto">
            <a:xfrm>
              <a:off x="6975947" y="561584"/>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3" name="Legend3">
              <a:extLst>
                <a:ext uri="{FF2B5EF4-FFF2-40B4-BE49-F238E27FC236}">
                  <a16:creationId xmlns:a16="http://schemas.microsoft.com/office/drawing/2014/main" id="{FBDF47FD-6428-4369-9420-CD8EC654254B}"/>
                </a:ext>
              </a:extLst>
            </p:cNvPr>
            <p:cNvSpPr>
              <a:spLocks noChangeArrowheads="1"/>
            </p:cNvSpPr>
            <p:nvPr/>
          </p:nvSpPr>
          <p:spPr bwMode="auto">
            <a:xfrm>
              <a:off x="6975947" y="835330"/>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4" name="Legend4">
              <a:extLst>
                <a:ext uri="{FF2B5EF4-FFF2-40B4-BE49-F238E27FC236}">
                  <a16:creationId xmlns:a16="http://schemas.microsoft.com/office/drawing/2014/main" id="{3717E722-2101-4018-88C6-FFC6ADB052DA}"/>
                </a:ext>
              </a:extLst>
            </p:cNvPr>
            <p:cNvSpPr>
              <a:spLocks noChangeArrowheads="1"/>
            </p:cNvSpPr>
            <p:nvPr/>
          </p:nvSpPr>
          <p:spPr bwMode="auto">
            <a:xfrm>
              <a:off x="6975947" y="1107522"/>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5" name="Legend5">
              <a:extLst>
                <a:ext uri="{FF2B5EF4-FFF2-40B4-BE49-F238E27FC236}">
                  <a16:creationId xmlns:a16="http://schemas.microsoft.com/office/drawing/2014/main" id="{097B37BC-8799-4E14-A512-15EBCFD97F56}"/>
                </a:ext>
              </a:extLst>
            </p:cNvPr>
            <p:cNvSpPr>
              <a:spLocks noChangeArrowheads="1"/>
            </p:cNvSpPr>
            <p:nvPr/>
          </p:nvSpPr>
          <p:spPr bwMode="auto">
            <a:xfrm>
              <a:off x="6975947" y="138282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nvGrpSpPr>
            <p:cNvPr id="46" name="MoonLegend3">
              <a:extLst>
                <a:ext uri="{FF2B5EF4-FFF2-40B4-BE49-F238E27FC236}">
                  <a16:creationId xmlns:a16="http://schemas.microsoft.com/office/drawing/2014/main" id="{9745395D-66FD-4748-B0F0-5C5713941B4E}"/>
                </a:ext>
              </a:extLst>
            </p:cNvPr>
            <p:cNvGrpSpPr>
              <a:grpSpLocks noChangeAspect="1"/>
            </p:cNvGrpSpPr>
            <p:nvPr>
              <p:custDataLst>
                <p:tags r:id="rId7"/>
              </p:custDataLst>
            </p:nvPr>
          </p:nvGrpSpPr>
          <p:grpSpPr bwMode="auto">
            <a:xfrm>
              <a:off x="6655594" y="822322"/>
              <a:ext cx="209550" cy="209551"/>
              <a:chOff x="4495" y="1198"/>
              <a:chExt cx="160" cy="160"/>
            </a:xfrm>
          </p:grpSpPr>
          <p:sp>
            <p:nvSpPr>
              <p:cNvPr id="47" name="Oval 47">
                <a:extLst>
                  <a:ext uri="{FF2B5EF4-FFF2-40B4-BE49-F238E27FC236}">
                    <a16:creationId xmlns:a16="http://schemas.microsoft.com/office/drawing/2014/main" id="{842C0C85-E62A-4C56-B8B2-01EF7CA90D3E}"/>
                  </a:ext>
                </a:extLst>
              </p:cNvPr>
              <p:cNvSpPr>
                <a:spLocks noChangeAspect="1" noChangeArrowheads="1"/>
              </p:cNvSpPr>
              <p:nvPr>
                <p:custDataLst>
                  <p:tags r:id="rId8"/>
                </p:custDataLst>
              </p:nvPr>
            </p:nvSpPr>
            <p:spPr bwMode="auto">
              <a:xfrm>
                <a:off x="4495" y="1198"/>
                <a:ext cx="160" cy="156"/>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48" name="Arc 48">
                <a:extLst>
                  <a:ext uri="{FF2B5EF4-FFF2-40B4-BE49-F238E27FC236}">
                    <a16:creationId xmlns:a16="http://schemas.microsoft.com/office/drawing/2014/main" id="{C939182A-B690-4595-B4C8-415292EA7EAB}"/>
                  </a:ext>
                </a:extLst>
              </p:cNvPr>
              <p:cNvSpPr>
                <a:spLocks noChangeAspect="1"/>
              </p:cNvSpPr>
              <p:nvPr>
                <p:custDataLst>
                  <p:tags r:id="rId9"/>
                </p:custDataLst>
              </p:nvPr>
            </p:nvSpPr>
            <p:spPr bwMode="auto">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sp>
        <p:nvSpPr>
          <p:cNvPr id="57" name="Working Draft" hidden="1">
            <a:extLst>
              <a:ext uri="{FF2B5EF4-FFF2-40B4-BE49-F238E27FC236}">
                <a16:creationId xmlns:a16="http://schemas.microsoft.com/office/drawing/2014/main" id="{463BF049-C2A6-4E7E-BC6B-63C313B8E580}"/>
              </a:ext>
            </a:extLst>
          </p:cNvPr>
          <p:cNvSpPr txBox="1">
            <a:spLocks noChangeArrowheads="1"/>
          </p:cNvSpPr>
          <p:nvPr/>
        </p:nvSpPr>
        <p:spPr bwMode="auto">
          <a:xfrm rot="5400000">
            <a:off x="10989877" y="1981071"/>
            <a:ext cx="2213748"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ＭＳ Ｐゴシック"/>
              </a:rPr>
              <a:t>Last Modified 12/04/2016 14:32 W. Central Africa Standard Time</a:t>
            </a:r>
            <a:endParaRPr lang="en-US" sz="1600" dirty="0">
              <a:solidFill>
                <a:srgbClr val="000000"/>
              </a:solidFill>
              <a:latin typeface="Arial"/>
              <a:ea typeface="ＭＳ Ｐゴシック"/>
            </a:endParaRPr>
          </a:p>
        </p:txBody>
      </p:sp>
      <p:sp>
        <p:nvSpPr>
          <p:cNvPr id="58" name="Printed" hidden="1">
            <a:extLst>
              <a:ext uri="{FF2B5EF4-FFF2-40B4-BE49-F238E27FC236}">
                <a16:creationId xmlns:a16="http://schemas.microsoft.com/office/drawing/2014/main" id="{DDBB171E-F8AA-4617-ABF0-7B2D93B27FA2}"/>
              </a:ext>
            </a:extLst>
          </p:cNvPr>
          <p:cNvSpPr txBox="1">
            <a:spLocks noChangeArrowheads="1"/>
          </p:cNvSpPr>
          <p:nvPr/>
        </p:nvSpPr>
        <p:spPr bwMode="auto">
          <a:xfrm rot="5400000">
            <a:off x="11029150" y="4198810"/>
            <a:ext cx="2135200"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ＭＳ Ｐゴシック"/>
              </a:rPr>
              <a:t>Printed 2015/07/28 05:32 AM W. Central Africa Standard Time</a:t>
            </a:r>
            <a:endParaRPr lang="en-US" sz="1600" dirty="0">
              <a:solidFill>
                <a:srgbClr val="000000"/>
              </a:solidFill>
              <a:latin typeface="Arial"/>
              <a:ea typeface="ＭＳ Ｐゴシック"/>
            </a:endParaRPr>
          </a:p>
        </p:txBody>
      </p:sp>
      <p:sp>
        <p:nvSpPr>
          <p:cNvPr id="59" name="Footer Placeholder 20">
            <a:extLst>
              <a:ext uri="{FF2B5EF4-FFF2-40B4-BE49-F238E27FC236}">
                <a16:creationId xmlns:a16="http://schemas.microsoft.com/office/drawing/2014/main" id="{BA24B084-730B-4042-9EF8-6B86F70BC4D7}"/>
              </a:ext>
            </a:extLst>
          </p:cNvPr>
          <p:cNvSpPr txBox="1">
            <a:spLocks noGrp="1"/>
          </p:cNvSpPr>
          <p:nvPr userDrawn="1"/>
        </p:nvSpPr>
        <p:spPr bwMode="auto">
          <a:xfrm>
            <a:off x="444224" y="6606983"/>
            <a:ext cx="18081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ＭＳ Ｐゴシック"/>
                <a:cs typeface="Arial" charset="0"/>
              </a:rPr>
              <a:t>GITN Annual Tax Conference 2016</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2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7D83D1B-1ABC-4362-8375-F9D6203CE000}"/>
              </a:ext>
            </a:extLst>
          </p:cNvPr>
          <p:cNvSpPr>
            <a:spLocks noGrp="1"/>
          </p:cNvSpPr>
          <p:nvPr>
            <p:ph type="sldNum" sz="quarter" idx="10"/>
          </p:nvPr>
        </p:nvSpPr>
        <p:spPr/>
        <p:txBody>
          <a:bodyPr/>
          <a:lstStyle>
            <a:lvl1pPr>
              <a:defRPr/>
            </a:lvl1pPr>
          </a:lstStyle>
          <a:p>
            <a:pPr>
              <a:defRPr/>
            </a:pPr>
            <a:fld id="{49F91E5F-9DE0-4D2F-94B3-118FA8FE31A0}" type="slidenum">
              <a:rPr lang="en-US"/>
              <a:pPr>
                <a:defRPr/>
              </a:pPr>
              <a:t>‹#›</a:t>
            </a:fld>
            <a:endParaRPr lang="en-US" dirty="0"/>
          </a:p>
        </p:txBody>
      </p:sp>
    </p:spTree>
    <p:extLst>
      <p:ext uri="{BB962C8B-B14F-4D97-AF65-F5344CB8AC3E}">
        <p14:creationId xmlns:p14="http://schemas.microsoft.com/office/powerpoint/2010/main" val="97212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0A2D770F-2BAE-4357-85D6-2BE3F94E2A14}"/>
              </a:ext>
            </a:extLst>
          </p:cNvPr>
          <p:cNvSpPr>
            <a:spLocks noGrp="1"/>
          </p:cNvSpPr>
          <p:nvPr>
            <p:ph type="sldNum" sz="quarter" idx="10"/>
          </p:nvPr>
        </p:nvSpPr>
        <p:spPr/>
        <p:txBody>
          <a:bodyPr/>
          <a:lstStyle>
            <a:lvl1pPr>
              <a:defRPr/>
            </a:lvl1pPr>
          </a:lstStyle>
          <a:p>
            <a:pPr>
              <a:defRPr/>
            </a:pPr>
            <a:fld id="{7BAC56DA-56F4-4E44-BBA0-BB826032064A}" type="slidenum">
              <a:rPr lang="en-US"/>
              <a:pPr>
                <a:defRPr/>
              </a:pPr>
              <a:t>‹#›</a:t>
            </a:fld>
            <a:endParaRPr lang="en-US" dirty="0"/>
          </a:p>
        </p:txBody>
      </p:sp>
    </p:spTree>
    <p:extLst>
      <p:ext uri="{BB962C8B-B14F-4D97-AF65-F5344CB8AC3E}">
        <p14:creationId xmlns:p14="http://schemas.microsoft.com/office/powerpoint/2010/main" val="322041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1">
            <a:extLst>
              <a:ext uri="{FF2B5EF4-FFF2-40B4-BE49-F238E27FC236}">
                <a16:creationId xmlns:a16="http://schemas.microsoft.com/office/drawing/2014/main" id="{511AE1E6-13CF-4B1D-B3A7-D6675C485D39}"/>
              </a:ext>
            </a:extLst>
          </p:cNvPr>
          <p:cNvSpPr>
            <a:spLocks noGrp="1"/>
          </p:cNvSpPr>
          <p:nvPr>
            <p:ph type="sldNum" sz="quarter" idx="10"/>
          </p:nvPr>
        </p:nvSpPr>
        <p:spPr/>
        <p:txBody>
          <a:bodyPr/>
          <a:lstStyle>
            <a:lvl1pPr>
              <a:defRPr/>
            </a:lvl1pPr>
          </a:lstStyle>
          <a:p>
            <a:pPr>
              <a:defRPr/>
            </a:pPr>
            <a:fld id="{A8328E70-DC7D-4899-B534-AE44AC2002B4}" type="slidenum">
              <a:rPr lang="en-US"/>
              <a:pPr>
                <a:defRPr/>
              </a:pPr>
              <a:t>‹#›</a:t>
            </a:fld>
            <a:endParaRPr lang="en-US" dirty="0"/>
          </a:p>
        </p:txBody>
      </p:sp>
    </p:spTree>
    <p:extLst>
      <p:ext uri="{BB962C8B-B14F-4D97-AF65-F5344CB8AC3E}">
        <p14:creationId xmlns:p14="http://schemas.microsoft.com/office/powerpoint/2010/main" val="339086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DAB9F1C-AC10-41B1-A2E4-EF3FA8CB1176}"/>
              </a:ext>
            </a:extLst>
          </p:cNvPr>
          <p:cNvSpPr>
            <a:spLocks noGrp="1"/>
          </p:cNvSpPr>
          <p:nvPr>
            <p:ph type="sldNum" sz="quarter" idx="10"/>
          </p:nvPr>
        </p:nvSpPr>
        <p:spPr/>
        <p:txBody>
          <a:bodyPr/>
          <a:lstStyle>
            <a:lvl1pPr>
              <a:defRPr/>
            </a:lvl1pPr>
          </a:lstStyle>
          <a:p>
            <a:pPr>
              <a:defRPr/>
            </a:pPr>
            <a:fld id="{73CB2325-C57C-4E74-80CD-F837754C4208}" type="slidenum">
              <a:rPr lang="en-US"/>
              <a:pPr>
                <a:defRPr/>
              </a:pPr>
              <a:t>‹#›</a:t>
            </a:fld>
            <a:endParaRPr lang="en-US" dirty="0"/>
          </a:p>
        </p:txBody>
      </p:sp>
    </p:spTree>
    <p:extLst>
      <p:ext uri="{BB962C8B-B14F-4D97-AF65-F5344CB8AC3E}">
        <p14:creationId xmlns:p14="http://schemas.microsoft.com/office/powerpoint/2010/main" val="2405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Only">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56BED1C9-8F49-41DC-8501-C4E1755F45B4}"/>
              </a:ext>
            </a:extLst>
          </p:cNvPr>
          <p:cNvGraphicFramePr>
            <a:graphicFrameLocks noChangeAspect="1"/>
          </p:cNvGraphicFramePr>
          <p:nvPr>
            <p:custDataLst>
              <p:tags r:id="rId2"/>
            </p:custDataLst>
          </p:nvPr>
        </p:nvGraphicFramePr>
        <p:xfrm>
          <a:off x="1" y="1"/>
          <a:ext cx="215900" cy="161925"/>
        </p:xfrm>
        <a:graphic>
          <a:graphicData uri="http://schemas.openxmlformats.org/presentationml/2006/ole">
            <mc:AlternateContent xmlns:mc="http://schemas.openxmlformats.org/markup-compatibility/2006">
              <mc:Choice xmlns:v="urn:schemas-microsoft-com:vml" Requires="v">
                <p:oleObj spid="_x0000_s4122" name="think-cell Slide" r:id="rId19" imgW="360" imgH="360" progId="TCLayout.ActiveDocument.1">
                  <p:embed/>
                </p:oleObj>
              </mc:Choice>
              <mc:Fallback>
                <p:oleObj name="think-cell Slide" r:id="rId19" imgW="360" imgH="360" progId="TCLayout.ActiveDocument.1">
                  <p:embed/>
                  <p:pic>
                    <p:nvPicPr>
                      <p:cNvPr id="3" name="Object 1" hidden="1">
                        <a:extLst>
                          <a:ext uri="{FF2B5EF4-FFF2-40B4-BE49-F238E27FC236}">
                            <a16:creationId xmlns:a16="http://schemas.microsoft.com/office/drawing/2014/main" id="{56BED1C9-8F49-41DC-8501-C4E1755F45B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1"/>
                        <a:ext cx="2159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 name="Rectangle 375">
            <a:extLst>
              <a:ext uri="{FF2B5EF4-FFF2-40B4-BE49-F238E27FC236}">
                <a16:creationId xmlns:a16="http://schemas.microsoft.com/office/drawing/2014/main" id="{F4ABE757-CEB2-405D-8A2D-B528EF856DB7}"/>
              </a:ext>
            </a:extLst>
          </p:cNvPr>
          <p:cNvSpPr>
            <a:spLocks noChangeArrowheads="1"/>
          </p:cNvSpPr>
          <p:nvPr/>
        </p:nvSpPr>
        <p:spPr bwMode="invGray">
          <a:xfrm rot="16200000">
            <a:off x="5978525" y="-5978525"/>
            <a:ext cx="234950" cy="12192000"/>
          </a:xfrm>
          <a:prstGeom prst="rect">
            <a:avLst/>
          </a:prstGeom>
          <a:solidFill>
            <a:srgbClr val="EE1D23"/>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sp>
        <p:nvSpPr>
          <p:cNvPr id="5" name="Footer Placeholder 20">
            <a:extLst>
              <a:ext uri="{FF2B5EF4-FFF2-40B4-BE49-F238E27FC236}">
                <a16:creationId xmlns:a16="http://schemas.microsoft.com/office/drawing/2014/main" id="{19997196-CDCA-4A27-9E3A-434B0F42E0DF}"/>
              </a:ext>
            </a:extLst>
          </p:cNvPr>
          <p:cNvSpPr txBox="1">
            <a:spLocks noGrp="1"/>
          </p:cNvSpPr>
          <p:nvPr/>
        </p:nvSpPr>
        <p:spPr bwMode="auto">
          <a:xfrm>
            <a:off x="9942482" y="6568883"/>
            <a:ext cx="16478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mn-ea"/>
                <a:cs typeface="Arial" charset="0"/>
              </a:rPr>
              <a:t>Federal Inland Revenue Service</a:t>
            </a:r>
          </a:p>
        </p:txBody>
      </p:sp>
      <p:sp>
        <p:nvSpPr>
          <p:cNvPr id="6" name="Rectangle 378">
            <a:extLst>
              <a:ext uri="{FF2B5EF4-FFF2-40B4-BE49-F238E27FC236}">
                <a16:creationId xmlns:a16="http://schemas.microsoft.com/office/drawing/2014/main" id="{30292CC0-20A8-4FDC-B784-E97245B3FF91}"/>
              </a:ext>
            </a:extLst>
          </p:cNvPr>
          <p:cNvSpPr>
            <a:spLocks noChangeArrowheads="1"/>
          </p:cNvSpPr>
          <p:nvPr/>
        </p:nvSpPr>
        <p:spPr bwMode="auto">
          <a:xfrm rot="16200000">
            <a:off x="6053138" y="719138"/>
            <a:ext cx="85725" cy="12192000"/>
          </a:xfrm>
          <a:prstGeom prst="rect">
            <a:avLst/>
          </a:prstGeom>
          <a:solidFill>
            <a:srgbClr val="6D6E72"/>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pic>
        <p:nvPicPr>
          <p:cNvPr id="7" name="Picture 16" descr="http://www.firs.gov.ng/Style%20Library/FIRS/images/FIRS-Logo.png">
            <a:extLst>
              <a:ext uri="{FF2B5EF4-FFF2-40B4-BE49-F238E27FC236}">
                <a16:creationId xmlns:a16="http://schemas.microsoft.com/office/drawing/2014/main" id="{1EF78C25-C315-4B4C-8CDB-5915E552767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983134" y="6469063"/>
            <a:ext cx="641351"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McK 1. On-page tracker" hidden="1">
            <a:extLst>
              <a:ext uri="{FF2B5EF4-FFF2-40B4-BE49-F238E27FC236}">
                <a16:creationId xmlns:a16="http://schemas.microsoft.com/office/drawing/2014/main" id="{D796CCEE-61A6-434B-88D4-96F58B9FD60C}"/>
              </a:ext>
            </a:extLst>
          </p:cNvPr>
          <p:cNvSpPr>
            <a:spLocks noChangeArrowheads="1"/>
          </p:cNvSpPr>
          <p:nvPr/>
        </p:nvSpPr>
        <p:spPr bwMode="auto">
          <a:xfrm>
            <a:off x="162984" y="7938"/>
            <a:ext cx="859210" cy="215444"/>
          </a:xfrm>
          <a:prstGeom prst="rect">
            <a:avLst/>
          </a:prstGeom>
          <a:noFill/>
          <a:ln>
            <a:noFill/>
          </a:ln>
          <a:effec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400" dirty="0">
                <a:solidFill>
                  <a:srgbClr val="FFFFFF"/>
                </a:solidFill>
              </a:rPr>
              <a:t>TRACKER</a:t>
            </a:r>
          </a:p>
        </p:txBody>
      </p:sp>
      <p:sp>
        <p:nvSpPr>
          <p:cNvPr id="9" name="McK 3. Unit of measure" hidden="1">
            <a:extLst>
              <a:ext uri="{FF2B5EF4-FFF2-40B4-BE49-F238E27FC236}">
                <a16:creationId xmlns:a16="http://schemas.microsoft.com/office/drawing/2014/main" id="{DD03547F-69EC-4406-BF5B-30BE0D6CA36E}"/>
              </a:ext>
            </a:extLst>
          </p:cNvPr>
          <p:cNvSpPr txBox="1">
            <a:spLocks noChangeArrowheads="1"/>
          </p:cNvSpPr>
          <p:nvPr/>
        </p:nvSpPr>
        <p:spPr bwMode="auto">
          <a:xfrm>
            <a:off x="162984" y="619126"/>
            <a:ext cx="11724216" cy="252413"/>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rgbClr val="808080"/>
                </a:solidFill>
                <a:latin typeface="Arial"/>
                <a:ea typeface="+mn-ea"/>
              </a:rPr>
              <a:t>Unit of measure</a:t>
            </a:r>
          </a:p>
        </p:txBody>
      </p:sp>
      <p:grpSp>
        <p:nvGrpSpPr>
          <p:cNvPr id="10" name="ACET" hidden="1">
            <a:extLst>
              <a:ext uri="{FF2B5EF4-FFF2-40B4-BE49-F238E27FC236}">
                <a16:creationId xmlns:a16="http://schemas.microsoft.com/office/drawing/2014/main" id="{199E0248-0D64-48DE-AA36-24DCBA323A52}"/>
              </a:ext>
            </a:extLst>
          </p:cNvPr>
          <p:cNvGrpSpPr>
            <a:grpSpLocks/>
          </p:cNvGrpSpPr>
          <p:nvPr/>
        </p:nvGrpSpPr>
        <p:grpSpPr bwMode="auto">
          <a:xfrm>
            <a:off x="1976967" y="1393826"/>
            <a:ext cx="5799667" cy="519113"/>
            <a:chOff x="915" y="710"/>
            <a:chExt cx="2686" cy="320"/>
          </a:xfrm>
        </p:grpSpPr>
        <p:cxnSp>
          <p:nvCxnSpPr>
            <p:cNvPr id="11" name="AutoShape 249">
              <a:extLst>
                <a:ext uri="{FF2B5EF4-FFF2-40B4-BE49-F238E27FC236}">
                  <a16:creationId xmlns:a16="http://schemas.microsoft.com/office/drawing/2014/main" id="{CF36E634-33A8-41D7-9711-0F3777C48F61}"/>
                </a:ext>
              </a:extLst>
            </p:cNvPr>
            <p:cNvCxnSpPr>
              <a:cxnSpLocks noChangeShapeType="1"/>
            </p:cNvCxnSpPr>
            <p:nvPr/>
          </p:nvCxnSpPr>
          <p:spPr bwMode="auto">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sp>
          <p:nvSpPr>
            <p:cNvPr id="12" name="AutoShape 250">
              <a:extLst>
                <a:ext uri="{FF2B5EF4-FFF2-40B4-BE49-F238E27FC236}">
                  <a16:creationId xmlns:a16="http://schemas.microsoft.com/office/drawing/2014/main" id="{2D2747DA-E165-4524-83B6-A2D754A14180}"/>
                </a:ext>
              </a:extLst>
            </p:cNvPr>
            <p:cNvSpPr>
              <a:spLocks noChangeArrowheads="1"/>
            </p:cNvSpPr>
            <p:nvPr/>
          </p:nvSpPr>
          <p:spPr bwMode="auto">
            <a:xfrm>
              <a:off x="915" y="710"/>
              <a:ext cx="2686" cy="320"/>
            </a:xfrm>
            <a:prstGeom prst="leftRightArrow">
              <a:avLst>
                <a:gd name="adj1" fmla="val 100000"/>
                <a:gd name="adj2" fmla="val 0"/>
              </a:avLst>
            </a:prstGeom>
            <a:noFill/>
            <a:ln>
              <a:noFill/>
            </a:ln>
            <a:effectLst/>
          </p:spPr>
          <p:txBody>
            <a:bodyPr lIns="0" tIns="0" rIns="0" bIns="18288" anchor="b">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dirty="0">
                  <a:solidFill>
                    <a:srgbClr val="000000"/>
                  </a:solidFill>
                </a:rPr>
                <a:t>Title</a:t>
              </a:r>
            </a:p>
            <a:p>
              <a:pPr eaLnBrk="1" hangingPunct="1">
                <a:defRPr/>
              </a:pPr>
              <a:r>
                <a:rPr lang="en-US" altLang="en-US" sz="1600" dirty="0">
                  <a:solidFill>
                    <a:srgbClr val="808080"/>
                  </a:solidFill>
                </a:rPr>
                <a:t>Unit of measure</a:t>
              </a:r>
            </a:p>
          </p:txBody>
        </p:sp>
      </p:grpSp>
      <p:grpSp>
        <p:nvGrpSpPr>
          <p:cNvPr id="13" name="McK Slide Elements" hidden="1">
            <a:extLst>
              <a:ext uri="{FF2B5EF4-FFF2-40B4-BE49-F238E27FC236}">
                <a16:creationId xmlns:a16="http://schemas.microsoft.com/office/drawing/2014/main" id="{B492F6D1-C9F8-46D5-9BED-82248A96CC6F}"/>
              </a:ext>
            </a:extLst>
          </p:cNvPr>
          <p:cNvGrpSpPr>
            <a:grpSpLocks/>
          </p:cNvGrpSpPr>
          <p:nvPr/>
        </p:nvGrpSpPr>
        <p:grpSpPr bwMode="auto">
          <a:xfrm>
            <a:off x="162985" y="6238875"/>
            <a:ext cx="8316383" cy="393700"/>
            <a:chOff x="121488" y="6315761"/>
            <a:chExt cx="6088667" cy="386027"/>
          </a:xfrm>
        </p:grpSpPr>
        <p:sp>
          <p:nvSpPr>
            <p:cNvPr id="14" name="McK 4. Footnote">
              <a:extLst>
                <a:ext uri="{FF2B5EF4-FFF2-40B4-BE49-F238E27FC236}">
                  <a16:creationId xmlns:a16="http://schemas.microsoft.com/office/drawing/2014/main" id="{A2CC23C7-F253-4810-A0A3-FBF1FDACBDD6}"/>
                </a:ext>
              </a:extLst>
            </p:cNvPr>
            <p:cNvSpPr txBox="1">
              <a:spLocks noChangeArrowheads="1"/>
            </p:cNvSpPr>
            <p:nvPr/>
          </p:nvSpPr>
          <p:spPr bwMode="auto">
            <a:xfrm>
              <a:off x="121488" y="6315761"/>
              <a:ext cx="6088667" cy="154100"/>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a:solidFill>
                    <a:srgbClr val="000000"/>
                  </a:solidFill>
                  <a:latin typeface="Arial"/>
                  <a:ea typeface="+mn-ea"/>
                </a:rPr>
                <a:t>1 Footnote</a:t>
              </a:r>
            </a:p>
          </p:txBody>
        </p:sp>
        <p:sp>
          <p:nvSpPr>
            <p:cNvPr id="15" name="McK 5. Source">
              <a:extLst>
                <a:ext uri="{FF2B5EF4-FFF2-40B4-BE49-F238E27FC236}">
                  <a16:creationId xmlns:a16="http://schemas.microsoft.com/office/drawing/2014/main" id="{2F3653D9-5958-4099-B301-8168D9402CF8}"/>
                </a:ext>
              </a:extLst>
            </p:cNvPr>
            <p:cNvSpPr>
              <a:spLocks noChangeArrowheads="1"/>
            </p:cNvSpPr>
            <p:nvPr/>
          </p:nvSpPr>
          <p:spPr bwMode="auto">
            <a:xfrm>
              <a:off x="121488" y="6547689"/>
              <a:ext cx="6088667" cy="154099"/>
            </a:xfrm>
            <a:prstGeom prst="rect">
              <a:avLst/>
            </a:prstGeom>
            <a:noFill/>
            <a:ln>
              <a:noFill/>
            </a:ln>
            <a:effectLst/>
          </p:spPr>
          <p:txBody>
            <a:bodyPr lIns="0" tIns="0" rIns="0" bIns="0" anchor="b">
              <a:spAutoFit/>
            </a:bodyPr>
            <a:lstStyle>
              <a:lvl1pPr marL="620713" indent="-620713" defTabSz="927100">
                <a:tabLst>
                  <a:tab pos="625475" algn="l"/>
                </a:tabLst>
                <a:defRPr>
                  <a:solidFill>
                    <a:schemeClr val="tx1"/>
                  </a:solidFill>
                  <a:latin typeface="Arial" panose="020B0604020202020204" pitchFamily="34" charset="0"/>
                  <a:ea typeface="ＭＳ Ｐゴシック" panose="020B0600070205080204" pitchFamily="34" charset="-128"/>
                </a:defRPr>
              </a:lvl1pPr>
              <a:lvl2pPr marL="742950" indent="-285750" defTabSz="927100">
                <a:tabLst>
                  <a:tab pos="625475"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dirty="0">
                  <a:solidFill>
                    <a:srgbClr val="000000"/>
                  </a:solidFill>
                </a:rPr>
                <a:t>SOURCE: Source</a:t>
              </a:r>
            </a:p>
          </p:txBody>
        </p:sp>
      </p:grpSp>
      <p:grpSp>
        <p:nvGrpSpPr>
          <p:cNvPr id="16" name="LegendBoxes" hidden="1">
            <a:extLst>
              <a:ext uri="{FF2B5EF4-FFF2-40B4-BE49-F238E27FC236}">
                <a16:creationId xmlns:a16="http://schemas.microsoft.com/office/drawing/2014/main" id="{7EF1E812-7BC3-471B-9548-A3B289B32DC1}"/>
              </a:ext>
            </a:extLst>
          </p:cNvPr>
          <p:cNvGrpSpPr>
            <a:grpSpLocks/>
          </p:cNvGrpSpPr>
          <p:nvPr/>
        </p:nvGrpSpPr>
        <p:grpSpPr bwMode="auto">
          <a:xfrm>
            <a:off x="10847918" y="341314"/>
            <a:ext cx="855626" cy="1014346"/>
            <a:chOff x="4936" y="176"/>
            <a:chExt cx="396" cy="626"/>
          </a:xfrm>
        </p:grpSpPr>
        <p:sp>
          <p:nvSpPr>
            <p:cNvPr id="17" name="Legend1">
              <a:extLst>
                <a:ext uri="{FF2B5EF4-FFF2-40B4-BE49-F238E27FC236}">
                  <a16:creationId xmlns:a16="http://schemas.microsoft.com/office/drawing/2014/main" id="{87EC4736-01F7-4E1B-964C-613A0B128CE2}"/>
                </a:ext>
              </a:extLst>
            </p:cNvPr>
            <p:cNvSpPr>
              <a:spLocks noChangeArrowheads="1"/>
            </p:cNvSpPr>
            <p:nvPr/>
          </p:nvSpPr>
          <p:spPr bwMode="auto">
            <a:xfrm>
              <a:off x="5096"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8" name="LegendRectangle1">
              <a:extLst>
                <a:ext uri="{FF2B5EF4-FFF2-40B4-BE49-F238E27FC236}">
                  <a16:creationId xmlns:a16="http://schemas.microsoft.com/office/drawing/2014/main" id="{B86C2B15-325D-405A-A51B-07590BC0DD9A}"/>
                </a:ext>
              </a:extLst>
            </p:cNvPr>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19" name="Legend2">
              <a:extLst>
                <a:ext uri="{FF2B5EF4-FFF2-40B4-BE49-F238E27FC236}">
                  <a16:creationId xmlns:a16="http://schemas.microsoft.com/office/drawing/2014/main" id="{B04B7068-6538-48F0-B562-1ABC8B429D71}"/>
                </a:ext>
              </a:extLst>
            </p:cNvPr>
            <p:cNvSpPr>
              <a:spLocks noChangeArrowheads="1"/>
            </p:cNvSpPr>
            <p:nvPr/>
          </p:nvSpPr>
          <p:spPr bwMode="auto">
            <a:xfrm>
              <a:off x="5096" y="34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0" name="LegendRectangle2">
              <a:extLst>
                <a:ext uri="{FF2B5EF4-FFF2-40B4-BE49-F238E27FC236}">
                  <a16:creationId xmlns:a16="http://schemas.microsoft.com/office/drawing/2014/main" id="{DBB417E9-1C03-4502-895B-5C8D0F2AB40C}"/>
                </a:ext>
              </a:extLst>
            </p:cNvPr>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1" name="Legend3">
              <a:extLst>
                <a:ext uri="{FF2B5EF4-FFF2-40B4-BE49-F238E27FC236}">
                  <a16:creationId xmlns:a16="http://schemas.microsoft.com/office/drawing/2014/main" id="{51EFE18E-9DB2-496F-94D7-50885E8AC06B}"/>
                </a:ext>
              </a:extLst>
            </p:cNvPr>
            <p:cNvSpPr>
              <a:spLocks noChangeArrowheads="1"/>
            </p:cNvSpPr>
            <p:nvPr/>
          </p:nvSpPr>
          <p:spPr bwMode="auto">
            <a:xfrm>
              <a:off x="5096" y="517"/>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2" name="LegendRectangle3">
              <a:extLst>
                <a:ext uri="{FF2B5EF4-FFF2-40B4-BE49-F238E27FC236}">
                  <a16:creationId xmlns:a16="http://schemas.microsoft.com/office/drawing/2014/main" id="{3E0907E4-1C4C-4354-A09D-E1703FA4A923}"/>
                </a:ext>
              </a:extLst>
            </p:cNvPr>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3" name="Legend4">
              <a:extLst>
                <a:ext uri="{FF2B5EF4-FFF2-40B4-BE49-F238E27FC236}">
                  <a16:creationId xmlns:a16="http://schemas.microsoft.com/office/drawing/2014/main" id="{7FAE7FC0-F699-4571-B31D-FD23C99515B8}"/>
                </a:ext>
              </a:extLst>
            </p:cNvPr>
            <p:cNvSpPr>
              <a:spLocks noChangeArrowheads="1"/>
            </p:cNvSpPr>
            <p:nvPr/>
          </p:nvSpPr>
          <p:spPr bwMode="auto">
            <a:xfrm>
              <a:off x="5096" y="688"/>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4" name="LegendRectangle4">
              <a:extLst>
                <a:ext uri="{FF2B5EF4-FFF2-40B4-BE49-F238E27FC236}">
                  <a16:creationId xmlns:a16="http://schemas.microsoft.com/office/drawing/2014/main" id="{318725D2-7705-42D7-991B-F022A816FFDC}"/>
                </a:ext>
              </a:extLst>
            </p:cNvPr>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grpSp>
      <p:grpSp>
        <p:nvGrpSpPr>
          <p:cNvPr id="25" name="LegendLines" hidden="1">
            <a:extLst>
              <a:ext uri="{FF2B5EF4-FFF2-40B4-BE49-F238E27FC236}">
                <a16:creationId xmlns:a16="http://schemas.microsoft.com/office/drawing/2014/main" id="{14BE7B3A-8041-4694-BEE8-2BE4DF729FFF}"/>
              </a:ext>
            </a:extLst>
          </p:cNvPr>
          <p:cNvGrpSpPr>
            <a:grpSpLocks/>
          </p:cNvGrpSpPr>
          <p:nvPr/>
        </p:nvGrpSpPr>
        <p:grpSpPr bwMode="auto">
          <a:xfrm>
            <a:off x="10428820" y="341314"/>
            <a:ext cx="1274735" cy="741300"/>
            <a:chOff x="4750" y="176"/>
            <a:chExt cx="590" cy="458"/>
          </a:xfrm>
        </p:grpSpPr>
        <p:sp>
          <p:nvSpPr>
            <p:cNvPr id="26" name="LineLegend1">
              <a:extLst>
                <a:ext uri="{FF2B5EF4-FFF2-40B4-BE49-F238E27FC236}">
                  <a16:creationId xmlns:a16="http://schemas.microsoft.com/office/drawing/2014/main" id="{A5703007-9C55-4D22-A1DD-6F922FFDA8E6}"/>
                </a:ext>
              </a:extLst>
            </p:cNvPr>
            <p:cNvSpPr>
              <a:spLocks noChangeShapeType="1"/>
            </p:cNvSpPr>
            <p:nvPr/>
          </p:nvSpPr>
          <p:spPr bwMode="auto">
            <a:xfrm>
              <a:off x="4750" y="233"/>
              <a:ext cx="288" cy="0"/>
            </a:xfrm>
            <a:prstGeom prst="line">
              <a:avLst/>
            </a:prstGeom>
            <a:noFill/>
            <a:ln w="28575">
              <a:solidFill>
                <a:schemeClr val="accent3"/>
              </a:solidFill>
              <a:round/>
              <a:headEnd/>
              <a:tailEnd/>
            </a:ln>
            <a:effectLst/>
          </p:spPr>
          <p:txBody>
            <a:bodyPr/>
            <a:lstStyle/>
            <a:p>
              <a:pPr defTabSz="909950" eaLnBrk="1" hangingPunct="1">
                <a:defRPr/>
              </a:pPr>
              <a:endParaRPr lang="en-US" sz="1600" dirty="0">
                <a:solidFill>
                  <a:srgbClr val="000000"/>
                </a:solidFill>
                <a:latin typeface="+mn-lt"/>
                <a:ea typeface="+mn-ea"/>
              </a:endParaRPr>
            </a:p>
          </p:txBody>
        </p:sp>
        <p:sp>
          <p:nvSpPr>
            <p:cNvPr id="27" name="LineLegend2">
              <a:extLst>
                <a:ext uri="{FF2B5EF4-FFF2-40B4-BE49-F238E27FC236}">
                  <a16:creationId xmlns:a16="http://schemas.microsoft.com/office/drawing/2014/main" id="{6C204D0F-C99E-4971-8596-A44B0671953C}"/>
                </a:ext>
              </a:extLst>
            </p:cNvPr>
            <p:cNvSpPr>
              <a:spLocks noChangeShapeType="1"/>
            </p:cNvSpPr>
            <p:nvPr/>
          </p:nvSpPr>
          <p:spPr bwMode="auto">
            <a:xfrm>
              <a:off x="4750" y="402"/>
              <a:ext cx="288" cy="0"/>
            </a:xfrm>
            <a:prstGeom prst="line">
              <a:avLst/>
            </a:prstGeom>
            <a:noFill/>
            <a:ln w="28575">
              <a:solidFill>
                <a:schemeClr val="accent3"/>
              </a:solidFill>
              <a:prstDash val="dash"/>
              <a:round/>
              <a:headEnd/>
              <a:tailEnd/>
            </a:ln>
            <a:effectLst/>
          </p:spPr>
          <p:txBody>
            <a:bodyPr/>
            <a:lstStyle/>
            <a:p>
              <a:pPr defTabSz="909950" eaLnBrk="1" hangingPunct="1">
                <a:defRPr/>
              </a:pPr>
              <a:endParaRPr lang="en-US" sz="1600" dirty="0">
                <a:solidFill>
                  <a:srgbClr val="000000"/>
                </a:solidFill>
                <a:latin typeface="+mn-lt"/>
                <a:ea typeface="+mn-ea"/>
              </a:endParaRPr>
            </a:p>
          </p:txBody>
        </p:sp>
        <p:sp>
          <p:nvSpPr>
            <p:cNvPr id="28" name="LineLegend3">
              <a:extLst>
                <a:ext uri="{FF2B5EF4-FFF2-40B4-BE49-F238E27FC236}">
                  <a16:creationId xmlns:a16="http://schemas.microsoft.com/office/drawing/2014/main" id="{50CF5411-537A-4D31-B663-19013928FB04}"/>
                </a:ext>
              </a:extLst>
            </p:cNvPr>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p:spPr>
          <p:txBody>
            <a:bodyPr/>
            <a:lstStyle/>
            <a:p>
              <a:pPr defTabSz="909950" eaLnBrk="1" hangingPunct="1">
                <a:defRPr/>
              </a:pPr>
              <a:endParaRPr lang="en-US" sz="1600" dirty="0">
                <a:solidFill>
                  <a:srgbClr val="000000"/>
                </a:solidFill>
                <a:latin typeface="+mn-lt"/>
                <a:ea typeface="+mn-ea"/>
              </a:endParaRPr>
            </a:p>
          </p:txBody>
        </p:sp>
        <p:sp>
          <p:nvSpPr>
            <p:cNvPr id="29" name="Legend1">
              <a:extLst>
                <a:ext uri="{FF2B5EF4-FFF2-40B4-BE49-F238E27FC236}">
                  <a16:creationId xmlns:a16="http://schemas.microsoft.com/office/drawing/2014/main" id="{CC4F6E96-574C-4FAB-AE54-00400CD67A3A}"/>
                </a:ext>
              </a:extLst>
            </p:cNvPr>
            <p:cNvSpPr>
              <a:spLocks noChangeArrowheads="1"/>
            </p:cNvSpPr>
            <p:nvPr/>
          </p:nvSpPr>
          <p:spPr bwMode="auto">
            <a:xfrm>
              <a:off x="5104"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0" name="Legend2">
              <a:extLst>
                <a:ext uri="{FF2B5EF4-FFF2-40B4-BE49-F238E27FC236}">
                  <a16:creationId xmlns:a16="http://schemas.microsoft.com/office/drawing/2014/main" id="{D0AE3946-3554-499D-B433-57371D59BFF8}"/>
                </a:ext>
              </a:extLst>
            </p:cNvPr>
            <p:cNvSpPr>
              <a:spLocks noChangeArrowheads="1"/>
            </p:cNvSpPr>
            <p:nvPr/>
          </p:nvSpPr>
          <p:spPr bwMode="auto">
            <a:xfrm>
              <a:off x="5104" y="344"/>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1" name="Legend3">
              <a:extLst>
                <a:ext uri="{FF2B5EF4-FFF2-40B4-BE49-F238E27FC236}">
                  <a16:creationId xmlns:a16="http://schemas.microsoft.com/office/drawing/2014/main" id="{539682E5-09BB-45D5-A655-EF45FBB33A6D}"/>
                </a:ext>
              </a:extLst>
            </p:cNvPr>
            <p:cNvSpPr>
              <a:spLocks noChangeArrowheads="1"/>
            </p:cNvSpPr>
            <p:nvPr/>
          </p:nvSpPr>
          <p:spPr bwMode="auto">
            <a:xfrm>
              <a:off x="5104" y="520"/>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grpSp>
        <p:nvGrpSpPr>
          <p:cNvPr id="32" name="McKSticker" hidden="1">
            <a:extLst>
              <a:ext uri="{FF2B5EF4-FFF2-40B4-BE49-F238E27FC236}">
                <a16:creationId xmlns:a16="http://schemas.microsoft.com/office/drawing/2014/main" id="{3E16323E-42C4-4959-8C55-272822C81C41}"/>
              </a:ext>
            </a:extLst>
          </p:cNvPr>
          <p:cNvGrpSpPr>
            <a:grpSpLocks/>
          </p:cNvGrpSpPr>
          <p:nvPr/>
        </p:nvGrpSpPr>
        <p:grpSpPr bwMode="auto">
          <a:xfrm>
            <a:off x="10435168" y="341313"/>
            <a:ext cx="1452033" cy="215900"/>
            <a:chOff x="7673880" y="285750"/>
            <a:chExt cx="1066895" cy="212366"/>
          </a:xfrm>
        </p:grpSpPr>
        <p:sp>
          <p:nvSpPr>
            <p:cNvPr id="33" name="StickerRectangle">
              <a:extLst>
                <a:ext uri="{FF2B5EF4-FFF2-40B4-BE49-F238E27FC236}">
                  <a16:creationId xmlns:a16="http://schemas.microsoft.com/office/drawing/2014/main" id="{EDC3ED3D-ED56-42AC-B5A8-9F6E4D525FFC}"/>
                </a:ext>
              </a:extLst>
            </p:cNvPr>
            <p:cNvSpPr>
              <a:spLocks noChangeArrowheads="1"/>
            </p:cNvSpPr>
            <p:nvPr/>
          </p:nvSpPr>
          <p:spPr bwMode="auto">
            <a:xfrm>
              <a:off x="7956864" y="285750"/>
              <a:ext cx="783911" cy="208890"/>
            </a:xfrm>
            <a:prstGeom prst="leftRightArrow">
              <a:avLst>
                <a:gd name="adj1" fmla="val 100000"/>
                <a:gd name="adj2" fmla="val 0"/>
              </a:avLst>
            </a:prstGeom>
            <a:noFill/>
            <a:ln>
              <a:noFill/>
            </a:ln>
            <a:effectLst/>
          </p:spPr>
          <p:txBody>
            <a:bodyPr wrap="none" lIns="27432" tIns="0" rIns="0" bIns="27432">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buClr>
                  <a:srgbClr val="EE1D23"/>
                </a:buClr>
                <a:defRPr/>
              </a:pPr>
              <a:r>
                <a:rPr lang="en-US" altLang="en-US" sz="1200" dirty="0">
                  <a:solidFill>
                    <a:srgbClr val="808080"/>
                  </a:solidFill>
                </a:rPr>
                <a:t>PRELIMINARY</a:t>
              </a:r>
            </a:p>
          </p:txBody>
        </p:sp>
        <p:cxnSp>
          <p:nvCxnSpPr>
            <p:cNvPr id="34" name="AutoShape 31">
              <a:extLst>
                <a:ext uri="{FF2B5EF4-FFF2-40B4-BE49-F238E27FC236}">
                  <a16:creationId xmlns:a16="http://schemas.microsoft.com/office/drawing/2014/main" id="{CF4526BC-6EC0-4AFC-B48A-27739628C5A3}"/>
                </a:ext>
              </a:extLst>
            </p:cNvPr>
            <p:cNvCxnSpPr>
              <a:cxnSpLocks noChangeShapeType="1"/>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5" name="AutoShape 32">
              <a:extLst>
                <a:ext uri="{FF2B5EF4-FFF2-40B4-BE49-F238E27FC236}">
                  <a16:creationId xmlns:a16="http://schemas.microsoft.com/office/drawing/2014/main" id="{F713BF0B-A84B-4B81-A591-080703C14BF6}"/>
                </a:ext>
              </a:extLst>
            </p:cNvPr>
            <p:cNvCxnSpPr>
              <a:cxnSpLocks noChangeShapeType="1"/>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6" name="LegendMoons" hidden="1">
            <a:extLst>
              <a:ext uri="{FF2B5EF4-FFF2-40B4-BE49-F238E27FC236}">
                <a16:creationId xmlns:a16="http://schemas.microsoft.com/office/drawing/2014/main" id="{32856452-03E2-4E23-B485-1F8A55DFF3AD}"/>
              </a:ext>
            </a:extLst>
          </p:cNvPr>
          <p:cNvGrpSpPr>
            <a:grpSpLocks/>
          </p:cNvGrpSpPr>
          <p:nvPr/>
        </p:nvGrpSpPr>
        <p:grpSpPr bwMode="auto">
          <a:xfrm>
            <a:off x="10756904" y="341313"/>
            <a:ext cx="945788" cy="1333500"/>
            <a:chOff x="6655594" y="273840"/>
            <a:chExt cx="694869" cy="1306516"/>
          </a:xfrm>
        </p:grpSpPr>
        <p:grpSp>
          <p:nvGrpSpPr>
            <p:cNvPr id="37" name="MoonLegend1">
              <a:extLst>
                <a:ext uri="{FF2B5EF4-FFF2-40B4-BE49-F238E27FC236}">
                  <a16:creationId xmlns:a16="http://schemas.microsoft.com/office/drawing/2014/main" id="{2E3EA43A-4A74-4569-9CEF-0617D73937AE}"/>
                </a:ext>
              </a:extLst>
            </p:cNvPr>
            <p:cNvGrpSpPr>
              <a:grpSpLocks noChangeAspect="1"/>
            </p:cNvGrpSpPr>
            <p:nvPr>
              <p:custDataLst>
                <p:tags r:id="rId3"/>
              </p:custDataLst>
            </p:nvPr>
          </p:nvGrpSpPr>
          <p:grpSpPr bwMode="auto">
            <a:xfrm>
              <a:off x="6655594" y="273840"/>
              <a:ext cx="209550" cy="209551"/>
              <a:chOff x="4533" y="183"/>
              <a:chExt cx="144" cy="144"/>
            </a:xfrm>
          </p:grpSpPr>
          <p:sp>
            <p:nvSpPr>
              <p:cNvPr id="55" name="Oval 38">
                <a:extLst>
                  <a:ext uri="{FF2B5EF4-FFF2-40B4-BE49-F238E27FC236}">
                    <a16:creationId xmlns:a16="http://schemas.microsoft.com/office/drawing/2014/main" id="{B639538E-8D6D-467F-9DF7-215A38F3FE25}"/>
                  </a:ext>
                </a:extLst>
              </p:cNvPr>
              <p:cNvSpPr>
                <a:spLocks noChangeAspect="1" noChangeArrowheads="1"/>
              </p:cNvSpPr>
              <p:nvPr>
                <p:custDataLst>
                  <p:tags r:id="rId16"/>
                </p:custDataLst>
              </p:nvPr>
            </p:nvSpPr>
            <p:spPr bwMode="auto">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6" name="Arc 39">
                <a:extLst>
                  <a:ext uri="{FF2B5EF4-FFF2-40B4-BE49-F238E27FC236}">
                    <a16:creationId xmlns:a16="http://schemas.microsoft.com/office/drawing/2014/main" id="{DE026CBB-391B-482C-AB9A-0A7247B4A740}"/>
                  </a:ext>
                </a:extLst>
              </p:cNvPr>
              <p:cNvSpPr>
                <a:spLocks noChangeAspect="1"/>
              </p:cNvSpPr>
              <p:nvPr>
                <p:custDataLst>
                  <p:tags r:id="rId17"/>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nvGrpSpPr>
            <p:cNvPr id="38" name="MoonLegend2">
              <a:extLst>
                <a:ext uri="{FF2B5EF4-FFF2-40B4-BE49-F238E27FC236}">
                  <a16:creationId xmlns:a16="http://schemas.microsoft.com/office/drawing/2014/main" id="{BAFC8B69-2832-4CAA-AB8A-49A942DDDC4B}"/>
                </a:ext>
              </a:extLst>
            </p:cNvPr>
            <p:cNvGrpSpPr>
              <a:grpSpLocks noChangeAspect="1"/>
            </p:cNvGrpSpPr>
            <p:nvPr>
              <p:custDataLst>
                <p:tags r:id="rId4"/>
              </p:custDataLst>
            </p:nvPr>
          </p:nvGrpSpPr>
          <p:grpSpPr bwMode="auto">
            <a:xfrm>
              <a:off x="6655594" y="548081"/>
              <a:ext cx="209550" cy="209551"/>
              <a:chOff x="1694" y="2044"/>
              <a:chExt cx="160" cy="160"/>
            </a:xfrm>
          </p:grpSpPr>
          <p:sp>
            <p:nvSpPr>
              <p:cNvPr id="53" name="Oval 41">
                <a:extLst>
                  <a:ext uri="{FF2B5EF4-FFF2-40B4-BE49-F238E27FC236}">
                    <a16:creationId xmlns:a16="http://schemas.microsoft.com/office/drawing/2014/main" id="{001781CE-40D0-4B6C-9B5A-A370BA3D57E5}"/>
                  </a:ext>
                </a:extLst>
              </p:cNvPr>
              <p:cNvSpPr>
                <a:spLocks noChangeAspect="1" noChangeArrowheads="1"/>
              </p:cNvSpPr>
              <p:nvPr>
                <p:custDataLst>
                  <p:tags r:id="rId14"/>
                </p:custDataLst>
              </p:nvPr>
            </p:nvSpPr>
            <p:spPr bwMode="auto">
              <a:xfrm>
                <a:off x="1694" y="2044"/>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4" name="Arc 42">
                <a:extLst>
                  <a:ext uri="{FF2B5EF4-FFF2-40B4-BE49-F238E27FC236}">
                    <a16:creationId xmlns:a16="http://schemas.microsoft.com/office/drawing/2014/main" id="{7E23763D-AD83-4ACC-9E36-57E8125DE81B}"/>
                  </a:ext>
                </a:extLst>
              </p:cNvPr>
              <p:cNvSpPr>
                <a:spLocks noChangeAspect="1"/>
              </p:cNvSpPr>
              <p:nvPr>
                <p:custDataLst>
                  <p:tags r:id="rId15"/>
                </p:custDataLst>
              </p:nvPr>
            </p:nvSpPr>
            <p:spPr bwMode="auto">
              <a:xfrm>
                <a:off x="1694" y="2044"/>
                <a:ext cx="160" cy="160"/>
              </a:xfrm>
              <a:prstGeom prst="arc">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nvGrpSpPr>
            <p:cNvPr id="39" name="MoonLegend4">
              <a:extLst>
                <a:ext uri="{FF2B5EF4-FFF2-40B4-BE49-F238E27FC236}">
                  <a16:creationId xmlns:a16="http://schemas.microsoft.com/office/drawing/2014/main" id="{7872C299-6E16-4ACD-A092-2A98B88E6CC1}"/>
                </a:ext>
              </a:extLst>
            </p:cNvPr>
            <p:cNvGrpSpPr>
              <a:grpSpLocks noChangeAspect="1"/>
            </p:cNvGrpSpPr>
            <p:nvPr>
              <p:custDataLst>
                <p:tags r:id="rId5"/>
              </p:custDataLst>
            </p:nvPr>
          </p:nvGrpSpPr>
          <p:grpSpPr bwMode="auto">
            <a:xfrm>
              <a:off x="6655594" y="1096563"/>
              <a:ext cx="209550" cy="209551"/>
              <a:chOff x="4495" y="1198"/>
              <a:chExt cx="160" cy="160"/>
            </a:xfrm>
          </p:grpSpPr>
          <p:sp>
            <p:nvSpPr>
              <p:cNvPr id="51" name="Oval 47">
                <a:extLst>
                  <a:ext uri="{FF2B5EF4-FFF2-40B4-BE49-F238E27FC236}">
                    <a16:creationId xmlns:a16="http://schemas.microsoft.com/office/drawing/2014/main" id="{75DE270A-396A-4E36-92BC-EC7D297FD368}"/>
                  </a:ext>
                </a:extLst>
              </p:cNvPr>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2" name="Arc 48">
                <a:extLst>
                  <a:ext uri="{FF2B5EF4-FFF2-40B4-BE49-F238E27FC236}">
                    <a16:creationId xmlns:a16="http://schemas.microsoft.com/office/drawing/2014/main" id="{9B13F2EA-C339-4327-84CE-9F6FF3CFD250}"/>
                  </a:ext>
                </a:extLst>
              </p:cNvPr>
              <p:cNvSpPr>
                <a:spLocks noChangeAspect="1"/>
              </p:cNvSpPr>
              <p:nvPr>
                <p:custDataLst>
                  <p:tags r:id="rId13"/>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nvGrpSpPr>
            <p:cNvPr id="40" name="MoonLegend5">
              <a:extLst>
                <a:ext uri="{FF2B5EF4-FFF2-40B4-BE49-F238E27FC236}">
                  <a16:creationId xmlns:a16="http://schemas.microsoft.com/office/drawing/2014/main" id="{737FD28B-158A-476D-84C5-4EF33A352E4C}"/>
                </a:ext>
              </a:extLst>
            </p:cNvPr>
            <p:cNvGrpSpPr>
              <a:grpSpLocks noChangeAspect="1"/>
            </p:cNvGrpSpPr>
            <p:nvPr>
              <p:custDataLst>
                <p:tags r:id="rId6"/>
              </p:custDataLst>
            </p:nvPr>
          </p:nvGrpSpPr>
          <p:grpSpPr bwMode="auto">
            <a:xfrm>
              <a:off x="6655594" y="1370805"/>
              <a:ext cx="209550" cy="209551"/>
              <a:chOff x="4495" y="1440"/>
              <a:chExt cx="160" cy="160"/>
            </a:xfrm>
          </p:grpSpPr>
          <p:sp>
            <p:nvSpPr>
              <p:cNvPr id="49" name="Oval 50">
                <a:extLst>
                  <a:ext uri="{FF2B5EF4-FFF2-40B4-BE49-F238E27FC236}">
                    <a16:creationId xmlns:a16="http://schemas.microsoft.com/office/drawing/2014/main" id="{8495FA2E-F87D-43BD-A976-7B2CB994C11F}"/>
                  </a:ext>
                </a:extLst>
              </p:cNvPr>
              <p:cNvSpPr>
                <a:spLocks noChangeAspect="1" noChangeArrowheads="1"/>
              </p:cNvSpPr>
              <p:nvPr>
                <p:custDataLst>
                  <p:tags r:id="rId10"/>
                </p:custDataLst>
              </p:nvPr>
            </p:nvSpPr>
            <p:spPr bwMode="auto">
              <a:xfrm>
                <a:off x="4495" y="1440"/>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0" name="Oval 51">
                <a:extLst>
                  <a:ext uri="{FF2B5EF4-FFF2-40B4-BE49-F238E27FC236}">
                    <a16:creationId xmlns:a16="http://schemas.microsoft.com/office/drawing/2014/main" id="{C383F85D-1518-40F9-B782-4646C17B8BF9}"/>
                  </a:ext>
                </a:extLst>
              </p:cNvPr>
              <p:cNvSpPr>
                <a:spLocks noChangeAspect="1" noChangeArrowheads="1"/>
              </p:cNvSpPr>
              <p:nvPr>
                <p:custDataLst>
                  <p:tags r:id="rId11"/>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sp>
          <p:nvSpPr>
            <p:cNvPr id="41" name="Legend1">
              <a:extLst>
                <a:ext uri="{FF2B5EF4-FFF2-40B4-BE49-F238E27FC236}">
                  <a16:creationId xmlns:a16="http://schemas.microsoft.com/office/drawing/2014/main" id="{94C9E47E-D9A7-486C-8A58-1046EECE2FB0}"/>
                </a:ext>
              </a:extLst>
            </p:cNvPr>
            <p:cNvSpPr>
              <a:spLocks noChangeArrowheads="1"/>
            </p:cNvSpPr>
            <p:nvPr/>
          </p:nvSpPr>
          <p:spPr bwMode="auto">
            <a:xfrm>
              <a:off x="6975947" y="28628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2" name="Legend2">
              <a:extLst>
                <a:ext uri="{FF2B5EF4-FFF2-40B4-BE49-F238E27FC236}">
                  <a16:creationId xmlns:a16="http://schemas.microsoft.com/office/drawing/2014/main" id="{DE1FE4E5-1FFA-4EF6-8328-14B6E43E0878}"/>
                </a:ext>
              </a:extLst>
            </p:cNvPr>
            <p:cNvSpPr>
              <a:spLocks noChangeArrowheads="1"/>
            </p:cNvSpPr>
            <p:nvPr/>
          </p:nvSpPr>
          <p:spPr bwMode="auto">
            <a:xfrm>
              <a:off x="6975947" y="561584"/>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3" name="Legend3">
              <a:extLst>
                <a:ext uri="{FF2B5EF4-FFF2-40B4-BE49-F238E27FC236}">
                  <a16:creationId xmlns:a16="http://schemas.microsoft.com/office/drawing/2014/main" id="{FA82B0B5-072C-4088-8098-81D9F5BBB6EC}"/>
                </a:ext>
              </a:extLst>
            </p:cNvPr>
            <p:cNvSpPr>
              <a:spLocks noChangeArrowheads="1"/>
            </p:cNvSpPr>
            <p:nvPr/>
          </p:nvSpPr>
          <p:spPr bwMode="auto">
            <a:xfrm>
              <a:off x="6975947" y="835330"/>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4" name="Legend4">
              <a:extLst>
                <a:ext uri="{FF2B5EF4-FFF2-40B4-BE49-F238E27FC236}">
                  <a16:creationId xmlns:a16="http://schemas.microsoft.com/office/drawing/2014/main" id="{CF1FF719-F4A9-4CF6-A6C2-1DC786674A1D}"/>
                </a:ext>
              </a:extLst>
            </p:cNvPr>
            <p:cNvSpPr>
              <a:spLocks noChangeArrowheads="1"/>
            </p:cNvSpPr>
            <p:nvPr/>
          </p:nvSpPr>
          <p:spPr bwMode="auto">
            <a:xfrm>
              <a:off x="6975947" y="1107522"/>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5" name="Legend5">
              <a:extLst>
                <a:ext uri="{FF2B5EF4-FFF2-40B4-BE49-F238E27FC236}">
                  <a16:creationId xmlns:a16="http://schemas.microsoft.com/office/drawing/2014/main" id="{9E84A796-8EF8-4290-8523-C68FF74F6658}"/>
                </a:ext>
              </a:extLst>
            </p:cNvPr>
            <p:cNvSpPr>
              <a:spLocks noChangeArrowheads="1"/>
            </p:cNvSpPr>
            <p:nvPr/>
          </p:nvSpPr>
          <p:spPr bwMode="auto">
            <a:xfrm>
              <a:off x="6975947" y="138282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nvGrpSpPr>
            <p:cNvPr id="46" name="MoonLegend3">
              <a:extLst>
                <a:ext uri="{FF2B5EF4-FFF2-40B4-BE49-F238E27FC236}">
                  <a16:creationId xmlns:a16="http://schemas.microsoft.com/office/drawing/2014/main" id="{45BFAD3E-700E-4E2D-95F7-634B5C83DA5F}"/>
                </a:ext>
              </a:extLst>
            </p:cNvPr>
            <p:cNvGrpSpPr>
              <a:grpSpLocks noChangeAspect="1"/>
            </p:cNvGrpSpPr>
            <p:nvPr>
              <p:custDataLst>
                <p:tags r:id="rId7"/>
              </p:custDataLst>
            </p:nvPr>
          </p:nvGrpSpPr>
          <p:grpSpPr bwMode="auto">
            <a:xfrm>
              <a:off x="6655594" y="822322"/>
              <a:ext cx="209550" cy="209551"/>
              <a:chOff x="4495" y="1198"/>
              <a:chExt cx="160" cy="160"/>
            </a:xfrm>
          </p:grpSpPr>
          <p:sp>
            <p:nvSpPr>
              <p:cNvPr id="47" name="Oval 47">
                <a:extLst>
                  <a:ext uri="{FF2B5EF4-FFF2-40B4-BE49-F238E27FC236}">
                    <a16:creationId xmlns:a16="http://schemas.microsoft.com/office/drawing/2014/main" id="{95FC12FC-BFA9-4AB9-882D-80DA2CBF6DC7}"/>
                  </a:ext>
                </a:extLst>
              </p:cNvPr>
              <p:cNvSpPr>
                <a:spLocks noChangeAspect="1" noChangeArrowheads="1"/>
              </p:cNvSpPr>
              <p:nvPr>
                <p:custDataLst>
                  <p:tags r:id="rId8"/>
                </p:custDataLst>
              </p:nvPr>
            </p:nvSpPr>
            <p:spPr bwMode="auto">
              <a:xfrm>
                <a:off x="4495" y="1198"/>
                <a:ext cx="160" cy="156"/>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48" name="Arc 48">
                <a:extLst>
                  <a:ext uri="{FF2B5EF4-FFF2-40B4-BE49-F238E27FC236}">
                    <a16:creationId xmlns:a16="http://schemas.microsoft.com/office/drawing/2014/main" id="{564315FA-BAEA-4CC7-B437-0443CD497362}"/>
                  </a:ext>
                </a:extLst>
              </p:cNvPr>
              <p:cNvSpPr>
                <a:spLocks noChangeAspect="1"/>
              </p:cNvSpPr>
              <p:nvPr>
                <p:custDataLst>
                  <p:tags r:id="rId9"/>
                </p:custDataLst>
              </p:nvPr>
            </p:nvSpPr>
            <p:spPr bwMode="auto">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sp>
        <p:nvSpPr>
          <p:cNvPr id="57" name="Working Draft" hidden="1">
            <a:extLst>
              <a:ext uri="{FF2B5EF4-FFF2-40B4-BE49-F238E27FC236}">
                <a16:creationId xmlns:a16="http://schemas.microsoft.com/office/drawing/2014/main" id="{731285E8-D0D6-4F69-9BA5-BCACDF51EC0F}"/>
              </a:ext>
            </a:extLst>
          </p:cNvPr>
          <p:cNvSpPr txBox="1">
            <a:spLocks noChangeArrowheads="1"/>
          </p:cNvSpPr>
          <p:nvPr/>
        </p:nvSpPr>
        <p:spPr bwMode="auto">
          <a:xfrm rot="5400000">
            <a:off x="10989877" y="1981071"/>
            <a:ext cx="2213748"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mn-ea"/>
              </a:rPr>
              <a:t>Last Modified 12/04/2016 14:32 W. Central Africa Standard Time</a:t>
            </a:r>
            <a:endParaRPr lang="en-US" sz="1600" dirty="0">
              <a:solidFill>
                <a:srgbClr val="000000"/>
              </a:solidFill>
              <a:latin typeface="Arial"/>
              <a:ea typeface="+mn-ea"/>
            </a:endParaRPr>
          </a:p>
        </p:txBody>
      </p:sp>
      <p:sp>
        <p:nvSpPr>
          <p:cNvPr id="58" name="Printed" hidden="1">
            <a:extLst>
              <a:ext uri="{FF2B5EF4-FFF2-40B4-BE49-F238E27FC236}">
                <a16:creationId xmlns:a16="http://schemas.microsoft.com/office/drawing/2014/main" id="{D80B6C76-ABC7-4DBA-AFD9-2A3C6348C584}"/>
              </a:ext>
            </a:extLst>
          </p:cNvPr>
          <p:cNvSpPr txBox="1">
            <a:spLocks noChangeArrowheads="1"/>
          </p:cNvSpPr>
          <p:nvPr/>
        </p:nvSpPr>
        <p:spPr bwMode="auto">
          <a:xfrm rot="5400000">
            <a:off x="11029150" y="4198810"/>
            <a:ext cx="2135200"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mn-ea"/>
              </a:rPr>
              <a:t>Printed 2015/07/28 05:32 AM W. Central Africa Standard Time</a:t>
            </a:r>
            <a:endParaRPr lang="en-US" sz="1600" dirty="0">
              <a:solidFill>
                <a:srgbClr val="000000"/>
              </a:solidFill>
              <a:latin typeface="Arial"/>
              <a:ea typeface="+mn-ea"/>
            </a:endParaRPr>
          </a:p>
        </p:txBody>
      </p:sp>
      <p:sp>
        <p:nvSpPr>
          <p:cNvPr id="59" name="Footer Placeholder 20">
            <a:extLst>
              <a:ext uri="{FF2B5EF4-FFF2-40B4-BE49-F238E27FC236}">
                <a16:creationId xmlns:a16="http://schemas.microsoft.com/office/drawing/2014/main" id="{4FC797C4-83BD-4324-9822-6FAB581C6ED7}"/>
              </a:ext>
            </a:extLst>
          </p:cNvPr>
          <p:cNvSpPr txBox="1">
            <a:spLocks noGrp="1"/>
          </p:cNvSpPr>
          <p:nvPr userDrawn="1"/>
        </p:nvSpPr>
        <p:spPr bwMode="auto">
          <a:xfrm>
            <a:off x="444224" y="6606983"/>
            <a:ext cx="18081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mn-ea"/>
                <a:cs typeface="Arial" charset="0"/>
              </a:rPr>
              <a:t>GITN Annual Tax Conference 2016</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884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5C0DEC30-3613-49AE-AA4F-D3BD23B85EF9}"/>
              </a:ext>
            </a:extLst>
          </p:cNvPr>
          <p:cNvGraphicFramePr>
            <a:graphicFrameLocks noChangeAspect="1"/>
          </p:cNvGraphicFramePr>
          <p:nvPr>
            <p:custDataLst>
              <p:tags r:id="rId2"/>
            </p:custDataLst>
          </p:nvPr>
        </p:nvGraphicFramePr>
        <p:xfrm>
          <a:off x="1" y="1"/>
          <a:ext cx="215900" cy="161925"/>
        </p:xfrm>
        <a:graphic>
          <a:graphicData uri="http://schemas.openxmlformats.org/presentationml/2006/ole">
            <mc:AlternateContent xmlns:mc="http://schemas.openxmlformats.org/markup-compatibility/2006">
              <mc:Choice xmlns:v="urn:schemas-microsoft-com:vml" Requires="v">
                <p:oleObj spid="_x0000_s5146" name="think-cell Slide" r:id="rId19" imgW="360" imgH="360" progId="TCLayout.ActiveDocument.1">
                  <p:embed/>
                </p:oleObj>
              </mc:Choice>
              <mc:Fallback>
                <p:oleObj name="think-cell Slide" r:id="rId19" imgW="360" imgH="360" progId="TCLayout.ActiveDocument.1">
                  <p:embed/>
                  <p:pic>
                    <p:nvPicPr>
                      <p:cNvPr id="3" name="Object 1" hidden="1">
                        <a:extLst>
                          <a:ext uri="{FF2B5EF4-FFF2-40B4-BE49-F238E27FC236}">
                            <a16:creationId xmlns:a16="http://schemas.microsoft.com/office/drawing/2014/main" id="{5C0DEC30-3613-49AE-AA4F-D3BD23B85EF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1"/>
                        <a:ext cx="2159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 name="Rectangle 375">
            <a:extLst>
              <a:ext uri="{FF2B5EF4-FFF2-40B4-BE49-F238E27FC236}">
                <a16:creationId xmlns:a16="http://schemas.microsoft.com/office/drawing/2014/main" id="{A61FCA21-1CD5-41C3-A0DF-F1AADCC1271F}"/>
              </a:ext>
            </a:extLst>
          </p:cNvPr>
          <p:cNvSpPr>
            <a:spLocks noChangeArrowheads="1"/>
          </p:cNvSpPr>
          <p:nvPr/>
        </p:nvSpPr>
        <p:spPr bwMode="invGray">
          <a:xfrm rot="16200000">
            <a:off x="5978525" y="-5978525"/>
            <a:ext cx="234950" cy="12192000"/>
          </a:xfrm>
          <a:prstGeom prst="rect">
            <a:avLst/>
          </a:prstGeom>
          <a:solidFill>
            <a:srgbClr val="EE1D23"/>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sp>
        <p:nvSpPr>
          <p:cNvPr id="5" name="Footer Placeholder 20">
            <a:extLst>
              <a:ext uri="{FF2B5EF4-FFF2-40B4-BE49-F238E27FC236}">
                <a16:creationId xmlns:a16="http://schemas.microsoft.com/office/drawing/2014/main" id="{6A0C1C58-AD9E-4B23-82E5-BD363DC758DB}"/>
              </a:ext>
            </a:extLst>
          </p:cNvPr>
          <p:cNvSpPr txBox="1">
            <a:spLocks noGrp="1"/>
          </p:cNvSpPr>
          <p:nvPr/>
        </p:nvSpPr>
        <p:spPr bwMode="auto">
          <a:xfrm>
            <a:off x="9942482" y="6568883"/>
            <a:ext cx="16478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mn-ea"/>
                <a:cs typeface="Arial" charset="0"/>
              </a:rPr>
              <a:t>Federal Inland Revenue Service</a:t>
            </a:r>
          </a:p>
        </p:txBody>
      </p:sp>
      <p:sp>
        <p:nvSpPr>
          <p:cNvPr id="6" name="Rectangle 378">
            <a:extLst>
              <a:ext uri="{FF2B5EF4-FFF2-40B4-BE49-F238E27FC236}">
                <a16:creationId xmlns:a16="http://schemas.microsoft.com/office/drawing/2014/main" id="{85B206A3-AE5E-4E4F-A85C-54C9EBB22A8E}"/>
              </a:ext>
            </a:extLst>
          </p:cNvPr>
          <p:cNvSpPr>
            <a:spLocks noChangeArrowheads="1"/>
          </p:cNvSpPr>
          <p:nvPr/>
        </p:nvSpPr>
        <p:spPr bwMode="auto">
          <a:xfrm rot="16200000">
            <a:off x="6053138" y="719138"/>
            <a:ext cx="85725" cy="12192000"/>
          </a:xfrm>
          <a:prstGeom prst="rect">
            <a:avLst/>
          </a:prstGeom>
          <a:solidFill>
            <a:srgbClr val="6D6E72"/>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pic>
        <p:nvPicPr>
          <p:cNvPr id="7" name="Picture 16" descr="http://www.firs.gov.ng/Style%20Library/FIRS/images/FIRS-Logo.png">
            <a:extLst>
              <a:ext uri="{FF2B5EF4-FFF2-40B4-BE49-F238E27FC236}">
                <a16:creationId xmlns:a16="http://schemas.microsoft.com/office/drawing/2014/main" id="{4EC05A5D-D88F-4CBF-9138-81900884D99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983134" y="6469063"/>
            <a:ext cx="641351"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McK 1. On-page tracker" hidden="1">
            <a:extLst>
              <a:ext uri="{FF2B5EF4-FFF2-40B4-BE49-F238E27FC236}">
                <a16:creationId xmlns:a16="http://schemas.microsoft.com/office/drawing/2014/main" id="{8ADC5B2A-31C3-4F0E-9FBC-18F2E63881FA}"/>
              </a:ext>
            </a:extLst>
          </p:cNvPr>
          <p:cNvSpPr>
            <a:spLocks noChangeArrowheads="1"/>
          </p:cNvSpPr>
          <p:nvPr/>
        </p:nvSpPr>
        <p:spPr bwMode="auto">
          <a:xfrm>
            <a:off x="162984" y="7938"/>
            <a:ext cx="859210" cy="215444"/>
          </a:xfrm>
          <a:prstGeom prst="rect">
            <a:avLst/>
          </a:prstGeom>
          <a:noFill/>
          <a:ln>
            <a:noFill/>
          </a:ln>
          <a:effec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400" dirty="0">
                <a:solidFill>
                  <a:srgbClr val="FFFFFF"/>
                </a:solidFill>
              </a:rPr>
              <a:t>TRACKER</a:t>
            </a:r>
          </a:p>
        </p:txBody>
      </p:sp>
      <p:sp>
        <p:nvSpPr>
          <p:cNvPr id="9" name="McK 3. Unit of measure" hidden="1">
            <a:extLst>
              <a:ext uri="{FF2B5EF4-FFF2-40B4-BE49-F238E27FC236}">
                <a16:creationId xmlns:a16="http://schemas.microsoft.com/office/drawing/2014/main" id="{6BE2551D-F812-4D52-9FDA-AD20FB2750F3}"/>
              </a:ext>
            </a:extLst>
          </p:cNvPr>
          <p:cNvSpPr txBox="1">
            <a:spLocks noChangeArrowheads="1"/>
          </p:cNvSpPr>
          <p:nvPr/>
        </p:nvSpPr>
        <p:spPr bwMode="auto">
          <a:xfrm>
            <a:off x="162984" y="619126"/>
            <a:ext cx="11724216" cy="252413"/>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rgbClr val="808080"/>
                </a:solidFill>
                <a:latin typeface="Arial"/>
                <a:ea typeface="+mn-ea"/>
              </a:rPr>
              <a:t>Unit of measure</a:t>
            </a:r>
          </a:p>
        </p:txBody>
      </p:sp>
      <p:grpSp>
        <p:nvGrpSpPr>
          <p:cNvPr id="10" name="ACET" hidden="1">
            <a:extLst>
              <a:ext uri="{FF2B5EF4-FFF2-40B4-BE49-F238E27FC236}">
                <a16:creationId xmlns:a16="http://schemas.microsoft.com/office/drawing/2014/main" id="{FC1202DB-BD63-493B-B859-15B633E034AE}"/>
              </a:ext>
            </a:extLst>
          </p:cNvPr>
          <p:cNvGrpSpPr>
            <a:grpSpLocks/>
          </p:cNvGrpSpPr>
          <p:nvPr/>
        </p:nvGrpSpPr>
        <p:grpSpPr bwMode="auto">
          <a:xfrm>
            <a:off x="1976967" y="1393826"/>
            <a:ext cx="5799667" cy="519113"/>
            <a:chOff x="915" y="710"/>
            <a:chExt cx="2686" cy="320"/>
          </a:xfrm>
        </p:grpSpPr>
        <p:cxnSp>
          <p:nvCxnSpPr>
            <p:cNvPr id="11" name="AutoShape 249">
              <a:extLst>
                <a:ext uri="{FF2B5EF4-FFF2-40B4-BE49-F238E27FC236}">
                  <a16:creationId xmlns:a16="http://schemas.microsoft.com/office/drawing/2014/main" id="{A2B49142-5BF6-4743-BCB7-7FBC73B29B1A}"/>
                </a:ext>
              </a:extLst>
            </p:cNvPr>
            <p:cNvCxnSpPr>
              <a:cxnSpLocks noChangeShapeType="1"/>
            </p:cNvCxnSpPr>
            <p:nvPr/>
          </p:nvCxnSpPr>
          <p:spPr bwMode="auto">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sp>
          <p:nvSpPr>
            <p:cNvPr id="12" name="AutoShape 250">
              <a:extLst>
                <a:ext uri="{FF2B5EF4-FFF2-40B4-BE49-F238E27FC236}">
                  <a16:creationId xmlns:a16="http://schemas.microsoft.com/office/drawing/2014/main" id="{449727DA-4771-41B4-A754-01065351A1CC}"/>
                </a:ext>
              </a:extLst>
            </p:cNvPr>
            <p:cNvSpPr>
              <a:spLocks noChangeArrowheads="1"/>
            </p:cNvSpPr>
            <p:nvPr/>
          </p:nvSpPr>
          <p:spPr bwMode="auto">
            <a:xfrm>
              <a:off x="915" y="710"/>
              <a:ext cx="2686" cy="320"/>
            </a:xfrm>
            <a:prstGeom prst="leftRightArrow">
              <a:avLst>
                <a:gd name="adj1" fmla="val 100000"/>
                <a:gd name="adj2" fmla="val 0"/>
              </a:avLst>
            </a:prstGeom>
            <a:noFill/>
            <a:ln>
              <a:noFill/>
            </a:ln>
            <a:effectLst/>
          </p:spPr>
          <p:txBody>
            <a:bodyPr lIns="0" tIns="0" rIns="0" bIns="18288" anchor="b">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dirty="0">
                  <a:solidFill>
                    <a:srgbClr val="000000"/>
                  </a:solidFill>
                </a:rPr>
                <a:t>Title</a:t>
              </a:r>
            </a:p>
            <a:p>
              <a:pPr eaLnBrk="1" hangingPunct="1">
                <a:defRPr/>
              </a:pPr>
              <a:r>
                <a:rPr lang="en-US" altLang="en-US" sz="1600" dirty="0">
                  <a:solidFill>
                    <a:srgbClr val="808080"/>
                  </a:solidFill>
                </a:rPr>
                <a:t>Unit of measure</a:t>
              </a:r>
            </a:p>
          </p:txBody>
        </p:sp>
      </p:grpSp>
      <p:grpSp>
        <p:nvGrpSpPr>
          <p:cNvPr id="13" name="McK Slide Elements" hidden="1">
            <a:extLst>
              <a:ext uri="{FF2B5EF4-FFF2-40B4-BE49-F238E27FC236}">
                <a16:creationId xmlns:a16="http://schemas.microsoft.com/office/drawing/2014/main" id="{AD940772-FD23-450B-8183-00BF201BF335}"/>
              </a:ext>
            </a:extLst>
          </p:cNvPr>
          <p:cNvGrpSpPr>
            <a:grpSpLocks/>
          </p:cNvGrpSpPr>
          <p:nvPr/>
        </p:nvGrpSpPr>
        <p:grpSpPr bwMode="auto">
          <a:xfrm>
            <a:off x="162985" y="6238875"/>
            <a:ext cx="8316383" cy="393700"/>
            <a:chOff x="121488" y="6315761"/>
            <a:chExt cx="6088667" cy="386027"/>
          </a:xfrm>
        </p:grpSpPr>
        <p:sp>
          <p:nvSpPr>
            <p:cNvPr id="14" name="McK 4. Footnote">
              <a:extLst>
                <a:ext uri="{FF2B5EF4-FFF2-40B4-BE49-F238E27FC236}">
                  <a16:creationId xmlns:a16="http://schemas.microsoft.com/office/drawing/2014/main" id="{2AA9B894-ED1D-41E3-8402-239B00D0000A}"/>
                </a:ext>
              </a:extLst>
            </p:cNvPr>
            <p:cNvSpPr txBox="1">
              <a:spLocks noChangeArrowheads="1"/>
            </p:cNvSpPr>
            <p:nvPr/>
          </p:nvSpPr>
          <p:spPr bwMode="auto">
            <a:xfrm>
              <a:off x="121488" y="6315761"/>
              <a:ext cx="6088667" cy="154100"/>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a:solidFill>
                    <a:srgbClr val="000000"/>
                  </a:solidFill>
                  <a:latin typeface="Arial"/>
                  <a:ea typeface="+mn-ea"/>
                </a:rPr>
                <a:t>1 Footnote</a:t>
              </a:r>
            </a:p>
          </p:txBody>
        </p:sp>
        <p:sp>
          <p:nvSpPr>
            <p:cNvPr id="15" name="McK 5. Source">
              <a:extLst>
                <a:ext uri="{FF2B5EF4-FFF2-40B4-BE49-F238E27FC236}">
                  <a16:creationId xmlns:a16="http://schemas.microsoft.com/office/drawing/2014/main" id="{12A71159-714F-4426-95A7-764ED91C78D8}"/>
                </a:ext>
              </a:extLst>
            </p:cNvPr>
            <p:cNvSpPr>
              <a:spLocks noChangeArrowheads="1"/>
            </p:cNvSpPr>
            <p:nvPr/>
          </p:nvSpPr>
          <p:spPr bwMode="auto">
            <a:xfrm>
              <a:off x="121488" y="6547689"/>
              <a:ext cx="6088667" cy="154099"/>
            </a:xfrm>
            <a:prstGeom prst="rect">
              <a:avLst/>
            </a:prstGeom>
            <a:noFill/>
            <a:ln>
              <a:noFill/>
            </a:ln>
            <a:effectLst/>
          </p:spPr>
          <p:txBody>
            <a:bodyPr lIns="0" tIns="0" rIns="0" bIns="0" anchor="b">
              <a:spAutoFit/>
            </a:bodyPr>
            <a:lstStyle>
              <a:lvl1pPr marL="620713" indent="-620713" defTabSz="927100">
                <a:tabLst>
                  <a:tab pos="625475" algn="l"/>
                </a:tabLst>
                <a:defRPr>
                  <a:solidFill>
                    <a:schemeClr val="tx1"/>
                  </a:solidFill>
                  <a:latin typeface="Arial" panose="020B0604020202020204" pitchFamily="34" charset="0"/>
                  <a:ea typeface="ＭＳ Ｐゴシック" panose="020B0600070205080204" pitchFamily="34" charset="-128"/>
                </a:defRPr>
              </a:lvl1pPr>
              <a:lvl2pPr marL="742950" indent="-285750" defTabSz="927100">
                <a:tabLst>
                  <a:tab pos="625475"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dirty="0">
                  <a:solidFill>
                    <a:srgbClr val="000000"/>
                  </a:solidFill>
                </a:rPr>
                <a:t>SOURCE: Source</a:t>
              </a:r>
            </a:p>
          </p:txBody>
        </p:sp>
      </p:grpSp>
      <p:grpSp>
        <p:nvGrpSpPr>
          <p:cNvPr id="16" name="LegendBoxes" hidden="1">
            <a:extLst>
              <a:ext uri="{FF2B5EF4-FFF2-40B4-BE49-F238E27FC236}">
                <a16:creationId xmlns:a16="http://schemas.microsoft.com/office/drawing/2014/main" id="{DDF266BE-2F97-4CD0-9374-66B99F2A7121}"/>
              </a:ext>
            </a:extLst>
          </p:cNvPr>
          <p:cNvGrpSpPr>
            <a:grpSpLocks/>
          </p:cNvGrpSpPr>
          <p:nvPr/>
        </p:nvGrpSpPr>
        <p:grpSpPr bwMode="auto">
          <a:xfrm>
            <a:off x="10847918" y="341314"/>
            <a:ext cx="855626" cy="1014346"/>
            <a:chOff x="4936" y="176"/>
            <a:chExt cx="396" cy="626"/>
          </a:xfrm>
        </p:grpSpPr>
        <p:sp>
          <p:nvSpPr>
            <p:cNvPr id="17" name="Legend1">
              <a:extLst>
                <a:ext uri="{FF2B5EF4-FFF2-40B4-BE49-F238E27FC236}">
                  <a16:creationId xmlns:a16="http://schemas.microsoft.com/office/drawing/2014/main" id="{44D4E9D0-F049-41BD-84E9-695482810485}"/>
                </a:ext>
              </a:extLst>
            </p:cNvPr>
            <p:cNvSpPr>
              <a:spLocks noChangeArrowheads="1"/>
            </p:cNvSpPr>
            <p:nvPr/>
          </p:nvSpPr>
          <p:spPr bwMode="auto">
            <a:xfrm>
              <a:off x="5096"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8" name="LegendRectangle1">
              <a:extLst>
                <a:ext uri="{FF2B5EF4-FFF2-40B4-BE49-F238E27FC236}">
                  <a16:creationId xmlns:a16="http://schemas.microsoft.com/office/drawing/2014/main" id="{620CEAEE-0BA8-4B84-8B8B-DD4693828AA6}"/>
                </a:ext>
              </a:extLst>
            </p:cNvPr>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19" name="Legend2">
              <a:extLst>
                <a:ext uri="{FF2B5EF4-FFF2-40B4-BE49-F238E27FC236}">
                  <a16:creationId xmlns:a16="http://schemas.microsoft.com/office/drawing/2014/main" id="{4510BBD7-F92A-4448-9339-A0CD3FFE9604}"/>
                </a:ext>
              </a:extLst>
            </p:cNvPr>
            <p:cNvSpPr>
              <a:spLocks noChangeArrowheads="1"/>
            </p:cNvSpPr>
            <p:nvPr/>
          </p:nvSpPr>
          <p:spPr bwMode="auto">
            <a:xfrm>
              <a:off x="5096" y="34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0" name="LegendRectangle2">
              <a:extLst>
                <a:ext uri="{FF2B5EF4-FFF2-40B4-BE49-F238E27FC236}">
                  <a16:creationId xmlns:a16="http://schemas.microsoft.com/office/drawing/2014/main" id="{5E85CCDE-4231-4860-80B9-D570AFDB3C51}"/>
                </a:ext>
              </a:extLst>
            </p:cNvPr>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1" name="Legend3">
              <a:extLst>
                <a:ext uri="{FF2B5EF4-FFF2-40B4-BE49-F238E27FC236}">
                  <a16:creationId xmlns:a16="http://schemas.microsoft.com/office/drawing/2014/main" id="{0D3A6D51-7C7A-4C59-A400-F5D939A43AA3}"/>
                </a:ext>
              </a:extLst>
            </p:cNvPr>
            <p:cNvSpPr>
              <a:spLocks noChangeArrowheads="1"/>
            </p:cNvSpPr>
            <p:nvPr/>
          </p:nvSpPr>
          <p:spPr bwMode="auto">
            <a:xfrm>
              <a:off x="5096" y="517"/>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2" name="LegendRectangle3">
              <a:extLst>
                <a:ext uri="{FF2B5EF4-FFF2-40B4-BE49-F238E27FC236}">
                  <a16:creationId xmlns:a16="http://schemas.microsoft.com/office/drawing/2014/main" id="{F60970F6-1884-4F54-AB3F-B58B8E529988}"/>
                </a:ext>
              </a:extLst>
            </p:cNvPr>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3" name="Legend4">
              <a:extLst>
                <a:ext uri="{FF2B5EF4-FFF2-40B4-BE49-F238E27FC236}">
                  <a16:creationId xmlns:a16="http://schemas.microsoft.com/office/drawing/2014/main" id="{3254CB70-9D96-4FAD-99FE-E780B9B8B127}"/>
                </a:ext>
              </a:extLst>
            </p:cNvPr>
            <p:cNvSpPr>
              <a:spLocks noChangeArrowheads="1"/>
            </p:cNvSpPr>
            <p:nvPr/>
          </p:nvSpPr>
          <p:spPr bwMode="auto">
            <a:xfrm>
              <a:off x="5096" y="688"/>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4" name="LegendRectangle4">
              <a:extLst>
                <a:ext uri="{FF2B5EF4-FFF2-40B4-BE49-F238E27FC236}">
                  <a16:creationId xmlns:a16="http://schemas.microsoft.com/office/drawing/2014/main" id="{0C80E184-EA62-45A4-AB63-BB0399B701CA}"/>
                </a:ext>
              </a:extLst>
            </p:cNvPr>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grpSp>
      <p:grpSp>
        <p:nvGrpSpPr>
          <p:cNvPr id="25" name="LegendLines" hidden="1">
            <a:extLst>
              <a:ext uri="{FF2B5EF4-FFF2-40B4-BE49-F238E27FC236}">
                <a16:creationId xmlns:a16="http://schemas.microsoft.com/office/drawing/2014/main" id="{7DF67D2D-27DA-4720-9658-B985C9618C95}"/>
              </a:ext>
            </a:extLst>
          </p:cNvPr>
          <p:cNvGrpSpPr>
            <a:grpSpLocks/>
          </p:cNvGrpSpPr>
          <p:nvPr/>
        </p:nvGrpSpPr>
        <p:grpSpPr bwMode="auto">
          <a:xfrm>
            <a:off x="10428820" y="341314"/>
            <a:ext cx="1274735" cy="741300"/>
            <a:chOff x="4750" y="176"/>
            <a:chExt cx="590" cy="458"/>
          </a:xfrm>
        </p:grpSpPr>
        <p:sp>
          <p:nvSpPr>
            <p:cNvPr id="26" name="LineLegend1">
              <a:extLst>
                <a:ext uri="{FF2B5EF4-FFF2-40B4-BE49-F238E27FC236}">
                  <a16:creationId xmlns:a16="http://schemas.microsoft.com/office/drawing/2014/main" id="{32EA1D4C-2260-433C-B1A3-B4C030F0A8B3}"/>
                </a:ext>
              </a:extLst>
            </p:cNvPr>
            <p:cNvSpPr>
              <a:spLocks noChangeShapeType="1"/>
            </p:cNvSpPr>
            <p:nvPr/>
          </p:nvSpPr>
          <p:spPr bwMode="auto">
            <a:xfrm>
              <a:off x="4750" y="233"/>
              <a:ext cx="288" cy="0"/>
            </a:xfrm>
            <a:prstGeom prst="line">
              <a:avLst/>
            </a:prstGeom>
            <a:noFill/>
            <a:ln w="28575">
              <a:solidFill>
                <a:schemeClr val="accent3"/>
              </a:solidFill>
              <a:round/>
              <a:headEnd/>
              <a:tailEnd/>
            </a:ln>
            <a:effectLst/>
          </p:spPr>
          <p:txBody>
            <a:bodyPr/>
            <a:lstStyle/>
            <a:p>
              <a:pPr defTabSz="909950" eaLnBrk="1" hangingPunct="1">
                <a:defRPr/>
              </a:pPr>
              <a:endParaRPr lang="en-US" sz="1600" dirty="0">
                <a:solidFill>
                  <a:srgbClr val="000000"/>
                </a:solidFill>
                <a:latin typeface="+mn-lt"/>
                <a:ea typeface="+mn-ea"/>
              </a:endParaRPr>
            </a:p>
          </p:txBody>
        </p:sp>
        <p:sp>
          <p:nvSpPr>
            <p:cNvPr id="27" name="LineLegend2">
              <a:extLst>
                <a:ext uri="{FF2B5EF4-FFF2-40B4-BE49-F238E27FC236}">
                  <a16:creationId xmlns:a16="http://schemas.microsoft.com/office/drawing/2014/main" id="{2DA0ED21-862E-4C50-A91A-27A7ACA9A11B}"/>
                </a:ext>
              </a:extLst>
            </p:cNvPr>
            <p:cNvSpPr>
              <a:spLocks noChangeShapeType="1"/>
            </p:cNvSpPr>
            <p:nvPr/>
          </p:nvSpPr>
          <p:spPr bwMode="auto">
            <a:xfrm>
              <a:off x="4750" y="402"/>
              <a:ext cx="288" cy="0"/>
            </a:xfrm>
            <a:prstGeom prst="line">
              <a:avLst/>
            </a:prstGeom>
            <a:noFill/>
            <a:ln w="28575">
              <a:solidFill>
                <a:schemeClr val="accent3"/>
              </a:solidFill>
              <a:prstDash val="dash"/>
              <a:round/>
              <a:headEnd/>
              <a:tailEnd/>
            </a:ln>
            <a:effectLst/>
          </p:spPr>
          <p:txBody>
            <a:bodyPr/>
            <a:lstStyle/>
            <a:p>
              <a:pPr defTabSz="909950" eaLnBrk="1" hangingPunct="1">
                <a:defRPr/>
              </a:pPr>
              <a:endParaRPr lang="en-US" sz="1600" dirty="0">
                <a:solidFill>
                  <a:srgbClr val="000000"/>
                </a:solidFill>
                <a:latin typeface="+mn-lt"/>
                <a:ea typeface="+mn-ea"/>
              </a:endParaRPr>
            </a:p>
          </p:txBody>
        </p:sp>
        <p:sp>
          <p:nvSpPr>
            <p:cNvPr id="28" name="LineLegend3">
              <a:extLst>
                <a:ext uri="{FF2B5EF4-FFF2-40B4-BE49-F238E27FC236}">
                  <a16:creationId xmlns:a16="http://schemas.microsoft.com/office/drawing/2014/main" id="{79A0317A-51BB-4CF7-BECE-C199311661DE}"/>
                </a:ext>
              </a:extLst>
            </p:cNvPr>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p:spPr>
          <p:txBody>
            <a:bodyPr/>
            <a:lstStyle/>
            <a:p>
              <a:pPr defTabSz="909950" eaLnBrk="1" hangingPunct="1">
                <a:defRPr/>
              </a:pPr>
              <a:endParaRPr lang="en-US" sz="1600" dirty="0">
                <a:solidFill>
                  <a:srgbClr val="000000"/>
                </a:solidFill>
                <a:latin typeface="+mn-lt"/>
                <a:ea typeface="+mn-ea"/>
              </a:endParaRPr>
            </a:p>
          </p:txBody>
        </p:sp>
        <p:sp>
          <p:nvSpPr>
            <p:cNvPr id="29" name="Legend1">
              <a:extLst>
                <a:ext uri="{FF2B5EF4-FFF2-40B4-BE49-F238E27FC236}">
                  <a16:creationId xmlns:a16="http://schemas.microsoft.com/office/drawing/2014/main" id="{1BF48749-971E-437D-ABA6-F003F84F36F3}"/>
                </a:ext>
              </a:extLst>
            </p:cNvPr>
            <p:cNvSpPr>
              <a:spLocks noChangeArrowheads="1"/>
            </p:cNvSpPr>
            <p:nvPr/>
          </p:nvSpPr>
          <p:spPr bwMode="auto">
            <a:xfrm>
              <a:off x="5104"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0" name="Legend2">
              <a:extLst>
                <a:ext uri="{FF2B5EF4-FFF2-40B4-BE49-F238E27FC236}">
                  <a16:creationId xmlns:a16="http://schemas.microsoft.com/office/drawing/2014/main" id="{E0A49D3A-127A-47C1-ABB4-00F7C2F5F9A6}"/>
                </a:ext>
              </a:extLst>
            </p:cNvPr>
            <p:cNvSpPr>
              <a:spLocks noChangeArrowheads="1"/>
            </p:cNvSpPr>
            <p:nvPr/>
          </p:nvSpPr>
          <p:spPr bwMode="auto">
            <a:xfrm>
              <a:off x="5104" y="344"/>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1" name="Legend3">
              <a:extLst>
                <a:ext uri="{FF2B5EF4-FFF2-40B4-BE49-F238E27FC236}">
                  <a16:creationId xmlns:a16="http://schemas.microsoft.com/office/drawing/2014/main" id="{44A15C54-12EF-4E4D-BED5-C4E7EDBE9990}"/>
                </a:ext>
              </a:extLst>
            </p:cNvPr>
            <p:cNvSpPr>
              <a:spLocks noChangeArrowheads="1"/>
            </p:cNvSpPr>
            <p:nvPr/>
          </p:nvSpPr>
          <p:spPr bwMode="auto">
            <a:xfrm>
              <a:off x="5104" y="520"/>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grpSp>
        <p:nvGrpSpPr>
          <p:cNvPr id="32" name="McKSticker" hidden="1">
            <a:extLst>
              <a:ext uri="{FF2B5EF4-FFF2-40B4-BE49-F238E27FC236}">
                <a16:creationId xmlns:a16="http://schemas.microsoft.com/office/drawing/2014/main" id="{C68F52C2-F510-4A58-8AA7-1B4498E54D8D}"/>
              </a:ext>
            </a:extLst>
          </p:cNvPr>
          <p:cNvGrpSpPr>
            <a:grpSpLocks/>
          </p:cNvGrpSpPr>
          <p:nvPr/>
        </p:nvGrpSpPr>
        <p:grpSpPr bwMode="auto">
          <a:xfrm>
            <a:off x="10435168" y="341313"/>
            <a:ext cx="1452033" cy="215900"/>
            <a:chOff x="7673880" y="285750"/>
            <a:chExt cx="1066895" cy="212366"/>
          </a:xfrm>
        </p:grpSpPr>
        <p:sp>
          <p:nvSpPr>
            <p:cNvPr id="33" name="StickerRectangle">
              <a:extLst>
                <a:ext uri="{FF2B5EF4-FFF2-40B4-BE49-F238E27FC236}">
                  <a16:creationId xmlns:a16="http://schemas.microsoft.com/office/drawing/2014/main" id="{8B71FCFE-BEE5-40A8-B165-408CD91F9964}"/>
                </a:ext>
              </a:extLst>
            </p:cNvPr>
            <p:cNvSpPr>
              <a:spLocks noChangeArrowheads="1"/>
            </p:cNvSpPr>
            <p:nvPr/>
          </p:nvSpPr>
          <p:spPr bwMode="auto">
            <a:xfrm>
              <a:off x="7956864" y="285750"/>
              <a:ext cx="783911" cy="208890"/>
            </a:xfrm>
            <a:prstGeom prst="leftRightArrow">
              <a:avLst>
                <a:gd name="adj1" fmla="val 100000"/>
                <a:gd name="adj2" fmla="val 0"/>
              </a:avLst>
            </a:prstGeom>
            <a:noFill/>
            <a:ln>
              <a:noFill/>
            </a:ln>
            <a:effectLst/>
          </p:spPr>
          <p:txBody>
            <a:bodyPr wrap="none" lIns="27432" tIns="0" rIns="0" bIns="27432">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buClr>
                  <a:srgbClr val="EE1D23"/>
                </a:buClr>
                <a:defRPr/>
              </a:pPr>
              <a:r>
                <a:rPr lang="en-US" altLang="en-US" sz="1200" dirty="0">
                  <a:solidFill>
                    <a:srgbClr val="808080"/>
                  </a:solidFill>
                </a:rPr>
                <a:t>PRELIMINARY</a:t>
              </a:r>
            </a:p>
          </p:txBody>
        </p:sp>
        <p:cxnSp>
          <p:nvCxnSpPr>
            <p:cNvPr id="34" name="AutoShape 31">
              <a:extLst>
                <a:ext uri="{FF2B5EF4-FFF2-40B4-BE49-F238E27FC236}">
                  <a16:creationId xmlns:a16="http://schemas.microsoft.com/office/drawing/2014/main" id="{C8A05D63-0B29-4647-B34C-794F31EE279E}"/>
                </a:ext>
              </a:extLst>
            </p:cNvPr>
            <p:cNvCxnSpPr>
              <a:cxnSpLocks noChangeShapeType="1"/>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5" name="AutoShape 32">
              <a:extLst>
                <a:ext uri="{FF2B5EF4-FFF2-40B4-BE49-F238E27FC236}">
                  <a16:creationId xmlns:a16="http://schemas.microsoft.com/office/drawing/2014/main" id="{E30154B9-398F-4943-8D8B-B6A91765403C}"/>
                </a:ext>
              </a:extLst>
            </p:cNvPr>
            <p:cNvCxnSpPr>
              <a:cxnSpLocks noChangeShapeType="1"/>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6" name="LegendMoons" hidden="1">
            <a:extLst>
              <a:ext uri="{FF2B5EF4-FFF2-40B4-BE49-F238E27FC236}">
                <a16:creationId xmlns:a16="http://schemas.microsoft.com/office/drawing/2014/main" id="{738BA0EF-B584-4A4F-BD8C-552AB6D49054}"/>
              </a:ext>
            </a:extLst>
          </p:cNvPr>
          <p:cNvGrpSpPr>
            <a:grpSpLocks/>
          </p:cNvGrpSpPr>
          <p:nvPr/>
        </p:nvGrpSpPr>
        <p:grpSpPr bwMode="auto">
          <a:xfrm>
            <a:off x="10756904" y="341313"/>
            <a:ext cx="945788" cy="1333500"/>
            <a:chOff x="6655594" y="273840"/>
            <a:chExt cx="694869" cy="1306516"/>
          </a:xfrm>
        </p:grpSpPr>
        <p:grpSp>
          <p:nvGrpSpPr>
            <p:cNvPr id="37" name="MoonLegend1">
              <a:extLst>
                <a:ext uri="{FF2B5EF4-FFF2-40B4-BE49-F238E27FC236}">
                  <a16:creationId xmlns:a16="http://schemas.microsoft.com/office/drawing/2014/main" id="{F858559F-E1C6-4AB5-8D0B-AEEC35393C0C}"/>
                </a:ext>
              </a:extLst>
            </p:cNvPr>
            <p:cNvGrpSpPr>
              <a:grpSpLocks noChangeAspect="1"/>
            </p:cNvGrpSpPr>
            <p:nvPr>
              <p:custDataLst>
                <p:tags r:id="rId3"/>
              </p:custDataLst>
            </p:nvPr>
          </p:nvGrpSpPr>
          <p:grpSpPr bwMode="auto">
            <a:xfrm>
              <a:off x="6655594" y="273840"/>
              <a:ext cx="209550" cy="209551"/>
              <a:chOff x="4533" y="183"/>
              <a:chExt cx="144" cy="144"/>
            </a:xfrm>
          </p:grpSpPr>
          <p:sp>
            <p:nvSpPr>
              <p:cNvPr id="55" name="Oval 38">
                <a:extLst>
                  <a:ext uri="{FF2B5EF4-FFF2-40B4-BE49-F238E27FC236}">
                    <a16:creationId xmlns:a16="http://schemas.microsoft.com/office/drawing/2014/main" id="{597D797E-8E63-4465-A321-B5983DD8337F}"/>
                  </a:ext>
                </a:extLst>
              </p:cNvPr>
              <p:cNvSpPr>
                <a:spLocks noChangeAspect="1" noChangeArrowheads="1"/>
              </p:cNvSpPr>
              <p:nvPr>
                <p:custDataLst>
                  <p:tags r:id="rId16"/>
                </p:custDataLst>
              </p:nvPr>
            </p:nvSpPr>
            <p:spPr bwMode="auto">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6" name="Arc 39">
                <a:extLst>
                  <a:ext uri="{FF2B5EF4-FFF2-40B4-BE49-F238E27FC236}">
                    <a16:creationId xmlns:a16="http://schemas.microsoft.com/office/drawing/2014/main" id="{7A560A67-3371-4FAC-9D8C-69FB6D152609}"/>
                  </a:ext>
                </a:extLst>
              </p:cNvPr>
              <p:cNvSpPr>
                <a:spLocks noChangeAspect="1"/>
              </p:cNvSpPr>
              <p:nvPr>
                <p:custDataLst>
                  <p:tags r:id="rId17"/>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nvGrpSpPr>
            <p:cNvPr id="38" name="MoonLegend2">
              <a:extLst>
                <a:ext uri="{FF2B5EF4-FFF2-40B4-BE49-F238E27FC236}">
                  <a16:creationId xmlns:a16="http://schemas.microsoft.com/office/drawing/2014/main" id="{67461624-5728-48EC-93D5-E0CF023F18BE}"/>
                </a:ext>
              </a:extLst>
            </p:cNvPr>
            <p:cNvGrpSpPr>
              <a:grpSpLocks noChangeAspect="1"/>
            </p:cNvGrpSpPr>
            <p:nvPr>
              <p:custDataLst>
                <p:tags r:id="rId4"/>
              </p:custDataLst>
            </p:nvPr>
          </p:nvGrpSpPr>
          <p:grpSpPr bwMode="auto">
            <a:xfrm>
              <a:off x="6655594" y="548081"/>
              <a:ext cx="209550" cy="209551"/>
              <a:chOff x="1694" y="2044"/>
              <a:chExt cx="160" cy="160"/>
            </a:xfrm>
          </p:grpSpPr>
          <p:sp>
            <p:nvSpPr>
              <p:cNvPr id="53" name="Oval 41">
                <a:extLst>
                  <a:ext uri="{FF2B5EF4-FFF2-40B4-BE49-F238E27FC236}">
                    <a16:creationId xmlns:a16="http://schemas.microsoft.com/office/drawing/2014/main" id="{456E4BAF-C88D-4EA1-AD58-0EE733614B02}"/>
                  </a:ext>
                </a:extLst>
              </p:cNvPr>
              <p:cNvSpPr>
                <a:spLocks noChangeAspect="1" noChangeArrowheads="1"/>
              </p:cNvSpPr>
              <p:nvPr>
                <p:custDataLst>
                  <p:tags r:id="rId14"/>
                </p:custDataLst>
              </p:nvPr>
            </p:nvSpPr>
            <p:spPr bwMode="auto">
              <a:xfrm>
                <a:off x="1694" y="2044"/>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4" name="Arc 42">
                <a:extLst>
                  <a:ext uri="{FF2B5EF4-FFF2-40B4-BE49-F238E27FC236}">
                    <a16:creationId xmlns:a16="http://schemas.microsoft.com/office/drawing/2014/main" id="{FA07019A-3B8B-43FD-979F-0B49C68E19B8}"/>
                  </a:ext>
                </a:extLst>
              </p:cNvPr>
              <p:cNvSpPr>
                <a:spLocks noChangeAspect="1"/>
              </p:cNvSpPr>
              <p:nvPr>
                <p:custDataLst>
                  <p:tags r:id="rId15"/>
                </p:custDataLst>
              </p:nvPr>
            </p:nvSpPr>
            <p:spPr bwMode="auto">
              <a:xfrm>
                <a:off x="1694" y="2044"/>
                <a:ext cx="160" cy="160"/>
              </a:xfrm>
              <a:prstGeom prst="arc">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nvGrpSpPr>
            <p:cNvPr id="39" name="MoonLegend4">
              <a:extLst>
                <a:ext uri="{FF2B5EF4-FFF2-40B4-BE49-F238E27FC236}">
                  <a16:creationId xmlns:a16="http://schemas.microsoft.com/office/drawing/2014/main" id="{642D42C6-F0B1-4B93-8314-AE096993C1E9}"/>
                </a:ext>
              </a:extLst>
            </p:cNvPr>
            <p:cNvGrpSpPr>
              <a:grpSpLocks noChangeAspect="1"/>
            </p:cNvGrpSpPr>
            <p:nvPr>
              <p:custDataLst>
                <p:tags r:id="rId5"/>
              </p:custDataLst>
            </p:nvPr>
          </p:nvGrpSpPr>
          <p:grpSpPr bwMode="auto">
            <a:xfrm>
              <a:off x="6655594" y="1096563"/>
              <a:ext cx="209550" cy="209551"/>
              <a:chOff x="4495" y="1198"/>
              <a:chExt cx="160" cy="160"/>
            </a:xfrm>
          </p:grpSpPr>
          <p:sp>
            <p:nvSpPr>
              <p:cNvPr id="51" name="Oval 47">
                <a:extLst>
                  <a:ext uri="{FF2B5EF4-FFF2-40B4-BE49-F238E27FC236}">
                    <a16:creationId xmlns:a16="http://schemas.microsoft.com/office/drawing/2014/main" id="{C30BDB2B-5D57-4512-8317-6590B3AC3557}"/>
                  </a:ext>
                </a:extLst>
              </p:cNvPr>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2" name="Arc 48">
                <a:extLst>
                  <a:ext uri="{FF2B5EF4-FFF2-40B4-BE49-F238E27FC236}">
                    <a16:creationId xmlns:a16="http://schemas.microsoft.com/office/drawing/2014/main" id="{5E7A75A4-04B3-4767-9BA3-FB4E97241301}"/>
                  </a:ext>
                </a:extLst>
              </p:cNvPr>
              <p:cNvSpPr>
                <a:spLocks noChangeAspect="1"/>
              </p:cNvSpPr>
              <p:nvPr>
                <p:custDataLst>
                  <p:tags r:id="rId13"/>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nvGrpSpPr>
            <p:cNvPr id="40" name="MoonLegend5">
              <a:extLst>
                <a:ext uri="{FF2B5EF4-FFF2-40B4-BE49-F238E27FC236}">
                  <a16:creationId xmlns:a16="http://schemas.microsoft.com/office/drawing/2014/main" id="{DB623600-6057-4436-B2ED-2594514A109D}"/>
                </a:ext>
              </a:extLst>
            </p:cNvPr>
            <p:cNvGrpSpPr>
              <a:grpSpLocks noChangeAspect="1"/>
            </p:cNvGrpSpPr>
            <p:nvPr>
              <p:custDataLst>
                <p:tags r:id="rId6"/>
              </p:custDataLst>
            </p:nvPr>
          </p:nvGrpSpPr>
          <p:grpSpPr bwMode="auto">
            <a:xfrm>
              <a:off x="6655594" y="1370805"/>
              <a:ext cx="209550" cy="209551"/>
              <a:chOff x="4495" y="1440"/>
              <a:chExt cx="160" cy="160"/>
            </a:xfrm>
          </p:grpSpPr>
          <p:sp>
            <p:nvSpPr>
              <p:cNvPr id="49" name="Oval 50">
                <a:extLst>
                  <a:ext uri="{FF2B5EF4-FFF2-40B4-BE49-F238E27FC236}">
                    <a16:creationId xmlns:a16="http://schemas.microsoft.com/office/drawing/2014/main" id="{6733664D-A97C-4F07-AE5D-4EECB55E5555}"/>
                  </a:ext>
                </a:extLst>
              </p:cNvPr>
              <p:cNvSpPr>
                <a:spLocks noChangeAspect="1" noChangeArrowheads="1"/>
              </p:cNvSpPr>
              <p:nvPr>
                <p:custDataLst>
                  <p:tags r:id="rId10"/>
                </p:custDataLst>
              </p:nvPr>
            </p:nvSpPr>
            <p:spPr bwMode="auto">
              <a:xfrm>
                <a:off x="4495" y="1440"/>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0" name="Oval 51">
                <a:extLst>
                  <a:ext uri="{FF2B5EF4-FFF2-40B4-BE49-F238E27FC236}">
                    <a16:creationId xmlns:a16="http://schemas.microsoft.com/office/drawing/2014/main" id="{EB3E415E-1F1E-4150-AC1A-B31CDD316ED5}"/>
                  </a:ext>
                </a:extLst>
              </p:cNvPr>
              <p:cNvSpPr>
                <a:spLocks noChangeAspect="1" noChangeArrowheads="1"/>
              </p:cNvSpPr>
              <p:nvPr>
                <p:custDataLst>
                  <p:tags r:id="rId11"/>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sp>
          <p:nvSpPr>
            <p:cNvPr id="41" name="Legend1">
              <a:extLst>
                <a:ext uri="{FF2B5EF4-FFF2-40B4-BE49-F238E27FC236}">
                  <a16:creationId xmlns:a16="http://schemas.microsoft.com/office/drawing/2014/main" id="{A5B256D2-9F37-43E2-806C-92AEA1529908}"/>
                </a:ext>
              </a:extLst>
            </p:cNvPr>
            <p:cNvSpPr>
              <a:spLocks noChangeArrowheads="1"/>
            </p:cNvSpPr>
            <p:nvPr/>
          </p:nvSpPr>
          <p:spPr bwMode="auto">
            <a:xfrm>
              <a:off x="6975947" y="28628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2" name="Legend2">
              <a:extLst>
                <a:ext uri="{FF2B5EF4-FFF2-40B4-BE49-F238E27FC236}">
                  <a16:creationId xmlns:a16="http://schemas.microsoft.com/office/drawing/2014/main" id="{E023188B-311A-49E4-91F0-33D621524D45}"/>
                </a:ext>
              </a:extLst>
            </p:cNvPr>
            <p:cNvSpPr>
              <a:spLocks noChangeArrowheads="1"/>
            </p:cNvSpPr>
            <p:nvPr/>
          </p:nvSpPr>
          <p:spPr bwMode="auto">
            <a:xfrm>
              <a:off x="6975947" y="561584"/>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3" name="Legend3">
              <a:extLst>
                <a:ext uri="{FF2B5EF4-FFF2-40B4-BE49-F238E27FC236}">
                  <a16:creationId xmlns:a16="http://schemas.microsoft.com/office/drawing/2014/main" id="{C3369D5A-DF90-4B21-B72D-964302838D5D}"/>
                </a:ext>
              </a:extLst>
            </p:cNvPr>
            <p:cNvSpPr>
              <a:spLocks noChangeArrowheads="1"/>
            </p:cNvSpPr>
            <p:nvPr/>
          </p:nvSpPr>
          <p:spPr bwMode="auto">
            <a:xfrm>
              <a:off x="6975947" y="835330"/>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4" name="Legend4">
              <a:extLst>
                <a:ext uri="{FF2B5EF4-FFF2-40B4-BE49-F238E27FC236}">
                  <a16:creationId xmlns:a16="http://schemas.microsoft.com/office/drawing/2014/main" id="{B1AD7374-244E-4AF2-A533-3383DB8899B7}"/>
                </a:ext>
              </a:extLst>
            </p:cNvPr>
            <p:cNvSpPr>
              <a:spLocks noChangeArrowheads="1"/>
            </p:cNvSpPr>
            <p:nvPr/>
          </p:nvSpPr>
          <p:spPr bwMode="auto">
            <a:xfrm>
              <a:off x="6975947" y="1107522"/>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5" name="Legend5">
              <a:extLst>
                <a:ext uri="{FF2B5EF4-FFF2-40B4-BE49-F238E27FC236}">
                  <a16:creationId xmlns:a16="http://schemas.microsoft.com/office/drawing/2014/main" id="{1D418983-6854-44A3-B9F0-C0C00A628327}"/>
                </a:ext>
              </a:extLst>
            </p:cNvPr>
            <p:cNvSpPr>
              <a:spLocks noChangeArrowheads="1"/>
            </p:cNvSpPr>
            <p:nvPr/>
          </p:nvSpPr>
          <p:spPr bwMode="auto">
            <a:xfrm>
              <a:off x="6975947" y="138282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nvGrpSpPr>
            <p:cNvPr id="46" name="MoonLegend3">
              <a:extLst>
                <a:ext uri="{FF2B5EF4-FFF2-40B4-BE49-F238E27FC236}">
                  <a16:creationId xmlns:a16="http://schemas.microsoft.com/office/drawing/2014/main" id="{59272816-A172-4902-8F6B-2767FD0A1281}"/>
                </a:ext>
              </a:extLst>
            </p:cNvPr>
            <p:cNvGrpSpPr>
              <a:grpSpLocks noChangeAspect="1"/>
            </p:cNvGrpSpPr>
            <p:nvPr>
              <p:custDataLst>
                <p:tags r:id="rId7"/>
              </p:custDataLst>
            </p:nvPr>
          </p:nvGrpSpPr>
          <p:grpSpPr bwMode="auto">
            <a:xfrm>
              <a:off x="6655594" y="822322"/>
              <a:ext cx="209550" cy="209551"/>
              <a:chOff x="4495" y="1198"/>
              <a:chExt cx="160" cy="160"/>
            </a:xfrm>
          </p:grpSpPr>
          <p:sp>
            <p:nvSpPr>
              <p:cNvPr id="47" name="Oval 47">
                <a:extLst>
                  <a:ext uri="{FF2B5EF4-FFF2-40B4-BE49-F238E27FC236}">
                    <a16:creationId xmlns:a16="http://schemas.microsoft.com/office/drawing/2014/main" id="{80A0DEF4-B6D8-44B7-8085-C2E68E85C792}"/>
                  </a:ext>
                </a:extLst>
              </p:cNvPr>
              <p:cNvSpPr>
                <a:spLocks noChangeAspect="1" noChangeArrowheads="1"/>
              </p:cNvSpPr>
              <p:nvPr>
                <p:custDataLst>
                  <p:tags r:id="rId8"/>
                </p:custDataLst>
              </p:nvPr>
            </p:nvSpPr>
            <p:spPr bwMode="auto">
              <a:xfrm>
                <a:off x="4495" y="1198"/>
                <a:ext cx="160" cy="156"/>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48" name="Arc 48">
                <a:extLst>
                  <a:ext uri="{FF2B5EF4-FFF2-40B4-BE49-F238E27FC236}">
                    <a16:creationId xmlns:a16="http://schemas.microsoft.com/office/drawing/2014/main" id="{2893FC9F-C5BD-4EBF-BFB4-5A99B3C63612}"/>
                  </a:ext>
                </a:extLst>
              </p:cNvPr>
              <p:cNvSpPr>
                <a:spLocks noChangeAspect="1"/>
              </p:cNvSpPr>
              <p:nvPr>
                <p:custDataLst>
                  <p:tags r:id="rId9"/>
                </p:custDataLst>
              </p:nvPr>
            </p:nvSpPr>
            <p:spPr bwMode="auto">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sp>
        <p:nvSpPr>
          <p:cNvPr id="57" name="Working Draft" hidden="1">
            <a:extLst>
              <a:ext uri="{FF2B5EF4-FFF2-40B4-BE49-F238E27FC236}">
                <a16:creationId xmlns:a16="http://schemas.microsoft.com/office/drawing/2014/main" id="{1CDC35F8-D4A8-4C1F-A2D2-3C43F3A23153}"/>
              </a:ext>
            </a:extLst>
          </p:cNvPr>
          <p:cNvSpPr txBox="1">
            <a:spLocks noChangeArrowheads="1"/>
          </p:cNvSpPr>
          <p:nvPr/>
        </p:nvSpPr>
        <p:spPr bwMode="auto">
          <a:xfrm rot="5400000">
            <a:off x="10989877" y="1981071"/>
            <a:ext cx="2213748"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mn-ea"/>
              </a:rPr>
              <a:t>Last Modified 12/04/2016 14:32 W. Central Africa Standard Time</a:t>
            </a:r>
            <a:endParaRPr lang="en-US" sz="1600" dirty="0">
              <a:solidFill>
                <a:srgbClr val="000000"/>
              </a:solidFill>
              <a:latin typeface="Arial"/>
              <a:ea typeface="+mn-ea"/>
            </a:endParaRPr>
          </a:p>
        </p:txBody>
      </p:sp>
      <p:sp>
        <p:nvSpPr>
          <p:cNvPr id="58" name="Printed" hidden="1">
            <a:extLst>
              <a:ext uri="{FF2B5EF4-FFF2-40B4-BE49-F238E27FC236}">
                <a16:creationId xmlns:a16="http://schemas.microsoft.com/office/drawing/2014/main" id="{24D0F93F-F1BB-464B-8388-2E72DD0FD6B9}"/>
              </a:ext>
            </a:extLst>
          </p:cNvPr>
          <p:cNvSpPr txBox="1">
            <a:spLocks noChangeArrowheads="1"/>
          </p:cNvSpPr>
          <p:nvPr/>
        </p:nvSpPr>
        <p:spPr bwMode="auto">
          <a:xfrm rot="5400000">
            <a:off x="11029150" y="4198810"/>
            <a:ext cx="2135200"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mn-ea"/>
              </a:rPr>
              <a:t>Printed 2015/07/28 05:32 AM W. Central Africa Standard Time</a:t>
            </a:r>
            <a:endParaRPr lang="en-US" sz="1600" dirty="0">
              <a:solidFill>
                <a:srgbClr val="000000"/>
              </a:solidFill>
              <a:latin typeface="Arial"/>
              <a:ea typeface="+mn-ea"/>
            </a:endParaRPr>
          </a:p>
        </p:txBody>
      </p:sp>
      <p:sp>
        <p:nvSpPr>
          <p:cNvPr id="59" name="Footer Placeholder 20">
            <a:extLst>
              <a:ext uri="{FF2B5EF4-FFF2-40B4-BE49-F238E27FC236}">
                <a16:creationId xmlns:a16="http://schemas.microsoft.com/office/drawing/2014/main" id="{AD3BA664-AAAA-45AE-8C4E-A07496DFA61C}"/>
              </a:ext>
            </a:extLst>
          </p:cNvPr>
          <p:cNvSpPr txBox="1">
            <a:spLocks noGrp="1"/>
          </p:cNvSpPr>
          <p:nvPr userDrawn="1"/>
        </p:nvSpPr>
        <p:spPr bwMode="auto">
          <a:xfrm>
            <a:off x="444224" y="6606983"/>
            <a:ext cx="18081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mn-ea"/>
                <a:cs typeface="Arial" charset="0"/>
              </a:rPr>
              <a:t>GITN Annual Tax Conference 2016</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8386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84419B7C-6E86-416C-8D39-73CD4494E204}"/>
              </a:ext>
            </a:extLst>
          </p:cNvPr>
          <p:cNvGraphicFramePr>
            <a:graphicFrameLocks noChangeAspect="1"/>
          </p:cNvGraphicFramePr>
          <p:nvPr>
            <p:custDataLst>
              <p:tags r:id="rId2"/>
            </p:custDataLst>
          </p:nvPr>
        </p:nvGraphicFramePr>
        <p:xfrm>
          <a:off x="1" y="1"/>
          <a:ext cx="215900" cy="161925"/>
        </p:xfrm>
        <a:graphic>
          <a:graphicData uri="http://schemas.openxmlformats.org/presentationml/2006/ole">
            <mc:AlternateContent xmlns:mc="http://schemas.openxmlformats.org/markup-compatibility/2006">
              <mc:Choice xmlns:v="urn:schemas-microsoft-com:vml" Requires="v">
                <p:oleObj spid="_x0000_s6170" name="think-cell Slide" r:id="rId19" imgW="360" imgH="360" progId="TCLayout.ActiveDocument.1">
                  <p:embed/>
                </p:oleObj>
              </mc:Choice>
              <mc:Fallback>
                <p:oleObj name="think-cell Slide" r:id="rId19" imgW="360" imgH="360" progId="TCLayout.ActiveDocument.1">
                  <p:embed/>
                  <p:pic>
                    <p:nvPicPr>
                      <p:cNvPr id="3" name="Object 1" hidden="1">
                        <a:extLst>
                          <a:ext uri="{FF2B5EF4-FFF2-40B4-BE49-F238E27FC236}">
                            <a16:creationId xmlns:a16="http://schemas.microsoft.com/office/drawing/2014/main" id="{84419B7C-6E86-416C-8D39-73CD4494E20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1"/>
                        <a:ext cx="2159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 name="Rectangle 375">
            <a:extLst>
              <a:ext uri="{FF2B5EF4-FFF2-40B4-BE49-F238E27FC236}">
                <a16:creationId xmlns:a16="http://schemas.microsoft.com/office/drawing/2014/main" id="{63E45C5C-3B70-4C88-9A83-19A73D57FA83}"/>
              </a:ext>
            </a:extLst>
          </p:cNvPr>
          <p:cNvSpPr>
            <a:spLocks noChangeArrowheads="1"/>
          </p:cNvSpPr>
          <p:nvPr/>
        </p:nvSpPr>
        <p:spPr bwMode="invGray">
          <a:xfrm rot="16200000">
            <a:off x="5978525" y="-5978525"/>
            <a:ext cx="234950" cy="12192000"/>
          </a:xfrm>
          <a:prstGeom prst="rect">
            <a:avLst/>
          </a:prstGeom>
          <a:solidFill>
            <a:srgbClr val="EE1D23"/>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sp>
        <p:nvSpPr>
          <p:cNvPr id="5" name="Footer Placeholder 20">
            <a:extLst>
              <a:ext uri="{FF2B5EF4-FFF2-40B4-BE49-F238E27FC236}">
                <a16:creationId xmlns:a16="http://schemas.microsoft.com/office/drawing/2014/main" id="{D44AA2ED-E149-4A08-AD0A-10B6BB75EB42}"/>
              </a:ext>
            </a:extLst>
          </p:cNvPr>
          <p:cNvSpPr txBox="1">
            <a:spLocks noGrp="1"/>
          </p:cNvSpPr>
          <p:nvPr/>
        </p:nvSpPr>
        <p:spPr bwMode="auto">
          <a:xfrm>
            <a:off x="9942482" y="6568883"/>
            <a:ext cx="16478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mn-ea"/>
                <a:cs typeface="Arial" charset="0"/>
              </a:rPr>
              <a:t>Federal Inland Revenue Service</a:t>
            </a:r>
          </a:p>
        </p:txBody>
      </p:sp>
      <p:sp>
        <p:nvSpPr>
          <p:cNvPr id="6" name="Rectangle 378">
            <a:extLst>
              <a:ext uri="{FF2B5EF4-FFF2-40B4-BE49-F238E27FC236}">
                <a16:creationId xmlns:a16="http://schemas.microsoft.com/office/drawing/2014/main" id="{A18C8E2B-4FC0-4280-823C-7DD30768E203}"/>
              </a:ext>
            </a:extLst>
          </p:cNvPr>
          <p:cNvSpPr>
            <a:spLocks noChangeArrowheads="1"/>
          </p:cNvSpPr>
          <p:nvPr/>
        </p:nvSpPr>
        <p:spPr bwMode="auto">
          <a:xfrm rot="16200000">
            <a:off x="6053138" y="719138"/>
            <a:ext cx="85725" cy="12192000"/>
          </a:xfrm>
          <a:prstGeom prst="rect">
            <a:avLst/>
          </a:prstGeom>
          <a:solidFill>
            <a:srgbClr val="6D6E72"/>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pic>
        <p:nvPicPr>
          <p:cNvPr id="7" name="Picture 16" descr="http://www.firs.gov.ng/Style%20Library/FIRS/images/FIRS-Logo.png">
            <a:extLst>
              <a:ext uri="{FF2B5EF4-FFF2-40B4-BE49-F238E27FC236}">
                <a16:creationId xmlns:a16="http://schemas.microsoft.com/office/drawing/2014/main" id="{E3B3C10B-B36F-478B-8AF6-02A501E23F8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983134" y="6469063"/>
            <a:ext cx="641351"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McK 1. On-page tracker" hidden="1">
            <a:extLst>
              <a:ext uri="{FF2B5EF4-FFF2-40B4-BE49-F238E27FC236}">
                <a16:creationId xmlns:a16="http://schemas.microsoft.com/office/drawing/2014/main" id="{ABB6D036-6202-4A1B-9C18-4203B3C5299F}"/>
              </a:ext>
            </a:extLst>
          </p:cNvPr>
          <p:cNvSpPr>
            <a:spLocks noChangeArrowheads="1"/>
          </p:cNvSpPr>
          <p:nvPr/>
        </p:nvSpPr>
        <p:spPr bwMode="auto">
          <a:xfrm>
            <a:off x="162984" y="7938"/>
            <a:ext cx="859210" cy="215444"/>
          </a:xfrm>
          <a:prstGeom prst="rect">
            <a:avLst/>
          </a:prstGeom>
          <a:noFill/>
          <a:ln>
            <a:noFill/>
          </a:ln>
          <a:effec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400" dirty="0">
                <a:solidFill>
                  <a:srgbClr val="FFFFFF"/>
                </a:solidFill>
              </a:rPr>
              <a:t>TRACKER</a:t>
            </a:r>
          </a:p>
        </p:txBody>
      </p:sp>
      <p:sp>
        <p:nvSpPr>
          <p:cNvPr id="9" name="McK 3. Unit of measure" hidden="1">
            <a:extLst>
              <a:ext uri="{FF2B5EF4-FFF2-40B4-BE49-F238E27FC236}">
                <a16:creationId xmlns:a16="http://schemas.microsoft.com/office/drawing/2014/main" id="{23E76CCF-72F7-4142-8BBD-81B2208E3C65}"/>
              </a:ext>
            </a:extLst>
          </p:cNvPr>
          <p:cNvSpPr txBox="1">
            <a:spLocks noChangeArrowheads="1"/>
          </p:cNvSpPr>
          <p:nvPr/>
        </p:nvSpPr>
        <p:spPr bwMode="auto">
          <a:xfrm>
            <a:off x="162984" y="619126"/>
            <a:ext cx="11724216" cy="252413"/>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rgbClr val="808080"/>
                </a:solidFill>
                <a:latin typeface="Arial"/>
                <a:ea typeface="+mn-ea"/>
              </a:rPr>
              <a:t>Unit of measure</a:t>
            </a:r>
          </a:p>
        </p:txBody>
      </p:sp>
      <p:grpSp>
        <p:nvGrpSpPr>
          <p:cNvPr id="10" name="ACET" hidden="1">
            <a:extLst>
              <a:ext uri="{FF2B5EF4-FFF2-40B4-BE49-F238E27FC236}">
                <a16:creationId xmlns:a16="http://schemas.microsoft.com/office/drawing/2014/main" id="{AA82423D-24E7-4AA7-B1A2-53A2752E5B0B}"/>
              </a:ext>
            </a:extLst>
          </p:cNvPr>
          <p:cNvGrpSpPr>
            <a:grpSpLocks/>
          </p:cNvGrpSpPr>
          <p:nvPr/>
        </p:nvGrpSpPr>
        <p:grpSpPr bwMode="auto">
          <a:xfrm>
            <a:off x="1976967" y="1393826"/>
            <a:ext cx="5799667" cy="519113"/>
            <a:chOff x="915" y="710"/>
            <a:chExt cx="2686" cy="320"/>
          </a:xfrm>
        </p:grpSpPr>
        <p:cxnSp>
          <p:nvCxnSpPr>
            <p:cNvPr id="11" name="AutoShape 249">
              <a:extLst>
                <a:ext uri="{FF2B5EF4-FFF2-40B4-BE49-F238E27FC236}">
                  <a16:creationId xmlns:a16="http://schemas.microsoft.com/office/drawing/2014/main" id="{0432D55D-948D-4035-BD1E-79892646B017}"/>
                </a:ext>
              </a:extLst>
            </p:cNvPr>
            <p:cNvCxnSpPr>
              <a:cxnSpLocks noChangeShapeType="1"/>
            </p:cNvCxnSpPr>
            <p:nvPr/>
          </p:nvCxnSpPr>
          <p:spPr bwMode="auto">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sp>
          <p:nvSpPr>
            <p:cNvPr id="12" name="AutoShape 250">
              <a:extLst>
                <a:ext uri="{FF2B5EF4-FFF2-40B4-BE49-F238E27FC236}">
                  <a16:creationId xmlns:a16="http://schemas.microsoft.com/office/drawing/2014/main" id="{86B84C0F-92E2-4327-843C-D7D5025A98D2}"/>
                </a:ext>
              </a:extLst>
            </p:cNvPr>
            <p:cNvSpPr>
              <a:spLocks noChangeArrowheads="1"/>
            </p:cNvSpPr>
            <p:nvPr/>
          </p:nvSpPr>
          <p:spPr bwMode="auto">
            <a:xfrm>
              <a:off x="915" y="710"/>
              <a:ext cx="2686" cy="320"/>
            </a:xfrm>
            <a:prstGeom prst="leftRightArrow">
              <a:avLst>
                <a:gd name="adj1" fmla="val 100000"/>
                <a:gd name="adj2" fmla="val 0"/>
              </a:avLst>
            </a:prstGeom>
            <a:noFill/>
            <a:ln>
              <a:noFill/>
            </a:ln>
            <a:effectLst/>
          </p:spPr>
          <p:txBody>
            <a:bodyPr lIns="0" tIns="0" rIns="0" bIns="18288" anchor="b">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dirty="0">
                  <a:solidFill>
                    <a:srgbClr val="000000"/>
                  </a:solidFill>
                </a:rPr>
                <a:t>Title</a:t>
              </a:r>
            </a:p>
            <a:p>
              <a:pPr eaLnBrk="1" hangingPunct="1">
                <a:defRPr/>
              </a:pPr>
              <a:r>
                <a:rPr lang="en-US" altLang="en-US" sz="1600" dirty="0">
                  <a:solidFill>
                    <a:srgbClr val="808080"/>
                  </a:solidFill>
                </a:rPr>
                <a:t>Unit of measure</a:t>
              </a:r>
            </a:p>
          </p:txBody>
        </p:sp>
      </p:grpSp>
      <p:grpSp>
        <p:nvGrpSpPr>
          <p:cNvPr id="13" name="McK Slide Elements" hidden="1">
            <a:extLst>
              <a:ext uri="{FF2B5EF4-FFF2-40B4-BE49-F238E27FC236}">
                <a16:creationId xmlns:a16="http://schemas.microsoft.com/office/drawing/2014/main" id="{60858ECE-39E3-479B-9FD5-D7AB26009F1C}"/>
              </a:ext>
            </a:extLst>
          </p:cNvPr>
          <p:cNvGrpSpPr>
            <a:grpSpLocks/>
          </p:cNvGrpSpPr>
          <p:nvPr/>
        </p:nvGrpSpPr>
        <p:grpSpPr bwMode="auto">
          <a:xfrm>
            <a:off x="162985" y="6238875"/>
            <a:ext cx="8316383" cy="393700"/>
            <a:chOff x="121488" y="6315761"/>
            <a:chExt cx="6088667" cy="386027"/>
          </a:xfrm>
        </p:grpSpPr>
        <p:sp>
          <p:nvSpPr>
            <p:cNvPr id="14" name="McK 4. Footnote">
              <a:extLst>
                <a:ext uri="{FF2B5EF4-FFF2-40B4-BE49-F238E27FC236}">
                  <a16:creationId xmlns:a16="http://schemas.microsoft.com/office/drawing/2014/main" id="{8AF203CA-7F69-43BF-B01D-FA81E6002376}"/>
                </a:ext>
              </a:extLst>
            </p:cNvPr>
            <p:cNvSpPr txBox="1">
              <a:spLocks noChangeArrowheads="1"/>
            </p:cNvSpPr>
            <p:nvPr/>
          </p:nvSpPr>
          <p:spPr bwMode="auto">
            <a:xfrm>
              <a:off x="121488" y="6315761"/>
              <a:ext cx="6088667" cy="154100"/>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a:solidFill>
                    <a:srgbClr val="000000"/>
                  </a:solidFill>
                  <a:latin typeface="Arial"/>
                  <a:ea typeface="+mn-ea"/>
                </a:rPr>
                <a:t>1 Footnote</a:t>
              </a:r>
            </a:p>
          </p:txBody>
        </p:sp>
        <p:sp>
          <p:nvSpPr>
            <p:cNvPr id="15" name="McK 5. Source">
              <a:extLst>
                <a:ext uri="{FF2B5EF4-FFF2-40B4-BE49-F238E27FC236}">
                  <a16:creationId xmlns:a16="http://schemas.microsoft.com/office/drawing/2014/main" id="{39AAAA2C-133D-4BEA-964D-CABCABA0FB45}"/>
                </a:ext>
              </a:extLst>
            </p:cNvPr>
            <p:cNvSpPr>
              <a:spLocks noChangeArrowheads="1"/>
            </p:cNvSpPr>
            <p:nvPr/>
          </p:nvSpPr>
          <p:spPr bwMode="auto">
            <a:xfrm>
              <a:off x="121488" y="6547689"/>
              <a:ext cx="6088667" cy="154099"/>
            </a:xfrm>
            <a:prstGeom prst="rect">
              <a:avLst/>
            </a:prstGeom>
            <a:noFill/>
            <a:ln>
              <a:noFill/>
            </a:ln>
            <a:effectLst/>
          </p:spPr>
          <p:txBody>
            <a:bodyPr lIns="0" tIns="0" rIns="0" bIns="0" anchor="b">
              <a:spAutoFit/>
            </a:bodyPr>
            <a:lstStyle>
              <a:lvl1pPr marL="620713" indent="-620713" defTabSz="927100">
                <a:tabLst>
                  <a:tab pos="625475" algn="l"/>
                </a:tabLst>
                <a:defRPr>
                  <a:solidFill>
                    <a:schemeClr val="tx1"/>
                  </a:solidFill>
                  <a:latin typeface="Arial" panose="020B0604020202020204" pitchFamily="34" charset="0"/>
                  <a:ea typeface="ＭＳ Ｐゴシック" panose="020B0600070205080204" pitchFamily="34" charset="-128"/>
                </a:defRPr>
              </a:lvl1pPr>
              <a:lvl2pPr marL="742950" indent="-285750" defTabSz="927100">
                <a:tabLst>
                  <a:tab pos="625475"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dirty="0">
                  <a:solidFill>
                    <a:srgbClr val="000000"/>
                  </a:solidFill>
                </a:rPr>
                <a:t>SOURCE: Source</a:t>
              </a:r>
            </a:p>
          </p:txBody>
        </p:sp>
      </p:grpSp>
      <p:grpSp>
        <p:nvGrpSpPr>
          <p:cNvPr id="16" name="LegendBoxes" hidden="1">
            <a:extLst>
              <a:ext uri="{FF2B5EF4-FFF2-40B4-BE49-F238E27FC236}">
                <a16:creationId xmlns:a16="http://schemas.microsoft.com/office/drawing/2014/main" id="{4EED1C61-1F3B-4DFB-A10F-AEEBAB9E6DFD}"/>
              </a:ext>
            </a:extLst>
          </p:cNvPr>
          <p:cNvGrpSpPr>
            <a:grpSpLocks/>
          </p:cNvGrpSpPr>
          <p:nvPr/>
        </p:nvGrpSpPr>
        <p:grpSpPr bwMode="auto">
          <a:xfrm>
            <a:off x="10847918" y="341314"/>
            <a:ext cx="855626" cy="1014346"/>
            <a:chOff x="4936" y="176"/>
            <a:chExt cx="396" cy="626"/>
          </a:xfrm>
        </p:grpSpPr>
        <p:sp>
          <p:nvSpPr>
            <p:cNvPr id="17" name="Legend1">
              <a:extLst>
                <a:ext uri="{FF2B5EF4-FFF2-40B4-BE49-F238E27FC236}">
                  <a16:creationId xmlns:a16="http://schemas.microsoft.com/office/drawing/2014/main" id="{D761E8C8-EA40-43C7-96B6-AC344766C2CC}"/>
                </a:ext>
              </a:extLst>
            </p:cNvPr>
            <p:cNvSpPr>
              <a:spLocks noChangeArrowheads="1"/>
            </p:cNvSpPr>
            <p:nvPr/>
          </p:nvSpPr>
          <p:spPr bwMode="auto">
            <a:xfrm>
              <a:off x="5096"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8" name="LegendRectangle1">
              <a:extLst>
                <a:ext uri="{FF2B5EF4-FFF2-40B4-BE49-F238E27FC236}">
                  <a16:creationId xmlns:a16="http://schemas.microsoft.com/office/drawing/2014/main" id="{7464322F-D9DF-4617-8BB2-E4FF7443265B}"/>
                </a:ext>
              </a:extLst>
            </p:cNvPr>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19" name="Legend2">
              <a:extLst>
                <a:ext uri="{FF2B5EF4-FFF2-40B4-BE49-F238E27FC236}">
                  <a16:creationId xmlns:a16="http://schemas.microsoft.com/office/drawing/2014/main" id="{8764B96B-D7CE-4DBF-99FE-A48CBA82010F}"/>
                </a:ext>
              </a:extLst>
            </p:cNvPr>
            <p:cNvSpPr>
              <a:spLocks noChangeArrowheads="1"/>
            </p:cNvSpPr>
            <p:nvPr/>
          </p:nvSpPr>
          <p:spPr bwMode="auto">
            <a:xfrm>
              <a:off x="5096" y="34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0" name="LegendRectangle2">
              <a:extLst>
                <a:ext uri="{FF2B5EF4-FFF2-40B4-BE49-F238E27FC236}">
                  <a16:creationId xmlns:a16="http://schemas.microsoft.com/office/drawing/2014/main" id="{C3772779-A1DD-4376-BC0A-07C0DD84F042}"/>
                </a:ext>
              </a:extLst>
            </p:cNvPr>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1" name="Legend3">
              <a:extLst>
                <a:ext uri="{FF2B5EF4-FFF2-40B4-BE49-F238E27FC236}">
                  <a16:creationId xmlns:a16="http://schemas.microsoft.com/office/drawing/2014/main" id="{63C680E2-8433-48AD-A7CF-F798C8F4F22C}"/>
                </a:ext>
              </a:extLst>
            </p:cNvPr>
            <p:cNvSpPr>
              <a:spLocks noChangeArrowheads="1"/>
            </p:cNvSpPr>
            <p:nvPr/>
          </p:nvSpPr>
          <p:spPr bwMode="auto">
            <a:xfrm>
              <a:off x="5096" y="517"/>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2" name="LegendRectangle3">
              <a:extLst>
                <a:ext uri="{FF2B5EF4-FFF2-40B4-BE49-F238E27FC236}">
                  <a16:creationId xmlns:a16="http://schemas.microsoft.com/office/drawing/2014/main" id="{F0B71C9B-10EC-4393-922A-BA1C61B5DEC3}"/>
                </a:ext>
              </a:extLst>
            </p:cNvPr>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23" name="Legend4">
              <a:extLst>
                <a:ext uri="{FF2B5EF4-FFF2-40B4-BE49-F238E27FC236}">
                  <a16:creationId xmlns:a16="http://schemas.microsoft.com/office/drawing/2014/main" id="{62AAAB23-5F95-4BCC-8235-07BA0355E5AE}"/>
                </a:ext>
              </a:extLst>
            </p:cNvPr>
            <p:cNvSpPr>
              <a:spLocks noChangeArrowheads="1"/>
            </p:cNvSpPr>
            <p:nvPr/>
          </p:nvSpPr>
          <p:spPr bwMode="auto">
            <a:xfrm>
              <a:off x="5096" y="688"/>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24" name="LegendRectangle4">
              <a:extLst>
                <a:ext uri="{FF2B5EF4-FFF2-40B4-BE49-F238E27FC236}">
                  <a16:creationId xmlns:a16="http://schemas.microsoft.com/office/drawing/2014/main" id="{6BB49819-3F4D-4BC2-A24B-E796DD794C06}"/>
                </a:ext>
              </a:extLst>
            </p:cNvPr>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grpSp>
      <p:grpSp>
        <p:nvGrpSpPr>
          <p:cNvPr id="25" name="LegendLines" hidden="1">
            <a:extLst>
              <a:ext uri="{FF2B5EF4-FFF2-40B4-BE49-F238E27FC236}">
                <a16:creationId xmlns:a16="http://schemas.microsoft.com/office/drawing/2014/main" id="{BDF14A61-6776-48AA-A167-023B196EA137}"/>
              </a:ext>
            </a:extLst>
          </p:cNvPr>
          <p:cNvGrpSpPr>
            <a:grpSpLocks/>
          </p:cNvGrpSpPr>
          <p:nvPr/>
        </p:nvGrpSpPr>
        <p:grpSpPr bwMode="auto">
          <a:xfrm>
            <a:off x="10428820" y="341314"/>
            <a:ext cx="1274735" cy="741300"/>
            <a:chOff x="4750" y="176"/>
            <a:chExt cx="590" cy="458"/>
          </a:xfrm>
        </p:grpSpPr>
        <p:sp>
          <p:nvSpPr>
            <p:cNvPr id="26" name="LineLegend1">
              <a:extLst>
                <a:ext uri="{FF2B5EF4-FFF2-40B4-BE49-F238E27FC236}">
                  <a16:creationId xmlns:a16="http://schemas.microsoft.com/office/drawing/2014/main" id="{D99EFD22-3590-4483-B99D-51AD95F21730}"/>
                </a:ext>
              </a:extLst>
            </p:cNvPr>
            <p:cNvSpPr>
              <a:spLocks noChangeShapeType="1"/>
            </p:cNvSpPr>
            <p:nvPr/>
          </p:nvSpPr>
          <p:spPr bwMode="auto">
            <a:xfrm>
              <a:off x="4750" y="233"/>
              <a:ext cx="288" cy="0"/>
            </a:xfrm>
            <a:prstGeom prst="line">
              <a:avLst/>
            </a:prstGeom>
            <a:noFill/>
            <a:ln w="28575">
              <a:solidFill>
                <a:schemeClr val="accent3"/>
              </a:solidFill>
              <a:round/>
              <a:headEnd/>
              <a:tailEnd/>
            </a:ln>
            <a:effectLst/>
          </p:spPr>
          <p:txBody>
            <a:bodyPr/>
            <a:lstStyle/>
            <a:p>
              <a:pPr defTabSz="909950" eaLnBrk="1" hangingPunct="1">
                <a:defRPr/>
              </a:pPr>
              <a:endParaRPr lang="en-US" sz="1600" dirty="0">
                <a:solidFill>
                  <a:srgbClr val="000000"/>
                </a:solidFill>
                <a:latin typeface="+mn-lt"/>
                <a:ea typeface="+mn-ea"/>
              </a:endParaRPr>
            </a:p>
          </p:txBody>
        </p:sp>
        <p:sp>
          <p:nvSpPr>
            <p:cNvPr id="27" name="LineLegend2">
              <a:extLst>
                <a:ext uri="{FF2B5EF4-FFF2-40B4-BE49-F238E27FC236}">
                  <a16:creationId xmlns:a16="http://schemas.microsoft.com/office/drawing/2014/main" id="{A52C36DB-5449-4DF0-802A-21C8FB4B9E70}"/>
                </a:ext>
              </a:extLst>
            </p:cNvPr>
            <p:cNvSpPr>
              <a:spLocks noChangeShapeType="1"/>
            </p:cNvSpPr>
            <p:nvPr/>
          </p:nvSpPr>
          <p:spPr bwMode="auto">
            <a:xfrm>
              <a:off x="4750" y="402"/>
              <a:ext cx="288" cy="0"/>
            </a:xfrm>
            <a:prstGeom prst="line">
              <a:avLst/>
            </a:prstGeom>
            <a:noFill/>
            <a:ln w="28575">
              <a:solidFill>
                <a:schemeClr val="accent3"/>
              </a:solidFill>
              <a:prstDash val="dash"/>
              <a:round/>
              <a:headEnd/>
              <a:tailEnd/>
            </a:ln>
            <a:effectLst/>
          </p:spPr>
          <p:txBody>
            <a:bodyPr/>
            <a:lstStyle/>
            <a:p>
              <a:pPr defTabSz="909950" eaLnBrk="1" hangingPunct="1">
                <a:defRPr/>
              </a:pPr>
              <a:endParaRPr lang="en-US" sz="1600" dirty="0">
                <a:solidFill>
                  <a:srgbClr val="000000"/>
                </a:solidFill>
                <a:latin typeface="+mn-lt"/>
                <a:ea typeface="+mn-ea"/>
              </a:endParaRPr>
            </a:p>
          </p:txBody>
        </p:sp>
        <p:sp>
          <p:nvSpPr>
            <p:cNvPr id="28" name="LineLegend3">
              <a:extLst>
                <a:ext uri="{FF2B5EF4-FFF2-40B4-BE49-F238E27FC236}">
                  <a16:creationId xmlns:a16="http://schemas.microsoft.com/office/drawing/2014/main" id="{F7436D60-6B07-435B-8E7B-1C8F3EF775F2}"/>
                </a:ext>
              </a:extLst>
            </p:cNvPr>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p:spPr>
          <p:txBody>
            <a:bodyPr/>
            <a:lstStyle/>
            <a:p>
              <a:pPr defTabSz="909950" eaLnBrk="1" hangingPunct="1">
                <a:defRPr/>
              </a:pPr>
              <a:endParaRPr lang="en-US" sz="1600" dirty="0">
                <a:solidFill>
                  <a:srgbClr val="000000"/>
                </a:solidFill>
                <a:latin typeface="+mn-lt"/>
                <a:ea typeface="+mn-ea"/>
              </a:endParaRPr>
            </a:p>
          </p:txBody>
        </p:sp>
        <p:sp>
          <p:nvSpPr>
            <p:cNvPr id="29" name="Legend1">
              <a:extLst>
                <a:ext uri="{FF2B5EF4-FFF2-40B4-BE49-F238E27FC236}">
                  <a16:creationId xmlns:a16="http://schemas.microsoft.com/office/drawing/2014/main" id="{116B1565-1EB8-4B9B-B304-01DA933F9379}"/>
                </a:ext>
              </a:extLst>
            </p:cNvPr>
            <p:cNvSpPr>
              <a:spLocks noChangeArrowheads="1"/>
            </p:cNvSpPr>
            <p:nvPr/>
          </p:nvSpPr>
          <p:spPr bwMode="auto">
            <a:xfrm>
              <a:off x="5104"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0" name="Legend2">
              <a:extLst>
                <a:ext uri="{FF2B5EF4-FFF2-40B4-BE49-F238E27FC236}">
                  <a16:creationId xmlns:a16="http://schemas.microsoft.com/office/drawing/2014/main" id="{3AF5DAC2-821A-478B-90A7-F824F918ED58}"/>
                </a:ext>
              </a:extLst>
            </p:cNvPr>
            <p:cNvSpPr>
              <a:spLocks noChangeArrowheads="1"/>
            </p:cNvSpPr>
            <p:nvPr/>
          </p:nvSpPr>
          <p:spPr bwMode="auto">
            <a:xfrm>
              <a:off x="5104" y="344"/>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31" name="Legend3">
              <a:extLst>
                <a:ext uri="{FF2B5EF4-FFF2-40B4-BE49-F238E27FC236}">
                  <a16:creationId xmlns:a16="http://schemas.microsoft.com/office/drawing/2014/main" id="{176459CD-ED53-4269-B73B-1BB0B0A58805}"/>
                </a:ext>
              </a:extLst>
            </p:cNvPr>
            <p:cNvSpPr>
              <a:spLocks noChangeArrowheads="1"/>
            </p:cNvSpPr>
            <p:nvPr/>
          </p:nvSpPr>
          <p:spPr bwMode="auto">
            <a:xfrm>
              <a:off x="5104" y="520"/>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grpSp>
        <p:nvGrpSpPr>
          <p:cNvPr id="32" name="McKSticker" hidden="1">
            <a:extLst>
              <a:ext uri="{FF2B5EF4-FFF2-40B4-BE49-F238E27FC236}">
                <a16:creationId xmlns:a16="http://schemas.microsoft.com/office/drawing/2014/main" id="{10729A87-83FC-4D85-8BF7-C7BA9F5FDC7E}"/>
              </a:ext>
            </a:extLst>
          </p:cNvPr>
          <p:cNvGrpSpPr>
            <a:grpSpLocks/>
          </p:cNvGrpSpPr>
          <p:nvPr/>
        </p:nvGrpSpPr>
        <p:grpSpPr bwMode="auto">
          <a:xfrm>
            <a:off x="10435168" y="341313"/>
            <a:ext cx="1452033" cy="215900"/>
            <a:chOff x="7673880" y="285750"/>
            <a:chExt cx="1066895" cy="212366"/>
          </a:xfrm>
        </p:grpSpPr>
        <p:sp>
          <p:nvSpPr>
            <p:cNvPr id="33" name="StickerRectangle">
              <a:extLst>
                <a:ext uri="{FF2B5EF4-FFF2-40B4-BE49-F238E27FC236}">
                  <a16:creationId xmlns:a16="http://schemas.microsoft.com/office/drawing/2014/main" id="{4B395292-D998-4B9E-AEB7-51F00C462D1F}"/>
                </a:ext>
              </a:extLst>
            </p:cNvPr>
            <p:cNvSpPr>
              <a:spLocks noChangeArrowheads="1"/>
            </p:cNvSpPr>
            <p:nvPr/>
          </p:nvSpPr>
          <p:spPr bwMode="auto">
            <a:xfrm>
              <a:off x="7956864" y="285750"/>
              <a:ext cx="783911" cy="208890"/>
            </a:xfrm>
            <a:prstGeom prst="leftRightArrow">
              <a:avLst>
                <a:gd name="adj1" fmla="val 100000"/>
                <a:gd name="adj2" fmla="val 0"/>
              </a:avLst>
            </a:prstGeom>
            <a:noFill/>
            <a:ln>
              <a:noFill/>
            </a:ln>
            <a:effectLst/>
          </p:spPr>
          <p:txBody>
            <a:bodyPr wrap="none" lIns="27432" tIns="0" rIns="0" bIns="27432">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buClr>
                  <a:srgbClr val="EE1D23"/>
                </a:buClr>
                <a:defRPr/>
              </a:pPr>
              <a:r>
                <a:rPr lang="en-US" altLang="en-US" sz="1200" dirty="0">
                  <a:solidFill>
                    <a:srgbClr val="808080"/>
                  </a:solidFill>
                </a:rPr>
                <a:t>PRELIMINARY</a:t>
              </a:r>
            </a:p>
          </p:txBody>
        </p:sp>
        <p:cxnSp>
          <p:nvCxnSpPr>
            <p:cNvPr id="34" name="AutoShape 31">
              <a:extLst>
                <a:ext uri="{FF2B5EF4-FFF2-40B4-BE49-F238E27FC236}">
                  <a16:creationId xmlns:a16="http://schemas.microsoft.com/office/drawing/2014/main" id="{AFD26197-25B9-4C7C-9198-838EF4B360EF}"/>
                </a:ext>
              </a:extLst>
            </p:cNvPr>
            <p:cNvCxnSpPr>
              <a:cxnSpLocks noChangeShapeType="1"/>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5" name="AutoShape 32">
              <a:extLst>
                <a:ext uri="{FF2B5EF4-FFF2-40B4-BE49-F238E27FC236}">
                  <a16:creationId xmlns:a16="http://schemas.microsoft.com/office/drawing/2014/main" id="{C82453A6-58EF-4713-B400-88420252F4DB}"/>
                </a:ext>
              </a:extLst>
            </p:cNvPr>
            <p:cNvCxnSpPr>
              <a:cxnSpLocks noChangeShapeType="1"/>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6" name="LegendMoons" hidden="1">
            <a:extLst>
              <a:ext uri="{FF2B5EF4-FFF2-40B4-BE49-F238E27FC236}">
                <a16:creationId xmlns:a16="http://schemas.microsoft.com/office/drawing/2014/main" id="{4CA4A8BC-3185-4BE6-8EC1-3492B966CD01}"/>
              </a:ext>
            </a:extLst>
          </p:cNvPr>
          <p:cNvGrpSpPr>
            <a:grpSpLocks/>
          </p:cNvGrpSpPr>
          <p:nvPr/>
        </p:nvGrpSpPr>
        <p:grpSpPr bwMode="auto">
          <a:xfrm>
            <a:off x="10756904" y="341313"/>
            <a:ext cx="945788" cy="1333500"/>
            <a:chOff x="6655594" y="273840"/>
            <a:chExt cx="694869" cy="1306516"/>
          </a:xfrm>
        </p:grpSpPr>
        <p:grpSp>
          <p:nvGrpSpPr>
            <p:cNvPr id="37" name="MoonLegend1">
              <a:extLst>
                <a:ext uri="{FF2B5EF4-FFF2-40B4-BE49-F238E27FC236}">
                  <a16:creationId xmlns:a16="http://schemas.microsoft.com/office/drawing/2014/main" id="{3EC362FE-F9D4-4233-AA48-C3B3EA74DE8C}"/>
                </a:ext>
              </a:extLst>
            </p:cNvPr>
            <p:cNvGrpSpPr>
              <a:grpSpLocks noChangeAspect="1"/>
            </p:cNvGrpSpPr>
            <p:nvPr>
              <p:custDataLst>
                <p:tags r:id="rId3"/>
              </p:custDataLst>
            </p:nvPr>
          </p:nvGrpSpPr>
          <p:grpSpPr bwMode="auto">
            <a:xfrm>
              <a:off x="6655594" y="273840"/>
              <a:ext cx="209550" cy="209551"/>
              <a:chOff x="4533" y="183"/>
              <a:chExt cx="144" cy="144"/>
            </a:xfrm>
          </p:grpSpPr>
          <p:sp>
            <p:nvSpPr>
              <p:cNvPr id="55" name="Oval 38">
                <a:extLst>
                  <a:ext uri="{FF2B5EF4-FFF2-40B4-BE49-F238E27FC236}">
                    <a16:creationId xmlns:a16="http://schemas.microsoft.com/office/drawing/2014/main" id="{4588F340-66EE-4DFF-AD7F-3BBDB9F8E909}"/>
                  </a:ext>
                </a:extLst>
              </p:cNvPr>
              <p:cNvSpPr>
                <a:spLocks noChangeAspect="1" noChangeArrowheads="1"/>
              </p:cNvSpPr>
              <p:nvPr>
                <p:custDataLst>
                  <p:tags r:id="rId16"/>
                </p:custDataLst>
              </p:nvPr>
            </p:nvSpPr>
            <p:spPr bwMode="auto">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6" name="Arc 39">
                <a:extLst>
                  <a:ext uri="{FF2B5EF4-FFF2-40B4-BE49-F238E27FC236}">
                    <a16:creationId xmlns:a16="http://schemas.microsoft.com/office/drawing/2014/main" id="{65A472AA-EC45-4838-9CAF-B4BFC44AB611}"/>
                  </a:ext>
                </a:extLst>
              </p:cNvPr>
              <p:cNvSpPr>
                <a:spLocks noChangeAspect="1"/>
              </p:cNvSpPr>
              <p:nvPr>
                <p:custDataLst>
                  <p:tags r:id="rId17"/>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nvGrpSpPr>
            <p:cNvPr id="38" name="MoonLegend2">
              <a:extLst>
                <a:ext uri="{FF2B5EF4-FFF2-40B4-BE49-F238E27FC236}">
                  <a16:creationId xmlns:a16="http://schemas.microsoft.com/office/drawing/2014/main" id="{B09BFB90-1BA9-4BC4-9B02-ED8F8C6D0B4A}"/>
                </a:ext>
              </a:extLst>
            </p:cNvPr>
            <p:cNvGrpSpPr>
              <a:grpSpLocks noChangeAspect="1"/>
            </p:cNvGrpSpPr>
            <p:nvPr>
              <p:custDataLst>
                <p:tags r:id="rId4"/>
              </p:custDataLst>
            </p:nvPr>
          </p:nvGrpSpPr>
          <p:grpSpPr bwMode="auto">
            <a:xfrm>
              <a:off x="6655594" y="548081"/>
              <a:ext cx="209550" cy="209551"/>
              <a:chOff x="1694" y="2044"/>
              <a:chExt cx="160" cy="160"/>
            </a:xfrm>
          </p:grpSpPr>
          <p:sp>
            <p:nvSpPr>
              <p:cNvPr id="53" name="Oval 41">
                <a:extLst>
                  <a:ext uri="{FF2B5EF4-FFF2-40B4-BE49-F238E27FC236}">
                    <a16:creationId xmlns:a16="http://schemas.microsoft.com/office/drawing/2014/main" id="{6F22262D-FB1F-473D-BE4B-EEC68A5750A0}"/>
                  </a:ext>
                </a:extLst>
              </p:cNvPr>
              <p:cNvSpPr>
                <a:spLocks noChangeAspect="1" noChangeArrowheads="1"/>
              </p:cNvSpPr>
              <p:nvPr>
                <p:custDataLst>
                  <p:tags r:id="rId14"/>
                </p:custDataLst>
              </p:nvPr>
            </p:nvSpPr>
            <p:spPr bwMode="auto">
              <a:xfrm>
                <a:off x="1694" y="2044"/>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4" name="Arc 42">
                <a:extLst>
                  <a:ext uri="{FF2B5EF4-FFF2-40B4-BE49-F238E27FC236}">
                    <a16:creationId xmlns:a16="http://schemas.microsoft.com/office/drawing/2014/main" id="{8D9B0606-1069-416A-8035-5E69C0670415}"/>
                  </a:ext>
                </a:extLst>
              </p:cNvPr>
              <p:cNvSpPr>
                <a:spLocks noChangeAspect="1"/>
              </p:cNvSpPr>
              <p:nvPr>
                <p:custDataLst>
                  <p:tags r:id="rId15"/>
                </p:custDataLst>
              </p:nvPr>
            </p:nvSpPr>
            <p:spPr bwMode="auto">
              <a:xfrm>
                <a:off x="1694" y="2044"/>
                <a:ext cx="160" cy="160"/>
              </a:xfrm>
              <a:prstGeom prst="arc">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nvGrpSpPr>
            <p:cNvPr id="39" name="MoonLegend4">
              <a:extLst>
                <a:ext uri="{FF2B5EF4-FFF2-40B4-BE49-F238E27FC236}">
                  <a16:creationId xmlns:a16="http://schemas.microsoft.com/office/drawing/2014/main" id="{E88EB95C-7CE3-4ABC-ABDB-BF7AE660F0E5}"/>
                </a:ext>
              </a:extLst>
            </p:cNvPr>
            <p:cNvGrpSpPr>
              <a:grpSpLocks noChangeAspect="1"/>
            </p:cNvGrpSpPr>
            <p:nvPr>
              <p:custDataLst>
                <p:tags r:id="rId5"/>
              </p:custDataLst>
            </p:nvPr>
          </p:nvGrpSpPr>
          <p:grpSpPr bwMode="auto">
            <a:xfrm>
              <a:off x="6655594" y="1096563"/>
              <a:ext cx="209550" cy="209551"/>
              <a:chOff x="4495" y="1198"/>
              <a:chExt cx="160" cy="160"/>
            </a:xfrm>
          </p:grpSpPr>
          <p:sp>
            <p:nvSpPr>
              <p:cNvPr id="51" name="Oval 47">
                <a:extLst>
                  <a:ext uri="{FF2B5EF4-FFF2-40B4-BE49-F238E27FC236}">
                    <a16:creationId xmlns:a16="http://schemas.microsoft.com/office/drawing/2014/main" id="{81CBBD6C-9541-47C4-8879-F3BEDE885050}"/>
                  </a:ext>
                </a:extLst>
              </p:cNvPr>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2" name="Arc 48">
                <a:extLst>
                  <a:ext uri="{FF2B5EF4-FFF2-40B4-BE49-F238E27FC236}">
                    <a16:creationId xmlns:a16="http://schemas.microsoft.com/office/drawing/2014/main" id="{8D5D911F-055E-4CD0-A6C1-44073FD7925E}"/>
                  </a:ext>
                </a:extLst>
              </p:cNvPr>
              <p:cNvSpPr>
                <a:spLocks noChangeAspect="1"/>
              </p:cNvSpPr>
              <p:nvPr>
                <p:custDataLst>
                  <p:tags r:id="rId13"/>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nvGrpSpPr>
            <p:cNvPr id="40" name="MoonLegend5">
              <a:extLst>
                <a:ext uri="{FF2B5EF4-FFF2-40B4-BE49-F238E27FC236}">
                  <a16:creationId xmlns:a16="http://schemas.microsoft.com/office/drawing/2014/main" id="{58023D96-D516-4D23-A255-3AC29F182A3F}"/>
                </a:ext>
              </a:extLst>
            </p:cNvPr>
            <p:cNvGrpSpPr>
              <a:grpSpLocks noChangeAspect="1"/>
            </p:cNvGrpSpPr>
            <p:nvPr>
              <p:custDataLst>
                <p:tags r:id="rId6"/>
              </p:custDataLst>
            </p:nvPr>
          </p:nvGrpSpPr>
          <p:grpSpPr bwMode="auto">
            <a:xfrm>
              <a:off x="6655594" y="1370805"/>
              <a:ext cx="209550" cy="209551"/>
              <a:chOff x="4495" y="1440"/>
              <a:chExt cx="160" cy="160"/>
            </a:xfrm>
          </p:grpSpPr>
          <p:sp>
            <p:nvSpPr>
              <p:cNvPr id="49" name="Oval 50">
                <a:extLst>
                  <a:ext uri="{FF2B5EF4-FFF2-40B4-BE49-F238E27FC236}">
                    <a16:creationId xmlns:a16="http://schemas.microsoft.com/office/drawing/2014/main" id="{05C0CBA5-9337-459F-A01C-889B0AAB37AC}"/>
                  </a:ext>
                </a:extLst>
              </p:cNvPr>
              <p:cNvSpPr>
                <a:spLocks noChangeAspect="1" noChangeArrowheads="1"/>
              </p:cNvSpPr>
              <p:nvPr>
                <p:custDataLst>
                  <p:tags r:id="rId10"/>
                </p:custDataLst>
              </p:nvPr>
            </p:nvSpPr>
            <p:spPr bwMode="auto">
              <a:xfrm>
                <a:off x="4495" y="1440"/>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50" name="Oval 51">
                <a:extLst>
                  <a:ext uri="{FF2B5EF4-FFF2-40B4-BE49-F238E27FC236}">
                    <a16:creationId xmlns:a16="http://schemas.microsoft.com/office/drawing/2014/main" id="{9755502C-196E-4B5F-BF23-2200698EFE61}"/>
                  </a:ext>
                </a:extLst>
              </p:cNvPr>
              <p:cNvSpPr>
                <a:spLocks noChangeAspect="1" noChangeArrowheads="1"/>
              </p:cNvSpPr>
              <p:nvPr>
                <p:custDataLst>
                  <p:tags r:id="rId11"/>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sp>
          <p:nvSpPr>
            <p:cNvPr id="41" name="Legend1">
              <a:extLst>
                <a:ext uri="{FF2B5EF4-FFF2-40B4-BE49-F238E27FC236}">
                  <a16:creationId xmlns:a16="http://schemas.microsoft.com/office/drawing/2014/main" id="{F6DE37A1-7C94-437D-B1F8-0AB7B1B861F3}"/>
                </a:ext>
              </a:extLst>
            </p:cNvPr>
            <p:cNvSpPr>
              <a:spLocks noChangeArrowheads="1"/>
            </p:cNvSpPr>
            <p:nvPr/>
          </p:nvSpPr>
          <p:spPr bwMode="auto">
            <a:xfrm>
              <a:off x="6975947" y="28628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2" name="Legend2">
              <a:extLst>
                <a:ext uri="{FF2B5EF4-FFF2-40B4-BE49-F238E27FC236}">
                  <a16:creationId xmlns:a16="http://schemas.microsoft.com/office/drawing/2014/main" id="{36420656-811F-4DE9-8157-D0981C47041F}"/>
                </a:ext>
              </a:extLst>
            </p:cNvPr>
            <p:cNvSpPr>
              <a:spLocks noChangeArrowheads="1"/>
            </p:cNvSpPr>
            <p:nvPr/>
          </p:nvSpPr>
          <p:spPr bwMode="auto">
            <a:xfrm>
              <a:off x="6975947" y="561584"/>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3" name="Legend3">
              <a:extLst>
                <a:ext uri="{FF2B5EF4-FFF2-40B4-BE49-F238E27FC236}">
                  <a16:creationId xmlns:a16="http://schemas.microsoft.com/office/drawing/2014/main" id="{44E56A94-AFCC-42C8-ABE8-980D7F6112D6}"/>
                </a:ext>
              </a:extLst>
            </p:cNvPr>
            <p:cNvSpPr>
              <a:spLocks noChangeArrowheads="1"/>
            </p:cNvSpPr>
            <p:nvPr/>
          </p:nvSpPr>
          <p:spPr bwMode="auto">
            <a:xfrm>
              <a:off x="6975947" y="835330"/>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4" name="Legend4">
              <a:extLst>
                <a:ext uri="{FF2B5EF4-FFF2-40B4-BE49-F238E27FC236}">
                  <a16:creationId xmlns:a16="http://schemas.microsoft.com/office/drawing/2014/main" id="{457BF81B-65FD-40C2-A2E1-6FCFE311306D}"/>
                </a:ext>
              </a:extLst>
            </p:cNvPr>
            <p:cNvSpPr>
              <a:spLocks noChangeArrowheads="1"/>
            </p:cNvSpPr>
            <p:nvPr/>
          </p:nvSpPr>
          <p:spPr bwMode="auto">
            <a:xfrm>
              <a:off x="6975947" y="1107522"/>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45" name="Legend5">
              <a:extLst>
                <a:ext uri="{FF2B5EF4-FFF2-40B4-BE49-F238E27FC236}">
                  <a16:creationId xmlns:a16="http://schemas.microsoft.com/office/drawing/2014/main" id="{8E5891AB-E560-426A-9EE0-3DF1D25681AF}"/>
                </a:ext>
              </a:extLst>
            </p:cNvPr>
            <p:cNvSpPr>
              <a:spLocks noChangeArrowheads="1"/>
            </p:cNvSpPr>
            <p:nvPr/>
          </p:nvSpPr>
          <p:spPr bwMode="auto">
            <a:xfrm>
              <a:off x="6975947" y="138282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nvGrpSpPr>
            <p:cNvPr id="46" name="MoonLegend3">
              <a:extLst>
                <a:ext uri="{FF2B5EF4-FFF2-40B4-BE49-F238E27FC236}">
                  <a16:creationId xmlns:a16="http://schemas.microsoft.com/office/drawing/2014/main" id="{9B956B5E-97E0-4638-AFEB-D6E0B1BFA387}"/>
                </a:ext>
              </a:extLst>
            </p:cNvPr>
            <p:cNvGrpSpPr>
              <a:grpSpLocks noChangeAspect="1"/>
            </p:cNvGrpSpPr>
            <p:nvPr>
              <p:custDataLst>
                <p:tags r:id="rId7"/>
              </p:custDataLst>
            </p:nvPr>
          </p:nvGrpSpPr>
          <p:grpSpPr bwMode="auto">
            <a:xfrm>
              <a:off x="6655594" y="822322"/>
              <a:ext cx="209550" cy="209551"/>
              <a:chOff x="4495" y="1198"/>
              <a:chExt cx="160" cy="160"/>
            </a:xfrm>
          </p:grpSpPr>
          <p:sp>
            <p:nvSpPr>
              <p:cNvPr id="47" name="Oval 47">
                <a:extLst>
                  <a:ext uri="{FF2B5EF4-FFF2-40B4-BE49-F238E27FC236}">
                    <a16:creationId xmlns:a16="http://schemas.microsoft.com/office/drawing/2014/main" id="{36AA609C-5B06-4850-A864-B98016FD1879}"/>
                  </a:ext>
                </a:extLst>
              </p:cNvPr>
              <p:cNvSpPr>
                <a:spLocks noChangeAspect="1" noChangeArrowheads="1"/>
              </p:cNvSpPr>
              <p:nvPr>
                <p:custDataLst>
                  <p:tags r:id="rId8"/>
                </p:custDataLst>
              </p:nvPr>
            </p:nvSpPr>
            <p:spPr bwMode="auto">
              <a:xfrm>
                <a:off x="4495" y="1198"/>
                <a:ext cx="160" cy="156"/>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48" name="Arc 48">
                <a:extLst>
                  <a:ext uri="{FF2B5EF4-FFF2-40B4-BE49-F238E27FC236}">
                    <a16:creationId xmlns:a16="http://schemas.microsoft.com/office/drawing/2014/main" id="{99C30C71-A0FD-4AF3-9BE1-C5484C1D6CE2}"/>
                  </a:ext>
                </a:extLst>
              </p:cNvPr>
              <p:cNvSpPr>
                <a:spLocks noChangeAspect="1"/>
              </p:cNvSpPr>
              <p:nvPr>
                <p:custDataLst>
                  <p:tags r:id="rId9"/>
                </p:custDataLst>
              </p:nvPr>
            </p:nvSpPr>
            <p:spPr bwMode="auto">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sp>
        <p:nvSpPr>
          <p:cNvPr id="57" name="Working Draft" hidden="1">
            <a:extLst>
              <a:ext uri="{FF2B5EF4-FFF2-40B4-BE49-F238E27FC236}">
                <a16:creationId xmlns:a16="http://schemas.microsoft.com/office/drawing/2014/main" id="{DB6B45F7-4DBA-4A7D-A247-F38323C713E0}"/>
              </a:ext>
            </a:extLst>
          </p:cNvPr>
          <p:cNvSpPr txBox="1">
            <a:spLocks noChangeArrowheads="1"/>
          </p:cNvSpPr>
          <p:nvPr/>
        </p:nvSpPr>
        <p:spPr bwMode="auto">
          <a:xfrm rot="5400000">
            <a:off x="10989877" y="1981071"/>
            <a:ext cx="2213748"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mn-ea"/>
              </a:rPr>
              <a:t>Last Modified 12/04/2016 14:32 W. Central Africa Standard Time</a:t>
            </a:r>
            <a:endParaRPr lang="en-US" sz="1600" dirty="0">
              <a:solidFill>
                <a:srgbClr val="000000"/>
              </a:solidFill>
              <a:latin typeface="Arial"/>
              <a:ea typeface="+mn-ea"/>
            </a:endParaRPr>
          </a:p>
        </p:txBody>
      </p:sp>
      <p:sp>
        <p:nvSpPr>
          <p:cNvPr id="58" name="Printed" hidden="1">
            <a:extLst>
              <a:ext uri="{FF2B5EF4-FFF2-40B4-BE49-F238E27FC236}">
                <a16:creationId xmlns:a16="http://schemas.microsoft.com/office/drawing/2014/main" id="{D7F0653F-DC79-49DF-8101-888349E156E0}"/>
              </a:ext>
            </a:extLst>
          </p:cNvPr>
          <p:cNvSpPr txBox="1">
            <a:spLocks noChangeArrowheads="1"/>
          </p:cNvSpPr>
          <p:nvPr/>
        </p:nvSpPr>
        <p:spPr bwMode="auto">
          <a:xfrm rot="5400000">
            <a:off x="11029150" y="4198810"/>
            <a:ext cx="2135200"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mn-ea"/>
              </a:rPr>
              <a:t>Printed 2015/07/28 05:32 AM W. Central Africa Standard Time</a:t>
            </a:r>
            <a:endParaRPr lang="en-US" sz="1600" dirty="0">
              <a:solidFill>
                <a:srgbClr val="000000"/>
              </a:solidFill>
              <a:latin typeface="Arial"/>
              <a:ea typeface="+mn-ea"/>
            </a:endParaRPr>
          </a:p>
        </p:txBody>
      </p:sp>
      <p:sp>
        <p:nvSpPr>
          <p:cNvPr id="59" name="Footer Placeholder 20">
            <a:extLst>
              <a:ext uri="{FF2B5EF4-FFF2-40B4-BE49-F238E27FC236}">
                <a16:creationId xmlns:a16="http://schemas.microsoft.com/office/drawing/2014/main" id="{DBDBFD07-8186-44CB-97E5-3BE81788CFB7}"/>
              </a:ext>
            </a:extLst>
          </p:cNvPr>
          <p:cNvSpPr txBox="1">
            <a:spLocks noGrp="1"/>
          </p:cNvSpPr>
          <p:nvPr userDrawn="1"/>
        </p:nvSpPr>
        <p:spPr bwMode="auto">
          <a:xfrm>
            <a:off x="444224" y="6606983"/>
            <a:ext cx="18081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mn-ea"/>
                <a:cs typeface="Arial" charset="0"/>
              </a:rPr>
              <a:t>GITN Annual Tax Conference 2016</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874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26" Type="http://schemas.openxmlformats.org/officeDocument/2006/relationships/tags" Target="../tags/tag14.xml"/><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vmlDrawing" Target="../drawings/vmlDrawing1.vml"/><Relationship Id="rId17" Type="http://schemas.openxmlformats.org/officeDocument/2006/relationships/tags" Target="../tags/tag5.xml"/><Relationship Id="rId25"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24" Type="http://schemas.openxmlformats.org/officeDocument/2006/relationships/tags" Target="../tags/tag12.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10" Type="http://schemas.openxmlformats.org/officeDocument/2006/relationships/slideLayout" Target="../slideLayouts/slideLayout10.xml"/><Relationship Id="rId19" Type="http://schemas.openxmlformats.org/officeDocument/2006/relationships/tags" Target="../tags/tag7.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98.xml"/><Relationship Id="rId18" Type="http://schemas.openxmlformats.org/officeDocument/2006/relationships/tags" Target="../tags/tag103.xml"/><Relationship Id="rId26" Type="http://schemas.openxmlformats.org/officeDocument/2006/relationships/tags" Target="../tags/tag111.xml"/><Relationship Id="rId3" Type="http://schemas.openxmlformats.org/officeDocument/2006/relationships/slideLayout" Target="../slideLayouts/slideLayout13.xml"/><Relationship Id="rId21" Type="http://schemas.openxmlformats.org/officeDocument/2006/relationships/tags" Target="../tags/tag106.xml"/><Relationship Id="rId7" Type="http://schemas.openxmlformats.org/officeDocument/2006/relationships/slideLayout" Target="../slideLayouts/slideLayout17.xml"/><Relationship Id="rId12" Type="http://schemas.openxmlformats.org/officeDocument/2006/relationships/vmlDrawing" Target="../drawings/vmlDrawing8.vml"/><Relationship Id="rId17" Type="http://schemas.openxmlformats.org/officeDocument/2006/relationships/tags" Target="../tags/tag102.xml"/><Relationship Id="rId25" Type="http://schemas.openxmlformats.org/officeDocument/2006/relationships/tags" Target="../tags/tag110.xml"/><Relationship Id="rId2" Type="http://schemas.openxmlformats.org/officeDocument/2006/relationships/slideLayout" Target="../slideLayouts/slideLayout12.xml"/><Relationship Id="rId16" Type="http://schemas.openxmlformats.org/officeDocument/2006/relationships/tags" Target="../tags/tag101.xml"/><Relationship Id="rId20" Type="http://schemas.openxmlformats.org/officeDocument/2006/relationships/tags" Target="../tags/tag105.xml"/><Relationship Id="rId29" Type="http://schemas.openxmlformats.org/officeDocument/2006/relationships/oleObject" Target="../embeddings/oleObject8.bin"/><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24" Type="http://schemas.openxmlformats.org/officeDocument/2006/relationships/tags" Target="../tags/tag109.xml"/><Relationship Id="rId5" Type="http://schemas.openxmlformats.org/officeDocument/2006/relationships/slideLayout" Target="../slideLayouts/slideLayout15.xml"/><Relationship Id="rId15" Type="http://schemas.openxmlformats.org/officeDocument/2006/relationships/tags" Target="../tags/tag100.xml"/><Relationship Id="rId23" Type="http://schemas.openxmlformats.org/officeDocument/2006/relationships/tags" Target="../tags/tag108.xml"/><Relationship Id="rId28" Type="http://schemas.openxmlformats.org/officeDocument/2006/relationships/tags" Target="../tags/tag113.xml"/><Relationship Id="rId10" Type="http://schemas.openxmlformats.org/officeDocument/2006/relationships/slideLayout" Target="../slideLayouts/slideLayout20.xml"/><Relationship Id="rId19" Type="http://schemas.openxmlformats.org/officeDocument/2006/relationships/tags" Target="../tags/tag104.xml"/><Relationship Id="rId31"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ags" Target="../tags/tag99.xml"/><Relationship Id="rId22" Type="http://schemas.openxmlformats.org/officeDocument/2006/relationships/tags" Target="../tags/tag107.xml"/><Relationship Id="rId27" Type="http://schemas.openxmlformats.org/officeDocument/2006/relationships/tags" Target="../tags/tag112.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1026" name="Object 1" hidden="1">
            <a:extLst>
              <a:ext uri="{FF2B5EF4-FFF2-40B4-BE49-F238E27FC236}">
                <a16:creationId xmlns:a16="http://schemas.microsoft.com/office/drawing/2014/main" id="{5FA01BC3-6574-4F09-B3EB-8F9FD24701D4}"/>
              </a:ext>
            </a:extLst>
          </p:cNvPr>
          <p:cNvGraphicFramePr>
            <a:graphicFrameLocks noChangeAspect="1"/>
          </p:cNvGraphicFramePr>
          <p:nvPr>
            <p:custDataLst>
              <p:tags r:id="rId13"/>
            </p:custDataLst>
          </p:nvPr>
        </p:nvGraphicFramePr>
        <p:xfrm>
          <a:off x="1" y="1"/>
          <a:ext cx="215900" cy="161925"/>
        </p:xfrm>
        <a:graphic>
          <a:graphicData uri="http://schemas.openxmlformats.org/presentationml/2006/ole">
            <mc:AlternateContent xmlns:mc="http://schemas.openxmlformats.org/markup-compatibility/2006">
              <mc:Choice xmlns:v="urn:schemas-microsoft-com:vml" Requires="v">
                <p:oleObj spid="_x0000_s1050" name="think-cell Slide" r:id="rId29" imgW="360" imgH="360" progId="TCLayout.ActiveDocument.1">
                  <p:embed/>
                </p:oleObj>
              </mc:Choice>
              <mc:Fallback>
                <p:oleObj name="think-cell Slide" r:id="rId29" imgW="360" imgH="360" progId="TCLayout.ActiveDocument.1">
                  <p:embed/>
                  <p:pic>
                    <p:nvPicPr>
                      <p:cNvPr id="1026" name="Object 1" hidden="1">
                        <a:extLst>
                          <a:ext uri="{FF2B5EF4-FFF2-40B4-BE49-F238E27FC236}">
                            <a16:creationId xmlns:a16="http://schemas.microsoft.com/office/drawing/2014/main" id="{5FA01BC3-6574-4F09-B3EB-8F9FD24701D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 y="1"/>
                        <a:ext cx="2159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027" name="Rectangle 375">
            <a:extLst>
              <a:ext uri="{FF2B5EF4-FFF2-40B4-BE49-F238E27FC236}">
                <a16:creationId xmlns:a16="http://schemas.microsoft.com/office/drawing/2014/main" id="{BE77F73A-768C-4D16-9C25-4F6B3FC99160}"/>
              </a:ext>
            </a:extLst>
          </p:cNvPr>
          <p:cNvSpPr>
            <a:spLocks noChangeArrowheads="1"/>
          </p:cNvSpPr>
          <p:nvPr/>
        </p:nvSpPr>
        <p:spPr bwMode="invGray">
          <a:xfrm rot="16200000">
            <a:off x="5978525" y="-5978525"/>
            <a:ext cx="234950" cy="12192000"/>
          </a:xfrm>
          <a:prstGeom prst="rect">
            <a:avLst/>
          </a:prstGeom>
          <a:solidFill>
            <a:srgbClr val="EE1D23"/>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sp>
        <p:nvSpPr>
          <p:cNvPr id="23" name="Footer Placeholder 20">
            <a:extLst>
              <a:ext uri="{FF2B5EF4-FFF2-40B4-BE49-F238E27FC236}">
                <a16:creationId xmlns:a16="http://schemas.microsoft.com/office/drawing/2014/main" id="{16446894-F0E5-40D7-954E-89088C0F6E9F}"/>
              </a:ext>
            </a:extLst>
          </p:cNvPr>
          <p:cNvSpPr txBox="1">
            <a:spLocks noGrp="1"/>
          </p:cNvSpPr>
          <p:nvPr/>
        </p:nvSpPr>
        <p:spPr bwMode="auto">
          <a:xfrm>
            <a:off x="9942482" y="6568883"/>
            <a:ext cx="16478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mn-ea"/>
                <a:cs typeface="Arial" charset="0"/>
              </a:rPr>
              <a:t>Federal Inland Revenue Service</a:t>
            </a:r>
          </a:p>
        </p:txBody>
      </p:sp>
      <p:sp>
        <p:nvSpPr>
          <p:cNvPr id="1029" name="Rectangle 378">
            <a:extLst>
              <a:ext uri="{FF2B5EF4-FFF2-40B4-BE49-F238E27FC236}">
                <a16:creationId xmlns:a16="http://schemas.microsoft.com/office/drawing/2014/main" id="{45E9C502-1D03-4701-B033-4FB78E3D8DEE}"/>
              </a:ext>
            </a:extLst>
          </p:cNvPr>
          <p:cNvSpPr>
            <a:spLocks noChangeArrowheads="1"/>
          </p:cNvSpPr>
          <p:nvPr/>
        </p:nvSpPr>
        <p:spPr bwMode="auto">
          <a:xfrm rot="16200000">
            <a:off x="6053138" y="719138"/>
            <a:ext cx="85725" cy="12192000"/>
          </a:xfrm>
          <a:prstGeom prst="rect">
            <a:avLst/>
          </a:prstGeom>
          <a:solidFill>
            <a:srgbClr val="6D6E72"/>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pic>
        <p:nvPicPr>
          <p:cNvPr id="1030" name="Picture 16" descr="http://www.firs.gov.ng/Style%20Library/FIRS/images/FIRS-Logo.png">
            <a:extLst>
              <a:ext uri="{FF2B5EF4-FFF2-40B4-BE49-F238E27FC236}">
                <a16:creationId xmlns:a16="http://schemas.microsoft.com/office/drawing/2014/main" id="{93BED6E2-4A82-431A-AA9F-AB6D4E4DA58E}"/>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983134" y="6469063"/>
            <a:ext cx="641351"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Title Placeholder 2">
            <a:extLst>
              <a:ext uri="{FF2B5EF4-FFF2-40B4-BE49-F238E27FC236}">
                <a16:creationId xmlns:a16="http://schemas.microsoft.com/office/drawing/2014/main" id="{795046B8-2557-4ADD-9A5D-1579E092641C}"/>
              </a:ext>
            </a:extLst>
          </p:cNvPr>
          <p:cNvSpPr>
            <a:spLocks noGrp="1" noChangeArrowheads="1"/>
          </p:cNvSpPr>
          <p:nvPr>
            <p:ph type="title"/>
          </p:nvPr>
        </p:nvSpPr>
        <p:spPr bwMode="auto">
          <a:xfrm>
            <a:off x="162984" y="269876"/>
            <a:ext cx="11724216"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1033" name="McK 1. On-page tracker" hidden="1">
            <a:extLst>
              <a:ext uri="{FF2B5EF4-FFF2-40B4-BE49-F238E27FC236}">
                <a16:creationId xmlns:a16="http://schemas.microsoft.com/office/drawing/2014/main" id="{DD40A763-2B4A-4015-BE97-D442225A3949}"/>
              </a:ext>
            </a:extLst>
          </p:cNvPr>
          <p:cNvSpPr>
            <a:spLocks noChangeArrowheads="1"/>
          </p:cNvSpPr>
          <p:nvPr/>
        </p:nvSpPr>
        <p:spPr bwMode="auto">
          <a:xfrm>
            <a:off x="162984" y="7938"/>
            <a:ext cx="859210" cy="215444"/>
          </a:xfrm>
          <a:prstGeom prst="rect">
            <a:avLst/>
          </a:prstGeom>
          <a:noFill/>
          <a:ln>
            <a:noFill/>
          </a:ln>
          <a:effec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400" dirty="0">
                <a:solidFill>
                  <a:srgbClr val="FFFFFF"/>
                </a:solidFill>
              </a:rPr>
              <a:t>TRACKER</a:t>
            </a:r>
          </a:p>
        </p:txBody>
      </p:sp>
      <p:sp>
        <p:nvSpPr>
          <p:cNvPr id="11" name="McK 3. Unit of measure" hidden="1">
            <a:extLst>
              <a:ext uri="{FF2B5EF4-FFF2-40B4-BE49-F238E27FC236}">
                <a16:creationId xmlns:a16="http://schemas.microsoft.com/office/drawing/2014/main" id="{2E37C5CE-FC4C-46BF-9ECA-4564A0C25B8E}"/>
              </a:ext>
            </a:extLst>
          </p:cNvPr>
          <p:cNvSpPr txBox="1">
            <a:spLocks noChangeArrowheads="1"/>
          </p:cNvSpPr>
          <p:nvPr/>
        </p:nvSpPr>
        <p:spPr bwMode="auto">
          <a:xfrm>
            <a:off x="162984" y="619126"/>
            <a:ext cx="11724216" cy="252413"/>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rgbClr val="808080"/>
                </a:solidFill>
                <a:latin typeface="Arial"/>
                <a:ea typeface="+mn-ea"/>
              </a:rPr>
              <a:t>Unit of measure</a:t>
            </a:r>
          </a:p>
        </p:txBody>
      </p:sp>
      <p:grpSp>
        <p:nvGrpSpPr>
          <p:cNvPr id="1034" name="ACET" hidden="1">
            <a:extLst>
              <a:ext uri="{FF2B5EF4-FFF2-40B4-BE49-F238E27FC236}">
                <a16:creationId xmlns:a16="http://schemas.microsoft.com/office/drawing/2014/main" id="{E9653655-6CD1-424A-AE20-94512C67B6DB}"/>
              </a:ext>
            </a:extLst>
          </p:cNvPr>
          <p:cNvGrpSpPr>
            <a:grpSpLocks/>
          </p:cNvGrpSpPr>
          <p:nvPr/>
        </p:nvGrpSpPr>
        <p:grpSpPr bwMode="auto">
          <a:xfrm>
            <a:off x="1976967" y="1393826"/>
            <a:ext cx="5799667" cy="519113"/>
            <a:chOff x="915" y="710"/>
            <a:chExt cx="2686" cy="320"/>
          </a:xfrm>
        </p:grpSpPr>
        <p:cxnSp>
          <p:nvCxnSpPr>
            <p:cNvPr id="1083" name="AutoShape 249">
              <a:extLst>
                <a:ext uri="{FF2B5EF4-FFF2-40B4-BE49-F238E27FC236}">
                  <a16:creationId xmlns:a16="http://schemas.microsoft.com/office/drawing/2014/main" id="{6D8BBAC6-2A58-4951-8616-DFF109CD0569}"/>
                </a:ext>
              </a:extLst>
            </p:cNvPr>
            <p:cNvCxnSpPr>
              <a:cxnSpLocks noChangeShapeType="1"/>
            </p:cNvCxnSpPr>
            <p:nvPr/>
          </p:nvCxnSpPr>
          <p:spPr bwMode="auto">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sp>
          <p:nvSpPr>
            <p:cNvPr id="3" name="AutoShape 250">
              <a:extLst>
                <a:ext uri="{FF2B5EF4-FFF2-40B4-BE49-F238E27FC236}">
                  <a16:creationId xmlns:a16="http://schemas.microsoft.com/office/drawing/2014/main" id="{450C9692-7B9E-4FB7-AFEC-56DA38014246}"/>
                </a:ext>
              </a:extLst>
            </p:cNvPr>
            <p:cNvSpPr>
              <a:spLocks noChangeArrowheads="1"/>
            </p:cNvSpPr>
            <p:nvPr/>
          </p:nvSpPr>
          <p:spPr bwMode="auto">
            <a:xfrm>
              <a:off x="915" y="710"/>
              <a:ext cx="2686" cy="320"/>
            </a:xfrm>
            <a:prstGeom prst="leftRightArrow">
              <a:avLst>
                <a:gd name="adj1" fmla="val 100000"/>
                <a:gd name="adj2" fmla="val 0"/>
              </a:avLst>
            </a:prstGeom>
            <a:noFill/>
            <a:ln>
              <a:noFill/>
            </a:ln>
            <a:effectLst/>
          </p:spPr>
          <p:txBody>
            <a:bodyPr lIns="0" tIns="0" rIns="0" bIns="18288" anchor="b">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dirty="0">
                  <a:solidFill>
                    <a:srgbClr val="000000"/>
                  </a:solidFill>
                </a:rPr>
                <a:t>Title</a:t>
              </a:r>
            </a:p>
            <a:p>
              <a:pPr eaLnBrk="1" hangingPunct="1">
                <a:defRPr/>
              </a:pPr>
              <a:r>
                <a:rPr lang="en-US" altLang="en-US" sz="1600" dirty="0">
                  <a:solidFill>
                    <a:srgbClr val="808080"/>
                  </a:solidFill>
                </a:rPr>
                <a:t>Unit of measure</a:t>
              </a:r>
            </a:p>
          </p:txBody>
        </p:sp>
      </p:grpSp>
      <p:grpSp>
        <p:nvGrpSpPr>
          <p:cNvPr id="1035" name="McK Slide Elements" hidden="1">
            <a:extLst>
              <a:ext uri="{FF2B5EF4-FFF2-40B4-BE49-F238E27FC236}">
                <a16:creationId xmlns:a16="http://schemas.microsoft.com/office/drawing/2014/main" id="{F4CB05C5-8C0F-4382-B90F-9C3C1D53E0CD}"/>
              </a:ext>
            </a:extLst>
          </p:cNvPr>
          <p:cNvGrpSpPr>
            <a:grpSpLocks/>
          </p:cNvGrpSpPr>
          <p:nvPr/>
        </p:nvGrpSpPr>
        <p:grpSpPr bwMode="auto">
          <a:xfrm>
            <a:off x="162985" y="6238875"/>
            <a:ext cx="8316383" cy="393700"/>
            <a:chOff x="121488" y="6315761"/>
            <a:chExt cx="6088667" cy="386027"/>
          </a:xfrm>
        </p:grpSpPr>
        <p:sp>
          <p:nvSpPr>
            <p:cNvPr id="28" name="McK 4. Footnote">
              <a:extLst>
                <a:ext uri="{FF2B5EF4-FFF2-40B4-BE49-F238E27FC236}">
                  <a16:creationId xmlns:a16="http://schemas.microsoft.com/office/drawing/2014/main" id="{70D6C474-ADD6-4E1B-9BAC-26F7D093E31A}"/>
                </a:ext>
              </a:extLst>
            </p:cNvPr>
            <p:cNvSpPr txBox="1">
              <a:spLocks noChangeArrowheads="1"/>
            </p:cNvSpPr>
            <p:nvPr/>
          </p:nvSpPr>
          <p:spPr bwMode="auto">
            <a:xfrm>
              <a:off x="121488" y="6315761"/>
              <a:ext cx="6088667" cy="154100"/>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a:solidFill>
                    <a:srgbClr val="000000"/>
                  </a:solidFill>
                  <a:latin typeface="Arial"/>
                  <a:ea typeface="+mn-ea"/>
                </a:rPr>
                <a:t>1 Footnote</a:t>
              </a:r>
            </a:p>
          </p:txBody>
        </p:sp>
        <p:sp>
          <p:nvSpPr>
            <p:cNvPr id="1081" name="McK 5. Source">
              <a:extLst>
                <a:ext uri="{FF2B5EF4-FFF2-40B4-BE49-F238E27FC236}">
                  <a16:creationId xmlns:a16="http://schemas.microsoft.com/office/drawing/2014/main" id="{95A1C603-338D-4D7D-843D-4008DD6331DE}"/>
                </a:ext>
              </a:extLst>
            </p:cNvPr>
            <p:cNvSpPr>
              <a:spLocks noChangeArrowheads="1"/>
            </p:cNvSpPr>
            <p:nvPr/>
          </p:nvSpPr>
          <p:spPr bwMode="auto">
            <a:xfrm>
              <a:off x="121488" y="6547689"/>
              <a:ext cx="6088667" cy="154099"/>
            </a:xfrm>
            <a:prstGeom prst="rect">
              <a:avLst/>
            </a:prstGeom>
            <a:noFill/>
            <a:ln>
              <a:noFill/>
            </a:ln>
            <a:effectLst/>
          </p:spPr>
          <p:txBody>
            <a:bodyPr lIns="0" tIns="0" rIns="0" bIns="0" anchor="b">
              <a:spAutoFit/>
            </a:bodyPr>
            <a:lstStyle>
              <a:lvl1pPr marL="620713" indent="-620713" defTabSz="927100">
                <a:tabLst>
                  <a:tab pos="625475" algn="l"/>
                </a:tabLst>
                <a:defRPr>
                  <a:solidFill>
                    <a:schemeClr val="tx1"/>
                  </a:solidFill>
                  <a:latin typeface="Arial" panose="020B0604020202020204" pitchFamily="34" charset="0"/>
                  <a:ea typeface="ＭＳ Ｐゴシック" panose="020B0600070205080204" pitchFamily="34" charset="-128"/>
                </a:defRPr>
              </a:lvl1pPr>
              <a:lvl2pPr marL="742950" indent="-285750" defTabSz="927100">
                <a:tabLst>
                  <a:tab pos="625475"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dirty="0">
                  <a:solidFill>
                    <a:srgbClr val="000000"/>
                  </a:solidFill>
                </a:rPr>
                <a:t>SOURCE: Source</a:t>
              </a:r>
            </a:p>
          </p:txBody>
        </p:sp>
      </p:grpSp>
      <p:grpSp>
        <p:nvGrpSpPr>
          <p:cNvPr id="1036" name="LegendBoxes" hidden="1">
            <a:extLst>
              <a:ext uri="{FF2B5EF4-FFF2-40B4-BE49-F238E27FC236}">
                <a16:creationId xmlns:a16="http://schemas.microsoft.com/office/drawing/2014/main" id="{B347A173-CCFC-40E9-8347-FFFC30B7D431}"/>
              </a:ext>
            </a:extLst>
          </p:cNvPr>
          <p:cNvGrpSpPr>
            <a:grpSpLocks/>
          </p:cNvGrpSpPr>
          <p:nvPr/>
        </p:nvGrpSpPr>
        <p:grpSpPr bwMode="auto">
          <a:xfrm>
            <a:off x="10847918" y="341314"/>
            <a:ext cx="855626" cy="1014346"/>
            <a:chOff x="4936" y="176"/>
            <a:chExt cx="396" cy="626"/>
          </a:xfrm>
        </p:grpSpPr>
        <p:sp>
          <p:nvSpPr>
            <p:cNvPr id="1072" name="Legend1">
              <a:extLst>
                <a:ext uri="{FF2B5EF4-FFF2-40B4-BE49-F238E27FC236}">
                  <a16:creationId xmlns:a16="http://schemas.microsoft.com/office/drawing/2014/main" id="{46BEA83E-14D5-4EF6-AE76-A28F02AD3D30}"/>
                </a:ext>
              </a:extLst>
            </p:cNvPr>
            <p:cNvSpPr>
              <a:spLocks noChangeArrowheads="1"/>
            </p:cNvSpPr>
            <p:nvPr/>
          </p:nvSpPr>
          <p:spPr bwMode="auto">
            <a:xfrm>
              <a:off x="5096"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73" name="LegendRectangle1">
              <a:extLst>
                <a:ext uri="{FF2B5EF4-FFF2-40B4-BE49-F238E27FC236}">
                  <a16:creationId xmlns:a16="http://schemas.microsoft.com/office/drawing/2014/main" id="{065D2A7D-72AE-43A6-8E88-3C1553464051}"/>
                </a:ext>
              </a:extLst>
            </p:cNvPr>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1074" name="Legend2">
              <a:extLst>
                <a:ext uri="{FF2B5EF4-FFF2-40B4-BE49-F238E27FC236}">
                  <a16:creationId xmlns:a16="http://schemas.microsoft.com/office/drawing/2014/main" id="{08BD6DFE-FD46-4FE5-BADD-131F378D11AB}"/>
                </a:ext>
              </a:extLst>
            </p:cNvPr>
            <p:cNvSpPr>
              <a:spLocks noChangeArrowheads="1"/>
            </p:cNvSpPr>
            <p:nvPr/>
          </p:nvSpPr>
          <p:spPr bwMode="auto">
            <a:xfrm>
              <a:off x="5096" y="34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75" name="LegendRectangle2">
              <a:extLst>
                <a:ext uri="{FF2B5EF4-FFF2-40B4-BE49-F238E27FC236}">
                  <a16:creationId xmlns:a16="http://schemas.microsoft.com/office/drawing/2014/main" id="{2E9A1F98-CD3E-46E3-9D18-2D7F1FAABE0E}"/>
                </a:ext>
              </a:extLst>
            </p:cNvPr>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1076" name="Legend3">
              <a:extLst>
                <a:ext uri="{FF2B5EF4-FFF2-40B4-BE49-F238E27FC236}">
                  <a16:creationId xmlns:a16="http://schemas.microsoft.com/office/drawing/2014/main" id="{72A580E5-78A3-4347-9284-1566C7D3547C}"/>
                </a:ext>
              </a:extLst>
            </p:cNvPr>
            <p:cNvSpPr>
              <a:spLocks noChangeArrowheads="1"/>
            </p:cNvSpPr>
            <p:nvPr/>
          </p:nvSpPr>
          <p:spPr bwMode="auto">
            <a:xfrm>
              <a:off x="5096" y="517"/>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77" name="LegendRectangle3">
              <a:extLst>
                <a:ext uri="{FF2B5EF4-FFF2-40B4-BE49-F238E27FC236}">
                  <a16:creationId xmlns:a16="http://schemas.microsoft.com/office/drawing/2014/main" id="{519C90DE-9FF7-458E-ADA9-73ABB1861A34}"/>
                </a:ext>
              </a:extLst>
            </p:cNvPr>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1078" name="Legend4">
              <a:extLst>
                <a:ext uri="{FF2B5EF4-FFF2-40B4-BE49-F238E27FC236}">
                  <a16:creationId xmlns:a16="http://schemas.microsoft.com/office/drawing/2014/main" id="{A9B5AB26-2EED-4165-BB66-310A8BA21A8B}"/>
                </a:ext>
              </a:extLst>
            </p:cNvPr>
            <p:cNvSpPr>
              <a:spLocks noChangeArrowheads="1"/>
            </p:cNvSpPr>
            <p:nvPr/>
          </p:nvSpPr>
          <p:spPr bwMode="auto">
            <a:xfrm>
              <a:off x="5096" y="688"/>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79" name="LegendRectangle4">
              <a:extLst>
                <a:ext uri="{FF2B5EF4-FFF2-40B4-BE49-F238E27FC236}">
                  <a16:creationId xmlns:a16="http://schemas.microsoft.com/office/drawing/2014/main" id="{4EE73D34-1DF4-46E4-AC2E-76C048FCBDC6}"/>
                </a:ext>
              </a:extLst>
            </p:cNvPr>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grpSp>
      <p:grpSp>
        <p:nvGrpSpPr>
          <p:cNvPr id="1037" name="LegendLines" hidden="1">
            <a:extLst>
              <a:ext uri="{FF2B5EF4-FFF2-40B4-BE49-F238E27FC236}">
                <a16:creationId xmlns:a16="http://schemas.microsoft.com/office/drawing/2014/main" id="{C26482A8-D3D4-426F-BBFD-1384DBFCE2DD}"/>
              </a:ext>
            </a:extLst>
          </p:cNvPr>
          <p:cNvGrpSpPr>
            <a:grpSpLocks/>
          </p:cNvGrpSpPr>
          <p:nvPr/>
        </p:nvGrpSpPr>
        <p:grpSpPr bwMode="auto">
          <a:xfrm>
            <a:off x="10428820" y="341314"/>
            <a:ext cx="1274735" cy="741300"/>
            <a:chOff x="4750" y="176"/>
            <a:chExt cx="590" cy="458"/>
          </a:xfrm>
        </p:grpSpPr>
        <p:sp>
          <p:nvSpPr>
            <p:cNvPr id="40" name="LineLegend1">
              <a:extLst>
                <a:ext uri="{FF2B5EF4-FFF2-40B4-BE49-F238E27FC236}">
                  <a16:creationId xmlns:a16="http://schemas.microsoft.com/office/drawing/2014/main" id="{1F3296CA-CA82-4908-9F37-F895DF8C8E0A}"/>
                </a:ext>
              </a:extLst>
            </p:cNvPr>
            <p:cNvSpPr>
              <a:spLocks noChangeShapeType="1"/>
            </p:cNvSpPr>
            <p:nvPr/>
          </p:nvSpPr>
          <p:spPr bwMode="auto">
            <a:xfrm>
              <a:off x="4750" y="233"/>
              <a:ext cx="288" cy="0"/>
            </a:xfrm>
            <a:prstGeom prst="line">
              <a:avLst/>
            </a:prstGeom>
            <a:noFill/>
            <a:ln w="28575">
              <a:solidFill>
                <a:schemeClr val="accent3"/>
              </a:solidFill>
              <a:round/>
              <a:headEnd/>
              <a:tailEnd/>
            </a:ln>
            <a:effectLst/>
          </p:spPr>
          <p:txBody>
            <a:bodyPr/>
            <a:lstStyle/>
            <a:p>
              <a:pPr defTabSz="909950" eaLnBrk="1" hangingPunct="1">
                <a:defRPr/>
              </a:pPr>
              <a:endParaRPr lang="en-US" sz="1600" dirty="0">
                <a:solidFill>
                  <a:srgbClr val="000000"/>
                </a:solidFill>
                <a:latin typeface="+mn-lt"/>
                <a:ea typeface="+mn-ea"/>
              </a:endParaRPr>
            </a:p>
          </p:txBody>
        </p:sp>
        <p:sp>
          <p:nvSpPr>
            <p:cNvPr id="41" name="LineLegend2">
              <a:extLst>
                <a:ext uri="{FF2B5EF4-FFF2-40B4-BE49-F238E27FC236}">
                  <a16:creationId xmlns:a16="http://schemas.microsoft.com/office/drawing/2014/main" id="{F7352088-3D7F-48AB-A4AB-8EE1BDC82639}"/>
                </a:ext>
              </a:extLst>
            </p:cNvPr>
            <p:cNvSpPr>
              <a:spLocks noChangeShapeType="1"/>
            </p:cNvSpPr>
            <p:nvPr/>
          </p:nvSpPr>
          <p:spPr bwMode="auto">
            <a:xfrm>
              <a:off x="4750" y="402"/>
              <a:ext cx="288" cy="0"/>
            </a:xfrm>
            <a:prstGeom prst="line">
              <a:avLst/>
            </a:prstGeom>
            <a:noFill/>
            <a:ln w="28575">
              <a:solidFill>
                <a:schemeClr val="accent3"/>
              </a:solidFill>
              <a:prstDash val="dash"/>
              <a:round/>
              <a:headEnd/>
              <a:tailEnd/>
            </a:ln>
            <a:effectLst/>
          </p:spPr>
          <p:txBody>
            <a:bodyPr/>
            <a:lstStyle/>
            <a:p>
              <a:pPr defTabSz="909950" eaLnBrk="1" hangingPunct="1">
                <a:defRPr/>
              </a:pPr>
              <a:endParaRPr lang="en-US" sz="1600" dirty="0">
                <a:solidFill>
                  <a:srgbClr val="000000"/>
                </a:solidFill>
                <a:latin typeface="+mn-lt"/>
                <a:ea typeface="+mn-ea"/>
              </a:endParaRPr>
            </a:p>
          </p:txBody>
        </p:sp>
        <p:sp>
          <p:nvSpPr>
            <p:cNvPr id="42" name="LineLegend3">
              <a:extLst>
                <a:ext uri="{FF2B5EF4-FFF2-40B4-BE49-F238E27FC236}">
                  <a16:creationId xmlns:a16="http://schemas.microsoft.com/office/drawing/2014/main" id="{17F68D0F-354B-4C48-A60A-196577189A40}"/>
                </a:ext>
              </a:extLst>
            </p:cNvPr>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p:spPr>
          <p:txBody>
            <a:bodyPr/>
            <a:lstStyle/>
            <a:p>
              <a:pPr defTabSz="909950" eaLnBrk="1" hangingPunct="1">
                <a:defRPr/>
              </a:pPr>
              <a:endParaRPr lang="en-US" sz="1600" dirty="0">
                <a:solidFill>
                  <a:srgbClr val="000000"/>
                </a:solidFill>
                <a:latin typeface="+mn-lt"/>
                <a:ea typeface="+mn-ea"/>
              </a:endParaRPr>
            </a:p>
          </p:txBody>
        </p:sp>
        <p:sp>
          <p:nvSpPr>
            <p:cNvPr id="1069" name="Legend1">
              <a:extLst>
                <a:ext uri="{FF2B5EF4-FFF2-40B4-BE49-F238E27FC236}">
                  <a16:creationId xmlns:a16="http://schemas.microsoft.com/office/drawing/2014/main" id="{266BB1DE-49FA-40AE-AF76-089A691E7B64}"/>
                </a:ext>
              </a:extLst>
            </p:cNvPr>
            <p:cNvSpPr>
              <a:spLocks noChangeArrowheads="1"/>
            </p:cNvSpPr>
            <p:nvPr/>
          </p:nvSpPr>
          <p:spPr bwMode="auto">
            <a:xfrm>
              <a:off x="5104"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70" name="Legend2">
              <a:extLst>
                <a:ext uri="{FF2B5EF4-FFF2-40B4-BE49-F238E27FC236}">
                  <a16:creationId xmlns:a16="http://schemas.microsoft.com/office/drawing/2014/main" id="{504B867B-B96B-4068-95A3-F5C49C9D188E}"/>
                </a:ext>
              </a:extLst>
            </p:cNvPr>
            <p:cNvSpPr>
              <a:spLocks noChangeArrowheads="1"/>
            </p:cNvSpPr>
            <p:nvPr/>
          </p:nvSpPr>
          <p:spPr bwMode="auto">
            <a:xfrm>
              <a:off x="5104" y="344"/>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71" name="Legend3">
              <a:extLst>
                <a:ext uri="{FF2B5EF4-FFF2-40B4-BE49-F238E27FC236}">
                  <a16:creationId xmlns:a16="http://schemas.microsoft.com/office/drawing/2014/main" id="{ACE57410-8C97-4226-8271-D7D70ABF7999}"/>
                </a:ext>
              </a:extLst>
            </p:cNvPr>
            <p:cNvSpPr>
              <a:spLocks noChangeArrowheads="1"/>
            </p:cNvSpPr>
            <p:nvPr/>
          </p:nvSpPr>
          <p:spPr bwMode="auto">
            <a:xfrm>
              <a:off x="5104" y="520"/>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grpSp>
        <p:nvGrpSpPr>
          <p:cNvPr id="1038" name="McKSticker" hidden="1">
            <a:extLst>
              <a:ext uri="{FF2B5EF4-FFF2-40B4-BE49-F238E27FC236}">
                <a16:creationId xmlns:a16="http://schemas.microsoft.com/office/drawing/2014/main" id="{872E8016-6474-4DC9-B852-EB00901EC855}"/>
              </a:ext>
            </a:extLst>
          </p:cNvPr>
          <p:cNvGrpSpPr>
            <a:grpSpLocks/>
          </p:cNvGrpSpPr>
          <p:nvPr/>
        </p:nvGrpSpPr>
        <p:grpSpPr bwMode="auto">
          <a:xfrm>
            <a:off x="10820309" y="341313"/>
            <a:ext cx="1066895" cy="212366"/>
            <a:chOff x="7956864" y="285750"/>
            <a:chExt cx="783911" cy="208890"/>
          </a:xfrm>
        </p:grpSpPr>
        <p:sp>
          <p:nvSpPr>
            <p:cNvPr id="1063" name="StickerRectangle">
              <a:extLst>
                <a:ext uri="{FF2B5EF4-FFF2-40B4-BE49-F238E27FC236}">
                  <a16:creationId xmlns:a16="http://schemas.microsoft.com/office/drawing/2014/main" id="{81CBF89E-3F18-4B6A-BC41-CC64B4267928}"/>
                </a:ext>
              </a:extLst>
            </p:cNvPr>
            <p:cNvSpPr>
              <a:spLocks noChangeArrowheads="1"/>
            </p:cNvSpPr>
            <p:nvPr/>
          </p:nvSpPr>
          <p:spPr bwMode="auto">
            <a:xfrm>
              <a:off x="7956864" y="285750"/>
              <a:ext cx="783911" cy="208890"/>
            </a:xfrm>
            <a:prstGeom prst="leftRightArrow">
              <a:avLst>
                <a:gd name="adj1" fmla="val 100000"/>
                <a:gd name="adj2" fmla="val 0"/>
              </a:avLst>
            </a:prstGeom>
            <a:noFill/>
            <a:ln>
              <a:noFill/>
            </a:ln>
            <a:effectLst/>
          </p:spPr>
          <p:txBody>
            <a:bodyPr wrap="none" lIns="27432" tIns="0" rIns="0" bIns="27432">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buClr>
                  <a:srgbClr val="EE1D23"/>
                </a:buClr>
                <a:defRPr/>
              </a:pPr>
              <a:r>
                <a:rPr lang="en-US" altLang="en-US" sz="1200" dirty="0">
                  <a:solidFill>
                    <a:srgbClr val="808080"/>
                  </a:solidFill>
                </a:rPr>
                <a:t>PRELIMINARY</a:t>
              </a:r>
            </a:p>
          </p:txBody>
        </p:sp>
        <p:cxnSp>
          <p:nvCxnSpPr>
            <p:cNvPr id="1065" name="AutoShape 31">
              <a:extLst>
                <a:ext uri="{FF2B5EF4-FFF2-40B4-BE49-F238E27FC236}">
                  <a16:creationId xmlns:a16="http://schemas.microsoft.com/office/drawing/2014/main" id="{7D06AB32-786A-419B-AA60-C55AACF67DCF}"/>
                </a:ext>
              </a:extLst>
            </p:cNvPr>
            <p:cNvCxnSpPr>
              <a:cxnSpLocks noChangeShapeType="1"/>
              <a:stCxn id="1063" idx="2"/>
              <a:endCxn id="1063" idx="4"/>
            </p:cNvCxnSpPr>
            <p:nvPr/>
          </p:nvCxnSpPr>
          <p:spPr bwMode="auto">
            <a:xfrm>
              <a:off x="7956864" y="285750"/>
              <a:ext cx="0" cy="20889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1066" name="AutoShape 32">
              <a:extLst>
                <a:ext uri="{FF2B5EF4-FFF2-40B4-BE49-F238E27FC236}">
                  <a16:creationId xmlns:a16="http://schemas.microsoft.com/office/drawing/2014/main" id="{E6F3B352-42A1-411A-96B2-CB8221E889C4}"/>
                </a:ext>
              </a:extLst>
            </p:cNvPr>
            <p:cNvCxnSpPr>
              <a:cxnSpLocks noChangeShapeType="1"/>
              <a:stCxn id="1063" idx="4"/>
              <a:endCxn id="1063" idx="6"/>
            </p:cNvCxnSpPr>
            <p:nvPr/>
          </p:nvCxnSpPr>
          <p:spPr bwMode="auto">
            <a:xfrm>
              <a:off x="7956864" y="494640"/>
              <a:ext cx="783911"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1039" name="LegendMoons" hidden="1">
            <a:extLst>
              <a:ext uri="{FF2B5EF4-FFF2-40B4-BE49-F238E27FC236}">
                <a16:creationId xmlns:a16="http://schemas.microsoft.com/office/drawing/2014/main" id="{39CF8A13-7C87-460D-80A3-33D13DC98438}"/>
              </a:ext>
            </a:extLst>
          </p:cNvPr>
          <p:cNvGrpSpPr>
            <a:grpSpLocks/>
          </p:cNvGrpSpPr>
          <p:nvPr/>
        </p:nvGrpSpPr>
        <p:grpSpPr bwMode="auto">
          <a:xfrm>
            <a:off x="10756904" y="341313"/>
            <a:ext cx="945788" cy="1333500"/>
            <a:chOff x="6655594" y="273840"/>
            <a:chExt cx="694869" cy="1306516"/>
          </a:xfrm>
        </p:grpSpPr>
        <p:grpSp>
          <p:nvGrpSpPr>
            <p:cNvPr id="1044" name="MoonLegend1">
              <a:extLst>
                <a:ext uri="{FF2B5EF4-FFF2-40B4-BE49-F238E27FC236}">
                  <a16:creationId xmlns:a16="http://schemas.microsoft.com/office/drawing/2014/main" id="{336162D0-1668-4078-9B3C-0A7021E0E6DA}"/>
                </a:ext>
              </a:extLst>
            </p:cNvPr>
            <p:cNvGrpSpPr>
              <a:grpSpLocks noChangeAspect="1"/>
            </p:cNvGrpSpPr>
            <p:nvPr>
              <p:custDataLst>
                <p:tags r:id="rId14"/>
              </p:custDataLst>
            </p:nvPr>
          </p:nvGrpSpPr>
          <p:grpSpPr bwMode="auto">
            <a:xfrm>
              <a:off x="6655594" y="273840"/>
              <a:ext cx="209550" cy="209551"/>
              <a:chOff x="4533" y="183"/>
              <a:chExt cx="144" cy="144"/>
            </a:xfrm>
          </p:grpSpPr>
          <p:sp>
            <p:nvSpPr>
              <p:cNvPr id="69" name="Oval 38">
                <a:extLst>
                  <a:ext uri="{FF2B5EF4-FFF2-40B4-BE49-F238E27FC236}">
                    <a16:creationId xmlns:a16="http://schemas.microsoft.com/office/drawing/2014/main" id="{137847B1-353F-400C-9C0E-DC2328059EA9}"/>
                  </a:ext>
                </a:extLst>
              </p:cNvPr>
              <p:cNvSpPr>
                <a:spLocks noChangeAspect="1" noChangeArrowheads="1"/>
              </p:cNvSpPr>
              <p:nvPr>
                <p:custDataLst>
                  <p:tags r:id="rId27"/>
                </p:custDataLst>
              </p:nvPr>
            </p:nvSpPr>
            <p:spPr bwMode="auto">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70" name="Arc 39">
                <a:extLst>
                  <a:ext uri="{FF2B5EF4-FFF2-40B4-BE49-F238E27FC236}">
                    <a16:creationId xmlns:a16="http://schemas.microsoft.com/office/drawing/2014/main" id="{B5A1FF11-CCFA-48D2-8ED4-220F66FE92EE}"/>
                  </a:ext>
                </a:extLst>
              </p:cNvPr>
              <p:cNvSpPr>
                <a:spLocks noChangeAspect="1"/>
              </p:cNvSpPr>
              <p:nvPr>
                <p:custDataLst>
                  <p:tags r:id="rId28"/>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nvGrpSpPr>
            <p:cNvPr id="1045" name="MoonLegend2">
              <a:extLst>
                <a:ext uri="{FF2B5EF4-FFF2-40B4-BE49-F238E27FC236}">
                  <a16:creationId xmlns:a16="http://schemas.microsoft.com/office/drawing/2014/main" id="{54DBB428-FC23-4AE3-B83D-A15E32FC1A3B}"/>
                </a:ext>
              </a:extLst>
            </p:cNvPr>
            <p:cNvGrpSpPr>
              <a:grpSpLocks noChangeAspect="1"/>
            </p:cNvGrpSpPr>
            <p:nvPr>
              <p:custDataLst>
                <p:tags r:id="rId15"/>
              </p:custDataLst>
            </p:nvPr>
          </p:nvGrpSpPr>
          <p:grpSpPr bwMode="auto">
            <a:xfrm>
              <a:off x="6655594" y="548081"/>
              <a:ext cx="209550" cy="209551"/>
              <a:chOff x="1694" y="2044"/>
              <a:chExt cx="160" cy="160"/>
            </a:xfrm>
          </p:grpSpPr>
          <p:sp>
            <p:nvSpPr>
              <p:cNvPr id="67" name="Oval 41">
                <a:extLst>
                  <a:ext uri="{FF2B5EF4-FFF2-40B4-BE49-F238E27FC236}">
                    <a16:creationId xmlns:a16="http://schemas.microsoft.com/office/drawing/2014/main" id="{5687CA2E-AFFC-4475-AD2D-D8C51246DF7E}"/>
                  </a:ext>
                </a:extLst>
              </p:cNvPr>
              <p:cNvSpPr>
                <a:spLocks noChangeAspect="1" noChangeArrowheads="1"/>
              </p:cNvSpPr>
              <p:nvPr>
                <p:custDataLst>
                  <p:tags r:id="rId25"/>
                </p:custDataLst>
              </p:nvPr>
            </p:nvSpPr>
            <p:spPr bwMode="auto">
              <a:xfrm>
                <a:off x="1694" y="2044"/>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68" name="Arc 42">
                <a:extLst>
                  <a:ext uri="{FF2B5EF4-FFF2-40B4-BE49-F238E27FC236}">
                    <a16:creationId xmlns:a16="http://schemas.microsoft.com/office/drawing/2014/main" id="{B54EBC2C-4B00-43A7-8585-858883EA7EC9}"/>
                  </a:ext>
                </a:extLst>
              </p:cNvPr>
              <p:cNvSpPr>
                <a:spLocks noChangeAspect="1"/>
              </p:cNvSpPr>
              <p:nvPr>
                <p:custDataLst>
                  <p:tags r:id="rId26"/>
                </p:custDataLst>
              </p:nvPr>
            </p:nvSpPr>
            <p:spPr bwMode="auto">
              <a:xfrm>
                <a:off x="1694" y="2044"/>
                <a:ext cx="160" cy="160"/>
              </a:xfrm>
              <a:prstGeom prst="arc">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nvGrpSpPr>
            <p:cNvPr id="1046" name="MoonLegend4">
              <a:extLst>
                <a:ext uri="{FF2B5EF4-FFF2-40B4-BE49-F238E27FC236}">
                  <a16:creationId xmlns:a16="http://schemas.microsoft.com/office/drawing/2014/main" id="{7D343C2D-407A-41D5-B99A-95A2C79772B4}"/>
                </a:ext>
              </a:extLst>
            </p:cNvPr>
            <p:cNvGrpSpPr>
              <a:grpSpLocks noChangeAspect="1"/>
            </p:cNvGrpSpPr>
            <p:nvPr>
              <p:custDataLst>
                <p:tags r:id="rId16"/>
              </p:custDataLst>
            </p:nvPr>
          </p:nvGrpSpPr>
          <p:grpSpPr bwMode="auto">
            <a:xfrm>
              <a:off x="6655594" y="1096563"/>
              <a:ext cx="209550" cy="209551"/>
              <a:chOff x="4495" y="1198"/>
              <a:chExt cx="160" cy="160"/>
            </a:xfrm>
          </p:grpSpPr>
          <p:sp>
            <p:nvSpPr>
              <p:cNvPr id="65" name="Oval 47">
                <a:extLst>
                  <a:ext uri="{FF2B5EF4-FFF2-40B4-BE49-F238E27FC236}">
                    <a16:creationId xmlns:a16="http://schemas.microsoft.com/office/drawing/2014/main" id="{97672701-4874-4525-805E-7C15BF45F027}"/>
                  </a:ext>
                </a:extLst>
              </p:cNvPr>
              <p:cNvSpPr>
                <a:spLocks noChangeAspect="1" noChangeArrowheads="1"/>
              </p:cNvSpPr>
              <p:nvPr>
                <p:custDataLst>
                  <p:tags r:id="rId23"/>
                </p:custDataLst>
              </p:nvPr>
            </p:nvSpPr>
            <p:spPr bwMode="auto">
              <a:xfrm>
                <a:off x="4495" y="1198"/>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66" name="Arc 48">
                <a:extLst>
                  <a:ext uri="{FF2B5EF4-FFF2-40B4-BE49-F238E27FC236}">
                    <a16:creationId xmlns:a16="http://schemas.microsoft.com/office/drawing/2014/main" id="{4A030B70-5824-449F-9FED-1DB4E8D07A25}"/>
                  </a:ext>
                </a:extLst>
              </p:cNvPr>
              <p:cNvSpPr>
                <a:spLocks noChangeAspect="1"/>
              </p:cNvSpPr>
              <p:nvPr>
                <p:custDataLst>
                  <p:tags r:id="rId24"/>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nvGrpSpPr>
            <p:cNvPr id="1047" name="MoonLegend5">
              <a:extLst>
                <a:ext uri="{FF2B5EF4-FFF2-40B4-BE49-F238E27FC236}">
                  <a16:creationId xmlns:a16="http://schemas.microsoft.com/office/drawing/2014/main" id="{8936FC50-C547-4F23-ABA9-DA7FEB74DA69}"/>
                </a:ext>
              </a:extLst>
            </p:cNvPr>
            <p:cNvGrpSpPr>
              <a:grpSpLocks noChangeAspect="1"/>
            </p:cNvGrpSpPr>
            <p:nvPr>
              <p:custDataLst>
                <p:tags r:id="rId17"/>
              </p:custDataLst>
            </p:nvPr>
          </p:nvGrpSpPr>
          <p:grpSpPr bwMode="auto">
            <a:xfrm>
              <a:off x="6655594" y="1370805"/>
              <a:ext cx="209550" cy="209551"/>
              <a:chOff x="4495" y="1440"/>
              <a:chExt cx="160" cy="160"/>
            </a:xfrm>
          </p:grpSpPr>
          <p:sp>
            <p:nvSpPr>
              <p:cNvPr id="63" name="Oval 50">
                <a:extLst>
                  <a:ext uri="{FF2B5EF4-FFF2-40B4-BE49-F238E27FC236}">
                    <a16:creationId xmlns:a16="http://schemas.microsoft.com/office/drawing/2014/main" id="{E207AEBE-E36B-4B1C-95B2-83C8CCA7BDA0}"/>
                  </a:ext>
                </a:extLst>
              </p:cNvPr>
              <p:cNvSpPr>
                <a:spLocks noChangeAspect="1" noChangeArrowheads="1"/>
              </p:cNvSpPr>
              <p:nvPr>
                <p:custDataLst>
                  <p:tags r:id="rId21"/>
                </p:custDataLst>
              </p:nvPr>
            </p:nvSpPr>
            <p:spPr bwMode="auto">
              <a:xfrm>
                <a:off x="4495" y="1440"/>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64" name="Oval 51">
                <a:extLst>
                  <a:ext uri="{FF2B5EF4-FFF2-40B4-BE49-F238E27FC236}">
                    <a16:creationId xmlns:a16="http://schemas.microsoft.com/office/drawing/2014/main" id="{6E6CB8C4-2349-4C8A-B0E3-88D2E8B81916}"/>
                  </a:ext>
                </a:extLst>
              </p:cNvPr>
              <p:cNvSpPr>
                <a:spLocks noChangeAspect="1" noChangeArrowheads="1"/>
              </p:cNvSpPr>
              <p:nvPr>
                <p:custDataLst>
                  <p:tags r:id="rId22"/>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sp>
          <p:nvSpPr>
            <p:cNvPr id="4" name="Legend1">
              <a:extLst>
                <a:ext uri="{FF2B5EF4-FFF2-40B4-BE49-F238E27FC236}">
                  <a16:creationId xmlns:a16="http://schemas.microsoft.com/office/drawing/2014/main" id="{F9F6894B-3758-4AD6-B35B-0D2E8F6D572B}"/>
                </a:ext>
              </a:extLst>
            </p:cNvPr>
            <p:cNvSpPr>
              <a:spLocks noChangeArrowheads="1"/>
            </p:cNvSpPr>
            <p:nvPr/>
          </p:nvSpPr>
          <p:spPr bwMode="auto">
            <a:xfrm>
              <a:off x="6975947" y="28628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48" name="Legend2">
              <a:extLst>
                <a:ext uri="{FF2B5EF4-FFF2-40B4-BE49-F238E27FC236}">
                  <a16:creationId xmlns:a16="http://schemas.microsoft.com/office/drawing/2014/main" id="{F67CDAED-2937-4325-B05D-D1688CE93C42}"/>
                </a:ext>
              </a:extLst>
            </p:cNvPr>
            <p:cNvSpPr>
              <a:spLocks noChangeArrowheads="1"/>
            </p:cNvSpPr>
            <p:nvPr/>
          </p:nvSpPr>
          <p:spPr bwMode="auto">
            <a:xfrm>
              <a:off x="6975947" y="561584"/>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49" name="Legend3">
              <a:extLst>
                <a:ext uri="{FF2B5EF4-FFF2-40B4-BE49-F238E27FC236}">
                  <a16:creationId xmlns:a16="http://schemas.microsoft.com/office/drawing/2014/main" id="{187DA2DB-AFED-4806-8B0A-D44BAAB9C04D}"/>
                </a:ext>
              </a:extLst>
            </p:cNvPr>
            <p:cNvSpPr>
              <a:spLocks noChangeArrowheads="1"/>
            </p:cNvSpPr>
            <p:nvPr/>
          </p:nvSpPr>
          <p:spPr bwMode="auto">
            <a:xfrm>
              <a:off x="6975947" y="835330"/>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50" name="Legend4">
              <a:extLst>
                <a:ext uri="{FF2B5EF4-FFF2-40B4-BE49-F238E27FC236}">
                  <a16:creationId xmlns:a16="http://schemas.microsoft.com/office/drawing/2014/main" id="{84817B4F-DD0F-419F-B26E-B6427BF5B861}"/>
                </a:ext>
              </a:extLst>
            </p:cNvPr>
            <p:cNvSpPr>
              <a:spLocks noChangeArrowheads="1"/>
            </p:cNvSpPr>
            <p:nvPr/>
          </p:nvSpPr>
          <p:spPr bwMode="auto">
            <a:xfrm>
              <a:off x="6975947" y="1107522"/>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51" name="Legend5">
              <a:extLst>
                <a:ext uri="{FF2B5EF4-FFF2-40B4-BE49-F238E27FC236}">
                  <a16:creationId xmlns:a16="http://schemas.microsoft.com/office/drawing/2014/main" id="{3F1C38C8-2F64-408F-8796-2EFF28B35233}"/>
                </a:ext>
              </a:extLst>
            </p:cNvPr>
            <p:cNvSpPr>
              <a:spLocks noChangeArrowheads="1"/>
            </p:cNvSpPr>
            <p:nvPr/>
          </p:nvSpPr>
          <p:spPr bwMode="auto">
            <a:xfrm>
              <a:off x="6975947" y="138282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nvGrpSpPr>
            <p:cNvPr id="1053" name="MoonLegend3">
              <a:extLst>
                <a:ext uri="{FF2B5EF4-FFF2-40B4-BE49-F238E27FC236}">
                  <a16:creationId xmlns:a16="http://schemas.microsoft.com/office/drawing/2014/main" id="{4415FFEB-6416-404C-9BF6-68F3C4441DF3}"/>
                </a:ext>
              </a:extLst>
            </p:cNvPr>
            <p:cNvGrpSpPr>
              <a:grpSpLocks noChangeAspect="1"/>
            </p:cNvGrpSpPr>
            <p:nvPr>
              <p:custDataLst>
                <p:tags r:id="rId18"/>
              </p:custDataLst>
            </p:nvPr>
          </p:nvGrpSpPr>
          <p:grpSpPr bwMode="auto">
            <a:xfrm>
              <a:off x="6655594" y="822322"/>
              <a:ext cx="209550" cy="209551"/>
              <a:chOff x="4495" y="1198"/>
              <a:chExt cx="160" cy="160"/>
            </a:xfrm>
          </p:grpSpPr>
          <p:sp>
            <p:nvSpPr>
              <p:cNvPr id="61" name="Oval 47">
                <a:extLst>
                  <a:ext uri="{FF2B5EF4-FFF2-40B4-BE49-F238E27FC236}">
                    <a16:creationId xmlns:a16="http://schemas.microsoft.com/office/drawing/2014/main" id="{7D650EFE-F325-4007-B162-E3244A0EBBC1}"/>
                  </a:ext>
                </a:extLst>
              </p:cNvPr>
              <p:cNvSpPr>
                <a:spLocks noChangeAspect="1" noChangeArrowheads="1"/>
              </p:cNvSpPr>
              <p:nvPr>
                <p:custDataLst>
                  <p:tags r:id="rId19"/>
                </p:custDataLst>
              </p:nvPr>
            </p:nvSpPr>
            <p:spPr bwMode="auto">
              <a:xfrm>
                <a:off x="4495" y="1198"/>
                <a:ext cx="160" cy="156"/>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sp>
            <p:nvSpPr>
              <p:cNvPr id="62" name="Arc 48">
                <a:extLst>
                  <a:ext uri="{FF2B5EF4-FFF2-40B4-BE49-F238E27FC236}">
                    <a16:creationId xmlns:a16="http://schemas.microsoft.com/office/drawing/2014/main" id="{F2DD8275-8EE0-4C01-A985-3ACC532C47F4}"/>
                  </a:ext>
                </a:extLst>
              </p:cNvPr>
              <p:cNvSpPr>
                <a:spLocks noChangeAspect="1"/>
              </p:cNvSpPr>
              <p:nvPr>
                <p:custDataLst>
                  <p:tags r:id="rId20"/>
                </p:custDataLst>
              </p:nvPr>
            </p:nvSpPr>
            <p:spPr bwMode="auto">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mn-lt"/>
                  <a:ea typeface="+mn-ea"/>
                </a:endParaRPr>
              </a:p>
            </p:txBody>
          </p:sp>
        </p:grpSp>
      </p:grpSp>
      <p:sp>
        <p:nvSpPr>
          <p:cNvPr id="71" name="Working Draft" hidden="1">
            <a:extLst>
              <a:ext uri="{FF2B5EF4-FFF2-40B4-BE49-F238E27FC236}">
                <a16:creationId xmlns:a16="http://schemas.microsoft.com/office/drawing/2014/main" id="{13695A79-F869-4796-ABE0-3C9AC0655605}"/>
              </a:ext>
            </a:extLst>
          </p:cNvPr>
          <p:cNvSpPr txBox="1">
            <a:spLocks noChangeArrowheads="1"/>
          </p:cNvSpPr>
          <p:nvPr/>
        </p:nvSpPr>
        <p:spPr bwMode="auto">
          <a:xfrm rot="5400000">
            <a:off x="10989877" y="1981071"/>
            <a:ext cx="2213748"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mn-ea"/>
              </a:rPr>
              <a:t>Last Modified 12/04/2016 14:32 W. Central Africa Standard Time</a:t>
            </a:r>
            <a:endParaRPr lang="en-US" sz="1600" dirty="0">
              <a:solidFill>
                <a:srgbClr val="000000"/>
              </a:solidFill>
              <a:latin typeface="Arial"/>
              <a:ea typeface="+mn-ea"/>
            </a:endParaRPr>
          </a:p>
        </p:txBody>
      </p:sp>
      <p:sp>
        <p:nvSpPr>
          <p:cNvPr id="72" name="Printed" hidden="1">
            <a:extLst>
              <a:ext uri="{FF2B5EF4-FFF2-40B4-BE49-F238E27FC236}">
                <a16:creationId xmlns:a16="http://schemas.microsoft.com/office/drawing/2014/main" id="{B1EBBB6E-081D-4892-BB7A-1CF6A64D9950}"/>
              </a:ext>
            </a:extLst>
          </p:cNvPr>
          <p:cNvSpPr txBox="1">
            <a:spLocks noChangeArrowheads="1"/>
          </p:cNvSpPr>
          <p:nvPr/>
        </p:nvSpPr>
        <p:spPr bwMode="auto">
          <a:xfrm rot="5400000">
            <a:off x="11029150" y="4198810"/>
            <a:ext cx="2135200"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mn-ea"/>
              </a:rPr>
              <a:t>Printed 2015/07/28 05:32 AM W. Central Africa Standard Time</a:t>
            </a:r>
            <a:endParaRPr lang="en-US" sz="1600" dirty="0">
              <a:solidFill>
                <a:srgbClr val="000000"/>
              </a:solidFill>
              <a:latin typeface="Arial"/>
              <a:ea typeface="+mn-ea"/>
            </a:endParaRPr>
          </a:p>
        </p:txBody>
      </p:sp>
      <p:sp>
        <p:nvSpPr>
          <p:cNvPr id="60" name="Footer Placeholder 20">
            <a:extLst>
              <a:ext uri="{FF2B5EF4-FFF2-40B4-BE49-F238E27FC236}">
                <a16:creationId xmlns:a16="http://schemas.microsoft.com/office/drawing/2014/main" id="{329D360B-4A52-49BD-9BC4-E1CC78F0BE27}"/>
              </a:ext>
            </a:extLst>
          </p:cNvPr>
          <p:cNvSpPr txBox="1">
            <a:spLocks noGrp="1"/>
          </p:cNvSpPr>
          <p:nvPr userDrawn="1"/>
        </p:nvSpPr>
        <p:spPr bwMode="auto">
          <a:xfrm>
            <a:off x="444224" y="6606983"/>
            <a:ext cx="18081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mn-ea"/>
                <a:cs typeface="Arial" charset="0"/>
              </a:rPr>
              <a:t>GITN Annual Tax Conference 2016</a:t>
            </a:r>
          </a:p>
        </p:txBody>
      </p:sp>
      <p:sp>
        <p:nvSpPr>
          <p:cNvPr id="2" name="Slide Number Placeholder 1">
            <a:extLst>
              <a:ext uri="{FF2B5EF4-FFF2-40B4-BE49-F238E27FC236}">
                <a16:creationId xmlns:a16="http://schemas.microsoft.com/office/drawing/2014/main" id="{03CE9150-E22F-4167-AC5B-B41AE6CE08CC}"/>
              </a:ext>
            </a:extLst>
          </p:cNvPr>
          <p:cNvSpPr>
            <a:spLocks noGrp="1"/>
          </p:cNvSpPr>
          <p:nvPr>
            <p:ph type="sldNum" sz="quarter" idx="4"/>
          </p:nvPr>
        </p:nvSpPr>
        <p:spPr>
          <a:xfrm>
            <a:off x="4639733" y="6527801"/>
            <a:ext cx="2844800" cy="231775"/>
          </a:xfrm>
          <a:prstGeom prst="rect">
            <a:avLst/>
          </a:prstGeom>
        </p:spPr>
        <p:txBody>
          <a:bodyPr vert="horz" lIns="91440" tIns="45720" rIns="91440" bIns="45720" rtlCol="0" anchor="ctr"/>
          <a:lstStyle>
            <a:lvl1pPr algn="ctr">
              <a:defRPr sz="1200">
                <a:solidFill>
                  <a:schemeClr val="tx1">
                    <a:tint val="75000"/>
                  </a:schemeClr>
                </a:solidFill>
                <a:ea typeface="ＭＳ Ｐゴシック" panose="020B0600070205080204" pitchFamily="34" charset="-128"/>
              </a:defRPr>
            </a:lvl1pPr>
          </a:lstStyle>
          <a:p>
            <a:pPr>
              <a:defRPr/>
            </a:pPr>
            <a:fld id="{2DEBECDC-B25F-4B89-A397-DABC53E13D18}" type="slidenum">
              <a:rPr lang="en-US"/>
              <a:pPr>
                <a:defRPr/>
              </a:pPr>
              <a:t>‹#›</a:t>
            </a:fld>
            <a:endParaRPr lang="en-US" dirty="0"/>
          </a:p>
        </p:txBody>
      </p:sp>
    </p:spTree>
    <p:extLst>
      <p:ext uri="{BB962C8B-B14F-4D97-AF65-F5344CB8AC3E}">
        <p14:creationId xmlns:p14="http://schemas.microsoft.com/office/powerpoint/2010/main" val="2187664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08050" rtl="0" eaLnBrk="0" fontAlgn="base" hangingPunct="0">
        <a:spcBef>
          <a:spcPct val="0"/>
        </a:spcBef>
        <a:spcAft>
          <a:spcPct val="0"/>
        </a:spcAft>
        <a:tabLst>
          <a:tab pos="273050" algn="l"/>
        </a:tabLst>
        <a:defRPr sz="2200" b="1">
          <a:solidFill>
            <a:srgbClr val="6D6E72"/>
          </a:solidFill>
          <a:latin typeface="+mj-lt"/>
          <a:ea typeface="MS PGothic" panose="020B0600070205080204" pitchFamily="34" charset="-128"/>
          <a:cs typeface="+mj-cs"/>
        </a:defRPr>
      </a:lvl1pPr>
      <a:lvl2pPr algn="l" defTabSz="908050" rtl="0" eaLnBrk="0" fontAlgn="base" hangingPunct="0">
        <a:spcBef>
          <a:spcPct val="0"/>
        </a:spcBef>
        <a:spcAft>
          <a:spcPct val="0"/>
        </a:spcAft>
        <a:tabLst>
          <a:tab pos="273050" algn="l"/>
        </a:tabLst>
        <a:defRPr sz="2200" b="1">
          <a:solidFill>
            <a:srgbClr val="6D6E72"/>
          </a:solidFill>
          <a:latin typeface="Arial" charset="0"/>
          <a:ea typeface="MS PGothic" panose="020B0600070205080204" pitchFamily="34" charset="-128"/>
        </a:defRPr>
      </a:lvl2pPr>
      <a:lvl3pPr algn="l" defTabSz="908050" rtl="0" eaLnBrk="0" fontAlgn="base" hangingPunct="0">
        <a:spcBef>
          <a:spcPct val="0"/>
        </a:spcBef>
        <a:spcAft>
          <a:spcPct val="0"/>
        </a:spcAft>
        <a:tabLst>
          <a:tab pos="273050" algn="l"/>
        </a:tabLst>
        <a:defRPr sz="2200" b="1">
          <a:solidFill>
            <a:srgbClr val="6D6E72"/>
          </a:solidFill>
          <a:latin typeface="Arial" charset="0"/>
          <a:ea typeface="MS PGothic" panose="020B0600070205080204" pitchFamily="34" charset="-128"/>
        </a:defRPr>
      </a:lvl3pPr>
      <a:lvl4pPr algn="l" defTabSz="908050" rtl="0" eaLnBrk="0" fontAlgn="base" hangingPunct="0">
        <a:spcBef>
          <a:spcPct val="0"/>
        </a:spcBef>
        <a:spcAft>
          <a:spcPct val="0"/>
        </a:spcAft>
        <a:tabLst>
          <a:tab pos="273050" algn="l"/>
        </a:tabLst>
        <a:defRPr sz="2200" b="1">
          <a:solidFill>
            <a:srgbClr val="6D6E72"/>
          </a:solidFill>
          <a:latin typeface="Arial" charset="0"/>
          <a:ea typeface="MS PGothic" panose="020B0600070205080204" pitchFamily="34" charset="-128"/>
        </a:defRPr>
      </a:lvl4pPr>
      <a:lvl5pPr algn="l" defTabSz="908050" rtl="0" eaLnBrk="0" fontAlgn="base" hangingPunct="0">
        <a:spcBef>
          <a:spcPct val="0"/>
        </a:spcBef>
        <a:spcAft>
          <a:spcPct val="0"/>
        </a:spcAft>
        <a:tabLst>
          <a:tab pos="273050" algn="l"/>
        </a:tabLst>
        <a:defRPr sz="2200" b="1">
          <a:solidFill>
            <a:srgbClr val="6D6E72"/>
          </a:solidFill>
          <a:latin typeface="Arial" charset="0"/>
          <a:ea typeface="MS PGothic" panose="020B0600070205080204" pitchFamily="34" charset="-128"/>
        </a:defRPr>
      </a:lvl5pPr>
      <a:lvl6pPr marL="464181" algn="l" defTabSz="909081" rtl="0" eaLnBrk="1" fontAlgn="base" hangingPunct="1">
        <a:spcBef>
          <a:spcPct val="0"/>
        </a:spcBef>
        <a:spcAft>
          <a:spcPct val="0"/>
        </a:spcAft>
        <a:defRPr sz="1900" b="1">
          <a:solidFill>
            <a:schemeClr val="tx2"/>
          </a:solidFill>
          <a:latin typeface="Arial" charset="0"/>
        </a:defRPr>
      </a:lvl6pPr>
      <a:lvl7pPr marL="928424" algn="l" defTabSz="909081" rtl="0" eaLnBrk="1" fontAlgn="base" hangingPunct="1">
        <a:spcBef>
          <a:spcPct val="0"/>
        </a:spcBef>
        <a:spcAft>
          <a:spcPct val="0"/>
        </a:spcAft>
        <a:defRPr sz="1900" b="1">
          <a:solidFill>
            <a:schemeClr val="tx2"/>
          </a:solidFill>
          <a:latin typeface="Arial" charset="0"/>
        </a:defRPr>
      </a:lvl7pPr>
      <a:lvl8pPr marL="1392637" algn="l" defTabSz="909081" rtl="0" eaLnBrk="1" fontAlgn="base" hangingPunct="1">
        <a:spcBef>
          <a:spcPct val="0"/>
        </a:spcBef>
        <a:spcAft>
          <a:spcPct val="0"/>
        </a:spcAft>
        <a:defRPr sz="1900" b="1">
          <a:solidFill>
            <a:schemeClr val="tx2"/>
          </a:solidFill>
          <a:latin typeface="Arial" charset="0"/>
        </a:defRPr>
      </a:lvl8pPr>
      <a:lvl9pPr marL="1856846" algn="l" defTabSz="909081" rtl="0" eaLnBrk="1" fontAlgn="base" hangingPunct="1">
        <a:spcBef>
          <a:spcPct val="0"/>
        </a:spcBef>
        <a:spcAft>
          <a:spcPct val="0"/>
        </a:spcAft>
        <a:defRPr sz="1900" b="1">
          <a:solidFill>
            <a:schemeClr val="tx2"/>
          </a:solidFill>
          <a:latin typeface="Arial" charset="0"/>
        </a:defRPr>
      </a:lvl9pPr>
    </p:titleStyle>
    <p:bodyStyle>
      <a:lvl1pPr algn="l" defTabSz="908050" rtl="0" eaLnBrk="0" fontAlgn="base" hangingPunct="0">
        <a:spcBef>
          <a:spcPct val="0"/>
        </a:spcBef>
        <a:spcAft>
          <a:spcPct val="0"/>
        </a:spcAft>
        <a:buClr>
          <a:schemeClr val="tx2"/>
        </a:buClr>
        <a:defRPr sz="1600">
          <a:solidFill>
            <a:schemeClr val="tx1"/>
          </a:solidFill>
          <a:latin typeface="+mn-lt"/>
          <a:ea typeface="MS PGothic" panose="020B0600070205080204" pitchFamily="34" charset="-128"/>
          <a:cs typeface="+mn-cs"/>
        </a:defRPr>
      </a:lvl1pPr>
      <a:lvl2pPr marL="195263" indent="-193675" algn="l" defTabSz="908050" rtl="0" eaLnBrk="0" fontAlgn="base" hangingPunct="0">
        <a:spcBef>
          <a:spcPct val="0"/>
        </a:spcBef>
        <a:spcAft>
          <a:spcPct val="0"/>
        </a:spcAft>
        <a:buClr>
          <a:schemeClr val="tx2"/>
        </a:buClr>
        <a:buSzPct val="125000"/>
        <a:buFont typeface="Arial" panose="020B0604020202020204" pitchFamily="34" charset="0"/>
        <a:buChar char="▪"/>
        <a:defRPr sz="1600">
          <a:solidFill>
            <a:schemeClr val="tx1"/>
          </a:solidFill>
          <a:latin typeface="+mn-lt"/>
          <a:ea typeface="MS PGothic" panose="020B0600070205080204" pitchFamily="34" charset="-128"/>
        </a:defRPr>
      </a:lvl2pPr>
      <a:lvl3pPr marL="463550" indent="-265113" algn="l" defTabSz="908050"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ea typeface="MS PGothic" panose="020B0600070205080204" pitchFamily="34" charset="-128"/>
        </a:defRPr>
      </a:lvl3pPr>
      <a:lvl4pPr marL="622300" indent="-157163" algn="l" defTabSz="908050"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ea typeface="MS PGothic" panose="020B0600070205080204" pitchFamily="34" charset="-128"/>
        </a:defRPr>
      </a:lvl4pPr>
      <a:lvl5pPr marL="760413" indent="-131763" algn="l" defTabSz="908050"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ea typeface="MS PGothic" panose="020B0600070205080204" pitchFamily="34" charset="-128"/>
        </a:defRPr>
      </a:lvl5pPr>
      <a:lvl6pPr marL="761309" indent="-132171" algn="l" defTabSz="90908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1309" indent="-132171" algn="l" defTabSz="90908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1309" indent="-132171" algn="l" defTabSz="90908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1309" indent="-132171" algn="l" defTabSz="90908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8424" rtl="0" eaLnBrk="1" latinLnBrk="0" hangingPunct="1">
        <a:defRPr sz="1800" kern="1200">
          <a:solidFill>
            <a:schemeClr val="tx1"/>
          </a:solidFill>
          <a:latin typeface="+mn-lt"/>
          <a:ea typeface="+mn-ea"/>
          <a:cs typeface="+mn-cs"/>
        </a:defRPr>
      </a:lvl1pPr>
      <a:lvl2pPr marL="464181" algn="l" defTabSz="928424" rtl="0" eaLnBrk="1" latinLnBrk="0" hangingPunct="1">
        <a:defRPr sz="1800" kern="1200">
          <a:solidFill>
            <a:schemeClr val="tx1"/>
          </a:solidFill>
          <a:latin typeface="+mn-lt"/>
          <a:ea typeface="+mn-ea"/>
          <a:cs typeface="+mn-cs"/>
        </a:defRPr>
      </a:lvl2pPr>
      <a:lvl3pPr marL="928424" algn="l" defTabSz="928424" rtl="0" eaLnBrk="1" latinLnBrk="0" hangingPunct="1">
        <a:defRPr sz="1800" kern="1200">
          <a:solidFill>
            <a:schemeClr val="tx1"/>
          </a:solidFill>
          <a:latin typeface="+mn-lt"/>
          <a:ea typeface="+mn-ea"/>
          <a:cs typeface="+mn-cs"/>
        </a:defRPr>
      </a:lvl3pPr>
      <a:lvl4pPr marL="1392637" algn="l" defTabSz="928424" rtl="0" eaLnBrk="1" latinLnBrk="0" hangingPunct="1">
        <a:defRPr sz="1800" kern="1200">
          <a:solidFill>
            <a:schemeClr val="tx1"/>
          </a:solidFill>
          <a:latin typeface="+mn-lt"/>
          <a:ea typeface="+mn-ea"/>
          <a:cs typeface="+mn-cs"/>
        </a:defRPr>
      </a:lvl4pPr>
      <a:lvl5pPr marL="1856846" algn="l" defTabSz="928424" rtl="0" eaLnBrk="1" latinLnBrk="0" hangingPunct="1">
        <a:defRPr sz="1800" kern="1200">
          <a:solidFill>
            <a:schemeClr val="tx1"/>
          </a:solidFill>
          <a:latin typeface="+mn-lt"/>
          <a:ea typeface="+mn-ea"/>
          <a:cs typeface="+mn-cs"/>
        </a:defRPr>
      </a:lvl5pPr>
      <a:lvl6pPr marL="2321060" algn="l" defTabSz="928424" rtl="0" eaLnBrk="1" latinLnBrk="0" hangingPunct="1">
        <a:defRPr sz="1800" kern="1200">
          <a:solidFill>
            <a:schemeClr val="tx1"/>
          </a:solidFill>
          <a:latin typeface="+mn-lt"/>
          <a:ea typeface="+mn-ea"/>
          <a:cs typeface="+mn-cs"/>
        </a:defRPr>
      </a:lvl6pPr>
      <a:lvl7pPr marL="2785271" algn="l" defTabSz="928424" rtl="0" eaLnBrk="1" latinLnBrk="0" hangingPunct="1">
        <a:defRPr sz="1800" kern="1200">
          <a:solidFill>
            <a:schemeClr val="tx1"/>
          </a:solidFill>
          <a:latin typeface="+mn-lt"/>
          <a:ea typeface="+mn-ea"/>
          <a:cs typeface="+mn-cs"/>
        </a:defRPr>
      </a:lvl7pPr>
      <a:lvl8pPr marL="3249484" algn="l" defTabSz="928424" rtl="0" eaLnBrk="1" latinLnBrk="0" hangingPunct="1">
        <a:defRPr sz="1800" kern="1200">
          <a:solidFill>
            <a:schemeClr val="tx1"/>
          </a:solidFill>
          <a:latin typeface="+mn-lt"/>
          <a:ea typeface="+mn-ea"/>
          <a:cs typeface="+mn-cs"/>
        </a:defRPr>
      </a:lvl8pPr>
      <a:lvl9pPr marL="3713696" algn="l" defTabSz="92842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11266" name="Object 1" hidden="1">
            <a:extLst>
              <a:ext uri="{FF2B5EF4-FFF2-40B4-BE49-F238E27FC236}">
                <a16:creationId xmlns:a16="http://schemas.microsoft.com/office/drawing/2014/main" id="{77771EB7-9150-4759-8919-D3056E0126AB}"/>
              </a:ext>
            </a:extLst>
          </p:cNvPr>
          <p:cNvGraphicFramePr>
            <a:graphicFrameLocks noChangeAspect="1"/>
          </p:cNvGraphicFramePr>
          <p:nvPr>
            <p:custDataLst>
              <p:tags r:id="rId13"/>
            </p:custDataLst>
          </p:nvPr>
        </p:nvGraphicFramePr>
        <p:xfrm>
          <a:off x="1" y="1"/>
          <a:ext cx="215900" cy="161925"/>
        </p:xfrm>
        <a:graphic>
          <a:graphicData uri="http://schemas.openxmlformats.org/presentationml/2006/ole">
            <mc:AlternateContent xmlns:mc="http://schemas.openxmlformats.org/markup-compatibility/2006">
              <mc:Choice xmlns:v="urn:schemas-microsoft-com:vml" Requires="v">
                <p:oleObj spid="_x0000_s8218" name="think-cell Slide" r:id="rId29" imgW="360" imgH="360" progId="TCLayout.ActiveDocument.1">
                  <p:embed/>
                </p:oleObj>
              </mc:Choice>
              <mc:Fallback>
                <p:oleObj name="think-cell Slide" r:id="rId29" imgW="360" imgH="360" progId="TCLayout.ActiveDocument.1">
                  <p:embed/>
                  <p:pic>
                    <p:nvPicPr>
                      <p:cNvPr id="11266" name="Object 1" hidden="1">
                        <a:extLst>
                          <a:ext uri="{FF2B5EF4-FFF2-40B4-BE49-F238E27FC236}">
                            <a16:creationId xmlns:a16="http://schemas.microsoft.com/office/drawing/2014/main" id="{77771EB7-9150-4759-8919-D3056E0126AB}"/>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 y="1"/>
                        <a:ext cx="2159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027" name="Rectangle 375">
            <a:extLst>
              <a:ext uri="{FF2B5EF4-FFF2-40B4-BE49-F238E27FC236}">
                <a16:creationId xmlns:a16="http://schemas.microsoft.com/office/drawing/2014/main" id="{196B8263-FD0F-460D-AA7B-065A6CB413EB}"/>
              </a:ext>
            </a:extLst>
          </p:cNvPr>
          <p:cNvSpPr>
            <a:spLocks noChangeArrowheads="1"/>
          </p:cNvSpPr>
          <p:nvPr/>
        </p:nvSpPr>
        <p:spPr bwMode="invGray">
          <a:xfrm rot="16200000">
            <a:off x="5978525" y="-5978525"/>
            <a:ext cx="234950" cy="12192000"/>
          </a:xfrm>
          <a:prstGeom prst="rect">
            <a:avLst/>
          </a:prstGeom>
          <a:solidFill>
            <a:srgbClr val="EE1D23"/>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sp>
        <p:nvSpPr>
          <p:cNvPr id="23" name="Footer Placeholder 20">
            <a:extLst>
              <a:ext uri="{FF2B5EF4-FFF2-40B4-BE49-F238E27FC236}">
                <a16:creationId xmlns:a16="http://schemas.microsoft.com/office/drawing/2014/main" id="{BA4F7A74-4AB3-4305-B966-F6314B576450}"/>
              </a:ext>
            </a:extLst>
          </p:cNvPr>
          <p:cNvSpPr txBox="1">
            <a:spLocks noGrp="1"/>
          </p:cNvSpPr>
          <p:nvPr/>
        </p:nvSpPr>
        <p:spPr bwMode="auto">
          <a:xfrm>
            <a:off x="9942482" y="6568883"/>
            <a:ext cx="16478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ＭＳ Ｐゴシック"/>
                <a:cs typeface="Arial" charset="0"/>
              </a:rPr>
              <a:t>Federal Inland Revenue Service</a:t>
            </a:r>
          </a:p>
        </p:txBody>
      </p:sp>
      <p:sp>
        <p:nvSpPr>
          <p:cNvPr id="1029" name="Rectangle 378">
            <a:extLst>
              <a:ext uri="{FF2B5EF4-FFF2-40B4-BE49-F238E27FC236}">
                <a16:creationId xmlns:a16="http://schemas.microsoft.com/office/drawing/2014/main" id="{E4D8577C-079E-4213-AD3F-EE06ADC73C43}"/>
              </a:ext>
            </a:extLst>
          </p:cNvPr>
          <p:cNvSpPr>
            <a:spLocks noChangeArrowheads="1"/>
          </p:cNvSpPr>
          <p:nvPr/>
        </p:nvSpPr>
        <p:spPr bwMode="auto">
          <a:xfrm rot="16200000">
            <a:off x="6053138" y="719138"/>
            <a:ext cx="85725" cy="12192000"/>
          </a:xfrm>
          <a:prstGeom prst="rect">
            <a:avLst/>
          </a:prstGeom>
          <a:solidFill>
            <a:srgbClr val="6D6E72"/>
          </a:solidFill>
          <a:ln>
            <a:noFill/>
          </a:ln>
          <a:effectLst/>
        </p:spPr>
        <p:txBody>
          <a:bodyPr vert="eaVert" wrap="none" lIns="92836" tIns="46422" rIns="92836" bIns="46422"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dirty="0">
              <a:solidFill>
                <a:srgbClr val="000000"/>
              </a:solidFill>
            </a:endParaRPr>
          </a:p>
        </p:txBody>
      </p:sp>
      <p:pic>
        <p:nvPicPr>
          <p:cNvPr id="11270" name="Picture 16" descr="http://www.firs.gov.ng/Style%20Library/FIRS/images/FIRS-Logo.png">
            <a:extLst>
              <a:ext uri="{FF2B5EF4-FFF2-40B4-BE49-F238E27FC236}">
                <a16:creationId xmlns:a16="http://schemas.microsoft.com/office/drawing/2014/main" id="{7F665063-88C9-48A8-AC49-AFE717964DC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983134" y="6469063"/>
            <a:ext cx="641351"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1" name="Title Placeholder 2">
            <a:extLst>
              <a:ext uri="{FF2B5EF4-FFF2-40B4-BE49-F238E27FC236}">
                <a16:creationId xmlns:a16="http://schemas.microsoft.com/office/drawing/2014/main" id="{6C5660B7-A128-458B-B946-2741867015E6}"/>
              </a:ext>
            </a:extLst>
          </p:cNvPr>
          <p:cNvSpPr>
            <a:spLocks noGrp="1" noChangeArrowheads="1"/>
          </p:cNvSpPr>
          <p:nvPr>
            <p:ph type="title"/>
          </p:nvPr>
        </p:nvSpPr>
        <p:spPr bwMode="auto">
          <a:xfrm>
            <a:off x="162984" y="269876"/>
            <a:ext cx="11724216"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1033" name="McK 1. On-page tracker" hidden="1">
            <a:extLst>
              <a:ext uri="{FF2B5EF4-FFF2-40B4-BE49-F238E27FC236}">
                <a16:creationId xmlns:a16="http://schemas.microsoft.com/office/drawing/2014/main" id="{18BD00CC-4379-4D3A-BAFC-C3C4124851C6}"/>
              </a:ext>
            </a:extLst>
          </p:cNvPr>
          <p:cNvSpPr>
            <a:spLocks noChangeArrowheads="1"/>
          </p:cNvSpPr>
          <p:nvPr/>
        </p:nvSpPr>
        <p:spPr bwMode="auto">
          <a:xfrm>
            <a:off x="162984" y="7938"/>
            <a:ext cx="859210" cy="215444"/>
          </a:xfrm>
          <a:prstGeom prst="rect">
            <a:avLst/>
          </a:prstGeom>
          <a:noFill/>
          <a:ln>
            <a:noFill/>
          </a:ln>
          <a:effec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400" dirty="0">
                <a:solidFill>
                  <a:srgbClr val="FFFFFF"/>
                </a:solidFill>
              </a:rPr>
              <a:t>TRACKER</a:t>
            </a:r>
          </a:p>
        </p:txBody>
      </p:sp>
      <p:sp>
        <p:nvSpPr>
          <p:cNvPr id="11" name="McK 3. Unit of measure" hidden="1">
            <a:extLst>
              <a:ext uri="{FF2B5EF4-FFF2-40B4-BE49-F238E27FC236}">
                <a16:creationId xmlns:a16="http://schemas.microsoft.com/office/drawing/2014/main" id="{7C327F88-7AF5-43A0-9763-464A3EE961F8}"/>
              </a:ext>
            </a:extLst>
          </p:cNvPr>
          <p:cNvSpPr txBox="1">
            <a:spLocks noChangeArrowheads="1"/>
          </p:cNvSpPr>
          <p:nvPr/>
        </p:nvSpPr>
        <p:spPr bwMode="auto">
          <a:xfrm>
            <a:off x="162984" y="619126"/>
            <a:ext cx="11724216" cy="252413"/>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00" dirty="0">
                <a:solidFill>
                  <a:srgbClr val="808080"/>
                </a:solidFill>
                <a:latin typeface="Arial"/>
                <a:ea typeface="ＭＳ Ｐゴシック"/>
              </a:rPr>
              <a:t>Unit of measure</a:t>
            </a:r>
          </a:p>
        </p:txBody>
      </p:sp>
      <p:grpSp>
        <p:nvGrpSpPr>
          <p:cNvPr id="11274" name="ACET" hidden="1">
            <a:extLst>
              <a:ext uri="{FF2B5EF4-FFF2-40B4-BE49-F238E27FC236}">
                <a16:creationId xmlns:a16="http://schemas.microsoft.com/office/drawing/2014/main" id="{BFFB66B1-4F54-4A11-A044-9108F6108DFE}"/>
              </a:ext>
            </a:extLst>
          </p:cNvPr>
          <p:cNvGrpSpPr>
            <a:grpSpLocks/>
          </p:cNvGrpSpPr>
          <p:nvPr/>
        </p:nvGrpSpPr>
        <p:grpSpPr bwMode="auto">
          <a:xfrm>
            <a:off x="1976967" y="1393826"/>
            <a:ext cx="5799667" cy="519113"/>
            <a:chOff x="915" y="710"/>
            <a:chExt cx="2686" cy="320"/>
          </a:xfrm>
        </p:grpSpPr>
        <p:cxnSp>
          <p:nvCxnSpPr>
            <p:cNvPr id="11323" name="AutoShape 249">
              <a:extLst>
                <a:ext uri="{FF2B5EF4-FFF2-40B4-BE49-F238E27FC236}">
                  <a16:creationId xmlns:a16="http://schemas.microsoft.com/office/drawing/2014/main" id="{ABDFDCE7-0976-4EB9-9D1A-E7C14B8BD5CD}"/>
                </a:ext>
              </a:extLst>
            </p:cNvPr>
            <p:cNvCxnSpPr>
              <a:cxnSpLocks noChangeShapeType="1"/>
            </p:cNvCxnSpPr>
            <p:nvPr/>
          </p:nvCxnSpPr>
          <p:spPr bwMode="auto">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sp>
          <p:nvSpPr>
            <p:cNvPr id="3" name="AutoShape 250">
              <a:extLst>
                <a:ext uri="{FF2B5EF4-FFF2-40B4-BE49-F238E27FC236}">
                  <a16:creationId xmlns:a16="http://schemas.microsoft.com/office/drawing/2014/main" id="{0BACB705-EA37-4315-94C4-01AD613EAF49}"/>
                </a:ext>
              </a:extLst>
            </p:cNvPr>
            <p:cNvSpPr>
              <a:spLocks noChangeArrowheads="1"/>
            </p:cNvSpPr>
            <p:nvPr/>
          </p:nvSpPr>
          <p:spPr bwMode="auto">
            <a:xfrm>
              <a:off x="915" y="710"/>
              <a:ext cx="2686" cy="320"/>
            </a:xfrm>
            <a:prstGeom prst="leftRightArrow">
              <a:avLst>
                <a:gd name="adj1" fmla="val 100000"/>
                <a:gd name="adj2" fmla="val 0"/>
              </a:avLst>
            </a:prstGeom>
            <a:noFill/>
            <a:ln>
              <a:noFill/>
            </a:ln>
            <a:effectLst/>
          </p:spPr>
          <p:txBody>
            <a:bodyPr lIns="0" tIns="0" rIns="0" bIns="18288" anchor="b">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dirty="0">
                  <a:solidFill>
                    <a:srgbClr val="000000"/>
                  </a:solidFill>
                </a:rPr>
                <a:t>Title</a:t>
              </a:r>
            </a:p>
            <a:p>
              <a:pPr eaLnBrk="1" hangingPunct="1">
                <a:defRPr/>
              </a:pPr>
              <a:r>
                <a:rPr lang="en-US" altLang="en-US" sz="1600" dirty="0">
                  <a:solidFill>
                    <a:srgbClr val="808080"/>
                  </a:solidFill>
                </a:rPr>
                <a:t>Unit of measure</a:t>
              </a:r>
            </a:p>
          </p:txBody>
        </p:sp>
      </p:grpSp>
      <p:grpSp>
        <p:nvGrpSpPr>
          <p:cNvPr id="11275" name="McK Slide Elements" hidden="1">
            <a:extLst>
              <a:ext uri="{FF2B5EF4-FFF2-40B4-BE49-F238E27FC236}">
                <a16:creationId xmlns:a16="http://schemas.microsoft.com/office/drawing/2014/main" id="{932B8F84-E4A5-4210-9740-1FDB37163C5B}"/>
              </a:ext>
            </a:extLst>
          </p:cNvPr>
          <p:cNvGrpSpPr>
            <a:grpSpLocks/>
          </p:cNvGrpSpPr>
          <p:nvPr/>
        </p:nvGrpSpPr>
        <p:grpSpPr bwMode="auto">
          <a:xfrm>
            <a:off x="162985" y="6238875"/>
            <a:ext cx="8316383" cy="393700"/>
            <a:chOff x="121488" y="6315761"/>
            <a:chExt cx="6088667" cy="386027"/>
          </a:xfrm>
        </p:grpSpPr>
        <p:sp>
          <p:nvSpPr>
            <p:cNvPr id="28" name="McK 4. Footnote">
              <a:extLst>
                <a:ext uri="{FF2B5EF4-FFF2-40B4-BE49-F238E27FC236}">
                  <a16:creationId xmlns:a16="http://schemas.microsoft.com/office/drawing/2014/main" id="{7621F3E9-89D1-4C7B-8962-823066834FDA}"/>
                </a:ext>
              </a:extLst>
            </p:cNvPr>
            <p:cNvSpPr txBox="1">
              <a:spLocks noChangeArrowheads="1"/>
            </p:cNvSpPr>
            <p:nvPr/>
          </p:nvSpPr>
          <p:spPr bwMode="auto">
            <a:xfrm>
              <a:off x="121488" y="6315761"/>
              <a:ext cx="6088667" cy="154100"/>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dirty="0">
                  <a:solidFill>
                    <a:srgbClr val="000000"/>
                  </a:solidFill>
                  <a:latin typeface="Arial"/>
                  <a:ea typeface="ＭＳ Ｐゴシック"/>
                </a:rPr>
                <a:t>1 Footnote</a:t>
              </a:r>
            </a:p>
          </p:txBody>
        </p:sp>
        <p:sp>
          <p:nvSpPr>
            <p:cNvPr id="1081" name="McK 5. Source">
              <a:extLst>
                <a:ext uri="{FF2B5EF4-FFF2-40B4-BE49-F238E27FC236}">
                  <a16:creationId xmlns:a16="http://schemas.microsoft.com/office/drawing/2014/main" id="{36BD923E-E9BD-4D4A-840A-F1FE5BE84726}"/>
                </a:ext>
              </a:extLst>
            </p:cNvPr>
            <p:cNvSpPr>
              <a:spLocks noChangeArrowheads="1"/>
            </p:cNvSpPr>
            <p:nvPr/>
          </p:nvSpPr>
          <p:spPr bwMode="auto">
            <a:xfrm>
              <a:off x="121488" y="6547689"/>
              <a:ext cx="6088667" cy="154099"/>
            </a:xfrm>
            <a:prstGeom prst="rect">
              <a:avLst/>
            </a:prstGeom>
            <a:noFill/>
            <a:ln>
              <a:noFill/>
            </a:ln>
            <a:effectLst/>
          </p:spPr>
          <p:txBody>
            <a:bodyPr lIns="0" tIns="0" rIns="0" bIns="0" anchor="b">
              <a:spAutoFit/>
            </a:bodyPr>
            <a:lstStyle>
              <a:lvl1pPr marL="620713" indent="-620713" defTabSz="927100">
                <a:tabLst>
                  <a:tab pos="625475" algn="l"/>
                </a:tabLst>
                <a:defRPr>
                  <a:solidFill>
                    <a:schemeClr val="tx1"/>
                  </a:solidFill>
                  <a:latin typeface="Arial" panose="020B0604020202020204" pitchFamily="34" charset="0"/>
                  <a:ea typeface="ＭＳ Ｐゴシック" panose="020B0600070205080204" pitchFamily="34" charset="-128"/>
                </a:defRPr>
              </a:lvl1pPr>
              <a:lvl2pPr marL="742950" indent="-285750" defTabSz="927100">
                <a:tabLst>
                  <a:tab pos="625475"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927100">
                <a:tabLst>
                  <a:tab pos="625475"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927100" fontAlgn="base">
                <a:spcBef>
                  <a:spcPct val="0"/>
                </a:spcBef>
                <a:spcAft>
                  <a:spcPct val="0"/>
                </a:spcAft>
                <a:tabLst>
                  <a:tab pos="625475"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dirty="0">
                  <a:solidFill>
                    <a:srgbClr val="000000"/>
                  </a:solidFill>
                </a:rPr>
                <a:t>SOURCE: Source</a:t>
              </a:r>
            </a:p>
          </p:txBody>
        </p:sp>
      </p:grpSp>
      <p:grpSp>
        <p:nvGrpSpPr>
          <p:cNvPr id="11276" name="LegendBoxes" hidden="1">
            <a:extLst>
              <a:ext uri="{FF2B5EF4-FFF2-40B4-BE49-F238E27FC236}">
                <a16:creationId xmlns:a16="http://schemas.microsoft.com/office/drawing/2014/main" id="{9D42B431-D172-417F-BB20-D6A994BEB335}"/>
              </a:ext>
            </a:extLst>
          </p:cNvPr>
          <p:cNvGrpSpPr>
            <a:grpSpLocks/>
          </p:cNvGrpSpPr>
          <p:nvPr/>
        </p:nvGrpSpPr>
        <p:grpSpPr bwMode="auto">
          <a:xfrm>
            <a:off x="10847918" y="341314"/>
            <a:ext cx="855626" cy="1014346"/>
            <a:chOff x="4936" y="176"/>
            <a:chExt cx="396" cy="626"/>
          </a:xfrm>
        </p:grpSpPr>
        <p:sp>
          <p:nvSpPr>
            <p:cNvPr id="1072" name="Legend1">
              <a:extLst>
                <a:ext uri="{FF2B5EF4-FFF2-40B4-BE49-F238E27FC236}">
                  <a16:creationId xmlns:a16="http://schemas.microsoft.com/office/drawing/2014/main" id="{FC0474A2-0769-4231-8294-AE181E31BCE7}"/>
                </a:ext>
              </a:extLst>
            </p:cNvPr>
            <p:cNvSpPr>
              <a:spLocks noChangeArrowheads="1"/>
            </p:cNvSpPr>
            <p:nvPr/>
          </p:nvSpPr>
          <p:spPr bwMode="auto">
            <a:xfrm>
              <a:off x="5096"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73" name="LegendRectangle1">
              <a:extLst>
                <a:ext uri="{FF2B5EF4-FFF2-40B4-BE49-F238E27FC236}">
                  <a16:creationId xmlns:a16="http://schemas.microsoft.com/office/drawing/2014/main" id="{21AC8427-F810-4969-BC78-77122B501CD5}"/>
                </a:ext>
              </a:extLst>
            </p:cNvPr>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1074" name="Legend2">
              <a:extLst>
                <a:ext uri="{FF2B5EF4-FFF2-40B4-BE49-F238E27FC236}">
                  <a16:creationId xmlns:a16="http://schemas.microsoft.com/office/drawing/2014/main" id="{4B204EB2-4C19-4624-A61E-D7F2CC38E51B}"/>
                </a:ext>
              </a:extLst>
            </p:cNvPr>
            <p:cNvSpPr>
              <a:spLocks noChangeArrowheads="1"/>
            </p:cNvSpPr>
            <p:nvPr/>
          </p:nvSpPr>
          <p:spPr bwMode="auto">
            <a:xfrm>
              <a:off x="5096" y="34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75" name="LegendRectangle2">
              <a:extLst>
                <a:ext uri="{FF2B5EF4-FFF2-40B4-BE49-F238E27FC236}">
                  <a16:creationId xmlns:a16="http://schemas.microsoft.com/office/drawing/2014/main" id="{A09794E6-70FA-41DE-B576-476A558F4B32}"/>
                </a:ext>
              </a:extLst>
            </p:cNvPr>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1076" name="Legend3">
              <a:extLst>
                <a:ext uri="{FF2B5EF4-FFF2-40B4-BE49-F238E27FC236}">
                  <a16:creationId xmlns:a16="http://schemas.microsoft.com/office/drawing/2014/main" id="{8DC0D345-3E36-45E1-A5EC-F9A3C01D857F}"/>
                </a:ext>
              </a:extLst>
            </p:cNvPr>
            <p:cNvSpPr>
              <a:spLocks noChangeArrowheads="1"/>
            </p:cNvSpPr>
            <p:nvPr/>
          </p:nvSpPr>
          <p:spPr bwMode="auto">
            <a:xfrm>
              <a:off x="5096" y="517"/>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77" name="LegendRectangle3">
              <a:extLst>
                <a:ext uri="{FF2B5EF4-FFF2-40B4-BE49-F238E27FC236}">
                  <a16:creationId xmlns:a16="http://schemas.microsoft.com/office/drawing/2014/main" id="{96D755EA-A6D7-48BB-9B91-4105ACBB7399}"/>
                </a:ext>
              </a:extLst>
            </p:cNvPr>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sp>
          <p:nvSpPr>
            <p:cNvPr id="1078" name="Legend4">
              <a:extLst>
                <a:ext uri="{FF2B5EF4-FFF2-40B4-BE49-F238E27FC236}">
                  <a16:creationId xmlns:a16="http://schemas.microsoft.com/office/drawing/2014/main" id="{A3CD93B2-769A-460C-9582-20E389BD559D}"/>
                </a:ext>
              </a:extLst>
            </p:cNvPr>
            <p:cNvSpPr>
              <a:spLocks noChangeArrowheads="1"/>
            </p:cNvSpPr>
            <p:nvPr/>
          </p:nvSpPr>
          <p:spPr bwMode="auto">
            <a:xfrm>
              <a:off x="5096" y="688"/>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79" name="LegendRectangle4">
              <a:extLst>
                <a:ext uri="{FF2B5EF4-FFF2-40B4-BE49-F238E27FC236}">
                  <a16:creationId xmlns:a16="http://schemas.microsoft.com/office/drawing/2014/main" id="{BF37DEAC-3839-46E1-A61A-3671D74175E8}"/>
                </a:ext>
              </a:extLst>
            </p:cNvPr>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dirty="0">
                <a:solidFill>
                  <a:srgbClr val="000000"/>
                </a:solidFill>
              </a:endParaRPr>
            </a:p>
          </p:txBody>
        </p:sp>
      </p:grpSp>
      <p:grpSp>
        <p:nvGrpSpPr>
          <p:cNvPr id="11277" name="LegendLines" hidden="1">
            <a:extLst>
              <a:ext uri="{FF2B5EF4-FFF2-40B4-BE49-F238E27FC236}">
                <a16:creationId xmlns:a16="http://schemas.microsoft.com/office/drawing/2014/main" id="{7CD7D471-3DB0-407C-8DCF-A43B0C6C49DC}"/>
              </a:ext>
            </a:extLst>
          </p:cNvPr>
          <p:cNvGrpSpPr>
            <a:grpSpLocks/>
          </p:cNvGrpSpPr>
          <p:nvPr/>
        </p:nvGrpSpPr>
        <p:grpSpPr bwMode="auto">
          <a:xfrm>
            <a:off x="10428820" y="341314"/>
            <a:ext cx="1274735" cy="741300"/>
            <a:chOff x="4750" y="176"/>
            <a:chExt cx="590" cy="458"/>
          </a:xfrm>
        </p:grpSpPr>
        <p:sp>
          <p:nvSpPr>
            <p:cNvPr id="40" name="LineLegend1">
              <a:extLst>
                <a:ext uri="{FF2B5EF4-FFF2-40B4-BE49-F238E27FC236}">
                  <a16:creationId xmlns:a16="http://schemas.microsoft.com/office/drawing/2014/main" id="{5C93E42B-0C7B-495D-91C7-13DA56283112}"/>
                </a:ext>
              </a:extLst>
            </p:cNvPr>
            <p:cNvSpPr>
              <a:spLocks noChangeShapeType="1"/>
            </p:cNvSpPr>
            <p:nvPr/>
          </p:nvSpPr>
          <p:spPr bwMode="auto">
            <a:xfrm>
              <a:off x="4750" y="233"/>
              <a:ext cx="288" cy="0"/>
            </a:xfrm>
            <a:prstGeom prst="line">
              <a:avLst/>
            </a:prstGeom>
            <a:noFill/>
            <a:ln w="28575">
              <a:solidFill>
                <a:schemeClr val="accent3"/>
              </a:solidFill>
              <a:round/>
              <a:headEnd/>
              <a:tailEnd/>
            </a:ln>
            <a:effectLst/>
          </p:spPr>
          <p:txBody>
            <a:bodyPr/>
            <a:lstStyle/>
            <a:p>
              <a:pPr defTabSz="909950" eaLnBrk="1" hangingPunct="1">
                <a:defRPr/>
              </a:pPr>
              <a:endParaRPr lang="en-US" sz="1600" dirty="0">
                <a:solidFill>
                  <a:srgbClr val="000000"/>
                </a:solidFill>
                <a:latin typeface="Arial"/>
                <a:ea typeface="ＭＳ Ｐゴシック"/>
              </a:endParaRPr>
            </a:p>
          </p:txBody>
        </p:sp>
        <p:sp>
          <p:nvSpPr>
            <p:cNvPr id="41" name="LineLegend2">
              <a:extLst>
                <a:ext uri="{FF2B5EF4-FFF2-40B4-BE49-F238E27FC236}">
                  <a16:creationId xmlns:a16="http://schemas.microsoft.com/office/drawing/2014/main" id="{52F0F996-7DC0-4005-85C0-BC98581B125F}"/>
                </a:ext>
              </a:extLst>
            </p:cNvPr>
            <p:cNvSpPr>
              <a:spLocks noChangeShapeType="1"/>
            </p:cNvSpPr>
            <p:nvPr/>
          </p:nvSpPr>
          <p:spPr bwMode="auto">
            <a:xfrm>
              <a:off x="4750" y="402"/>
              <a:ext cx="288" cy="0"/>
            </a:xfrm>
            <a:prstGeom prst="line">
              <a:avLst/>
            </a:prstGeom>
            <a:noFill/>
            <a:ln w="28575">
              <a:solidFill>
                <a:schemeClr val="accent3"/>
              </a:solidFill>
              <a:prstDash val="dash"/>
              <a:round/>
              <a:headEnd/>
              <a:tailEnd/>
            </a:ln>
            <a:effectLst/>
          </p:spPr>
          <p:txBody>
            <a:bodyPr/>
            <a:lstStyle/>
            <a:p>
              <a:pPr defTabSz="909950" eaLnBrk="1" hangingPunct="1">
                <a:defRPr/>
              </a:pPr>
              <a:endParaRPr lang="en-US" sz="1600" dirty="0">
                <a:solidFill>
                  <a:srgbClr val="000000"/>
                </a:solidFill>
                <a:latin typeface="Arial"/>
                <a:ea typeface="ＭＳ Ｐゴシック"/>
              </a:endParaRPr>
            </a:p>
          </p:txBody>
        </p:sp>
        <p:sp>
          <p:nvSpPr>
            <p:cNvPr id="42" name="LineLegend3">
              <a:extLst>
                <a:ext uri="{FF2B5EF4-FFF2-40B4-BE49-F238E27FC236}">
                  <a16:creationId xmlns:a16="http://schemas.microsoft.com/office/drawing/2014/main" id="{F45A99B8-4C5E-428E-B751-7FAB4BE2B863}"/>
                </a:ext>
              </a:extLst>
            </p:cNvPr>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p:spPr>
          <p:txBody>
            <a:bodyPr/>
            <a:lstStyle/>
            <a:p>
              <a:pPr defTabSz="909950" eaLnBrk="1" hangingPunct="1">
                <a:defRPr/>
              </a:pPr>
              <a:endParaRPr lang="en-US" sz="1600" dirty="0">
                <a:solidFill>
                  <a:srgbClr val="000000"/>
                </a:solidFill>
                <a:latin typeface="Arial"/>
                <a:ea typeface="ＭＳ Ｐゴシック"/>
              </a:endParaRPr>
            </a:p>
          </p:txBody>
        </p:sp>
        <p:sp>
          <p:nvSpPr>
            <p:cNvPr id="1069" name="Legend1">
              <a:extLst>
                <a:ext uri="{FF2B5EF4-FFF2-40B4-BE49-F238E27FC236}">
                  <a16:creationId xmlns:a16="http://schemas.microsoft.com/office/drawing/2014/main" id="{E4E77525-8BAF-411B-8116-17F50C80AC2A}"/>
                </a:ext>
              </a:extLst>
            </p:cNvPr>
            <p:cNvSpPr>
              <a:spLocks noChangeArrowheads="1"/>
            </p:cNvSpPr>
            <p:nvPr/>
          </p:nvSpPr>
          <p:spPr bwMode="auto">
            <a:xfrm>
              <a:off x="5104" y="176"/>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70" name="Legend2">
              <a:extLst>
                <a:ext uri="{FF2B5EF4-FFF2-40B4-BE49-F238E27FC236}">
                  <a16:creationId xmlns:a16="http://schemas.microsoft.com/office/drawing/2014/main" id="{C246006E-0FDA-42D8-861A-0221CF1032AE}"/>
                </a:ext>
              </a:extLst>
            </p:cNvPr>
            <p:cNvSpPr>
              <a:spLocks noChangeArrowheads="1"/>
            </p:cNvSpPr>
            <p:nvPr/>
          </p:nvSpPr>
          <p:spPr bwMode="auto">
            <a:xfrm>
              <a:off x="5104" y="344"/>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71" name="Legend3">
              <a:extLst>
                <a:ext uri="{FF2B5EF4-FFF2-40B4-BE49-F238E27FC236}">
                  <a16:creationId xmlns:a16="http://schemas.microsoft.com/office/drawing/2014/main" id="{251CFA56-D8E5-4730-B8EE-FE251A2D7B27}"/>
                </a:ext>
              </a:extLst>
            </p:cNvPr>
            <p:cNvSpPr>
              <a:spLocks noChangeArrowheads="1"/>
            </p:cNvSpPr>
            <p:nvPr/>
          </p:nvSpPr>
          <p:spPr bwMode="auto">
            <a:xfrm>
              <a:off x="5104" y="520"/>
              <a:ext cx="236" cy="114"/>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grpSp>
        <p:nvGrpSpPr>
          <p:cNvPr id="11278" name="McKSticker" hidden="1">
            <a:extLst>
              <a:ext uri="{FF2B5EF4-FFF2-40B4-BE49-F238E27FC236}">
                <a16:creationId xmlns:a16="http://schemas.microsoft.com/office/drawing/2014/main" id="{73E329FD-66FA-45FA-B574-4B8C4D45D72A}"/>
              </a:ext>
            </a:extLst>
          </p:cNvPr>
          <p:cNvGrpSpPr>
            <a:grpSpLocks/>
          </p:cNvGrpSpPr>
          <p:nvPr/>
        </p:nvGrpSpPr>
        <p:grpSpPr bwMode="auto">
          <a:xfrm>
            <a:off x="10820309" y="341313"/>
            <a:ext cx="1066895" cy="212366"/>
            <a:chOff x="7956864" y="285750"/>
            <a:chExt cx="783911" cy="208890"/>
          </a:xfrm>
        </p:grpSpPr>
        <p:sp>
          <p:nvSpPr>
            <p:cNvPr id="1063" name="StickerRectangle">
              <a:extLst>
                <a:ext uri="{FF2B5EF4-FFF2-40B4-BE49-F238E27FC236}">
                  <a16:creationId xmlns:a16="http://schemas.microsoft.com/office/drawing/2014/main" id="{8AB061EF-E2B2-406B-A546-BB37AFC18AA9}"/>
                </a:ext>
              </a:extLst>
            </p:cNvPr>
            <p:cNvSpPr>
              <a:spLocks noChangeArrowheads="1"/>
            </p:cNvSpPr>
            <p:nvPr/>
          </p:nvSpPr>
          <p:spPr bwMode="auto">
            <a:xfrm>
              <a:off x="7956864" y="285750"/>
              <a:ext cx="783911" cy="208890"/>
            </a:xfrm>
            <a:prstGeom prst="leftRightArrow">
              <a:avLst>
                <a:gd name="adj1" fmla="val 100000"/>
                <a:gd name="adj2" fmla="val 0"/>
              </a:avLst>
            </a:prstGeom>
            <a:noFill/>
            <a:ln>
              <a:noFill/>
            </a:ln>
            <a:effectLst/>
          </p:spPr>
          <p:txBody>
            <a:bodyPr wrap="none" lIns="27432" tIns="0" rIns="0" bIns="27432">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buClr>
                  <a:srgbClr val="EE1D23"/>
                </a:buClr>
                <a:defRPr/>
              </a:pPr>
              <a:r>
                <a:rPr lang="en-US" altLang="en-US" sz="1200" dirty="0">
                  <a:solidFill>
                    <a:srgbClr val="808080"/>
                  </a:solidFill>
                </a:rPr>
                <a:t>PRELIMINARY</a:t>
              </a:r>
            </a:p>
          </p:txBody>
        </p:sp>
        <p:cxnSp>
          <p:nvCxnSpPr>
            <p:cNvPr id="11305" name="AutoShape 31">
              <a:extLst>
                <a:ext uri="{FF2B5EF4-FFF2-40B4-BE49-F238E27FC236}">
                  <a16:creationId xmlns:a16="http://schemas.microsoft.com/office/drawing/2014/main" id="{3DBA0D96-A744-44AC-AC47-81B5137CB080}"/>
                </a:ext>
              </a:extLst>
            </p:cNvPr>
            <p:cNvCxnSpPr>
              <a:cxnSpLocks noChangeShapeType="1"/>
              <a:stCxn id="1063" idx="2"/>
              <a:endCxn id="1063" idx="4"/>
            </p:cNvCxnSpPr>
            <p:nvPr/>
          </p:nvCxnSpPr>
          <p:spPr bwMode="auto">
            <a:xfrm>
              <a:off x="7956864" y="285750"/>
              <a:ext cx="0" cy="208890"/>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11306" name="AutoShape 32">
              <a:extLst>
                <a:ext uri="{FF2B5EF4-FFF2-40B4-BE49-F238E27FC236}">
                  <a16:creationId xmlns:a16="http://schemas.microsoft.com/office/drawing/2014/main" id="{81B0047C-FA4D-452B-B674-EAF567035013}"/>
                </a:ext>
              </a:extLst>
            </p:cNvPr>
            <p:cNvCxnSpPr>
              <a:cxnSpLocks noChangeShapeType="1"/>
              <a:stCxn id="1063" idx="4"/>
              <a:endCxn id="1063" idx="6"/>
            </p:cNvCxnSpPr>
            <p:nvPr/>
          </p:nvCxnSpPr>
          <p:spPr bwMode="auto">
            <a:xfrm>
              <a:off x="7956864" y="494640"/>
              <a:ext cx="783911"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11279" name="LegendMoons" hidden="1">
            <a:extLst>
              <a:ext uri="{FF2B5EF4-FFF2-40B4-BE49-F238E27FC236}">
                <a16:creationId xmlns:a16="http://schemas.microsoft.com/office/drawing/2014/main" id="{C863C8F8-62F8-44FE-99E6-DA36D7A7C69C}"/>
              </a:ext>
            </a:extLst>
          </p:cNvPr>
          <p:cNvGrpSpPr>
            <a:grpSpLocks/>
          </p:cNvGrpSpPr>
          <p:nvPr/>
        </p:nvGrpSpPr>
        <p:grpSpPr bwMode="auto">
          <a:xfrm>
            <a:off x="10756904" y="341313"/>
            <a:ext cx="945788" cy="1333500"/>
            <a:chOff x="6655594" y="273840"/>
            <a:chExt cx="694869" cy="1306516"/>
          </a:xfrm>
        </p:grpSpPr>
        <p:grpSp>
          <p:nvGrpSpPr>
            <p:cNvPr id="11284" name="MoonLegend1">
              <a:extLst>
                <a:ext uri="{FF2B5EF4-FFF2-40B4-BE49-F238E27FC236}">
                  <a16:creationId xmlns:a16="http://schemas.microsoft.com/office/drawing/2014/main" id="{42C526AA-DBE9-432C-AA64-350544DFC004}"/>
                </a:ext>
              </a:extLst>
            </p:cNvPr>
            <p:cNvGrpSpPr>
              <a:grpSpLocks noChangeAspect="1"/>
            </p:cNvGrpSpPr>
            <p:nvPr>
              <p:custDataLst>
                <p:tags r:id="rId14"/>
              </p:custDataLst>
            </p:nvPr>
          </p:nvGrpSpPr>
          <p:grpSpPr bwMode="auto">
            <a:xfrm>
              <a:off x="6655594" y="273840"/>
              <a:ext cx="209550" cy="209551"/>
              <a:chOff x="4533" y="183"/>
              <a:chExt cx="144" cy="144"/>
            </a:xfrm>
          </p:grpSpPr>
          <p:sp>
            <p:nvSpPr>
              <p:cNvPr id="69" name="Oval 38">
                <a:extLst>
                  <a:ext uri="{FF2B5EF4-FFF2-40B4-BE49-F238E27FC236}">
                    <a16:creationId xmlns:a16="http://schemas.microsoft.com/office/drawing/2014/main" id="{984CD550-1B60-4D36-9C0A-3938A77A6B56}"/>
                  </a:ext>
                </a:extLst>
              </p:cNvPr>
              <p:cNvSpPr>
                <a:spLocks noChangeAspect="1" noChangeArrowheads="1"/>
              </p:cNvSpPr>
              <p:nvPr>
                <p:custDataLst>
                  <p:tags r:id="rId27"/>
                </p:custDataLst>
              </p:nvPr>
            </p:nvSpPr>
            <p:spPr bwMode="auto">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70" name="Arc 39">
                <a:extLst>
                  <a:ext uri="{FF2B5EF4-FFF2-40B4-BE49-F238E27FC236}">
                    <a16:creationId xmlns:a16="http://schemas.microsoft.com/office/drawing/2014/main" id="{9B4B11E2-E137-4B3A-B38E-83D12B53D876}"/>
                  </a:ext>
                </a:extLst>
              </p:cNvPr>
              <p:cNvSpPr>
                <a:spLocks noChangeAspect="1"/>
              </p:cNvSpPr>
              <p:nvPr>
                <p:custDataLst>
                  <p:tags r:id="rId28"/>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nvGrpSpPr>
            <p:cNvPr id="11285" name="MoonLegend2">
              <a:extLst>
                <a:ext uri="{FF2B5EF4-FFF2-40B4-BE49-F238E27FC236}">
                  <a16:creationId xmlns:a16="http://schemas.microsoft.com/office/drawing/2014/main" id="{125FF498-C532-4EF7-82E9-5B74CD371908}"/>
                </a:ext>
              </a:extLst>
            </p:cNvPr>
            <p:cNvGrpSpPr>
              <a:grpSpLocks noChangeAspect="1"/>
            </p:cNvGrpSpPr>
            <p:nvPr>
              <p:custDataLst>
                <p:tags r:id="rId15"/>
              </p:custDataLst>
            </p:nvPr>
          </p:nvGrpSpPr>
          <p:grpSpPr bwMode="auto">
            <a:xfrm>
              <a:off x="6655594" y="548081"/>
              <a:ext cx="209550" cy="209551"/>
              <a:chOff x="1694" y="2044"/>
              <a:chExt cx="160" cy="160"/>
            </a:xfrm>
          </p:grpSpPr>
          <p:sp>
            <p:nvSpPr>
              <p:cNvPr id="67" name="Oval 41">
                <a:extLst>
                  <a:ext uri="{FF2B5EF4-FFF2-40B4-BE49-F238E27FC236}">
                    <a16:creationId xmlns:a16="http://schemas.microsoft.com/office/drawing/2014/main" id="{C4AFEB55-0730-4E95-BB24-D7E0A5F1E5F4}"/>
                  </a:ext>
                </a:extLst>
              </p:cNvPr>
              <p:cNvSpPr>
                <a:spLocks noChangeAspect="1" noChangeArrowheads="1"/>
              </p:cNvSpPr>
              <p:nvPr>
                <p:custDataLst>
                  <p:tags r:id="rId25"/>
                </p:custDataLst>
              </p:nvPr>
            </p:nvSpPr>
            <p:spPr bwMode="auto">
              <a:xfrm>
                <a:off x="1694" y="2044"/>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68" name="Arc 42">
                <a:extLst>
                  <a:ext uri="{FF2B5EF4-FFF2-40B4-BE49-F238E27FC236}">
                    <a16:creationId xmlns:a16="http://schemas.microsoft.com/office/drawing/2014/main" id="{2FD4670E-94F9-49C9-95B5-9DCA08689375}"/>
                  </a:ext>
                </a:extLst>
              </p:cNvPr>
              <p:cNvSpPr>
                <a:spLocks noChangeAspect="1"/>
              </p:cNvSpPr>
              <p:nvPr>
                <p:custDataLst>
                  <p:tags r:id="rId26"/>
                </p:custDataLst>
              </p:nvPr>
            </p:nvSpPr>
            <p:spPr bwMode="auto">
              <a:xfrm>
                <a:off x="1694" y="2044"/>
                <a:ext cx="160" cy="160"/>
              </a:xfrm>
              <a:prstGeom prst="arc">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nvGrpSpPr>
            <p:cNvPr id="11286" name="MoonLegend4">
              <a:extLst>
                <a:ext uri="{FF2B5EF4-FFF2-40B4-BE49-F238E27FC236}">
                  <a16:creationId xmlns:a16="http://schemas.microsoft.com/office/drawing/2014/main" id="{80CA2216-E36F-4F66-AFF5-326BD299BC59}"/>
                </a:ext>
              </a:extLst>
            </p:cNvPr>
            <p:cNvGrpSpPr>
              <a:grpSpLocks noChangeAspect="1"/>
            </p:cNvGrpSpPr>
            <p:nvPr>
              <p:custDataLst>
                <p:tags r:id="rId16"/>
              </p:custDataLst>
            </p:nvPr>
          </p:nvGrpSpPr>
          <p:grpSpPr bwMode="auto">
            <a:xfrm>
              <a:off x="6655594" y="1096563"/>
              <a:ext cx="209550" cy="209551"/>
              <a:chOff x="4495" y="1198"/>
              <a:chExt cx="160" cy="160"/>
            </a:xfrm>
          </p:grpSpPr>
          <p:sp>
            <p:nvSpPr>
              <p:cNvPr id="65" name="Oval 47">
                <a:extLst>
                  <a:ext uri="{FF2B5EF4-FFF2-40B4-BE49-F238E27FC236}">
                    <a16:creationId xmlns:a16="http://schemas.microsoft.com/office/drawing/2014/main" id="{59FF6336-9481-4B1E-958F-CE5B6D607FFD}"/>
                  </a:ext>
                </a:extLst>
              </p:cNvPr>
              <p:cNvSpPr>
                <a:spLocks noChangeAspect="1" noChangeArrowheads="1"/>
              </p:cNvSpPr>
              <p:nvPr>
                <p:custDataLst>
                  <p:tags r:id="rId23"/>
                </p:custDataLst>
              </p:nvPr>
            </p:nvSpPr>
            <p:spPr bwMode="auto">
              <a:xfrm>
                <a:off x="4495" y="1198"/>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66" name="Arc 48">
                <a:extLst>
                  <a:ext uri="{FF2B5EF4-FFF2-40B4-BE49-F238E27FC236}">
                    <a16:creationId xmlns:a16="http://schemas.microsoft.com/office/drawing/2014/main" id="{6445F7FC-6BC3-4FC9-8E8F-EF421586E8A0}"/>
                  </a:ext>
                </a:extLst>
              </p:cNvPr>
              <p:cNvSpPr>
                <a:spLocks noChangeAspect="1"/>
              </p:cNvSpPr>
              <p:nvPr>
                <p:custDataLst>
                  <p:tags r:id="rId24"/>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nvGrpSpPr>
            <p:cNvPr id="11287" name="MoonLegend5">
              <a:extLst>
                <a:ext uri="{FF2B5EF4-FFF2-40B4-BE49-F238E27FC236}">
                  <a16:creationId xmlns:a16="http://schemas.microsoft.com/office/drawing/2014/main" id="{62082308-1D40-49E4-9614-4CB11840C562}"/>
                </a:ext>
              </a:extLst>
            </p:cNvPr>
            <p:cNvGrpSpPr>
              <a:grpSpLocks noChangeAspect="1"/>
            </p:cNvGrpSpPr>
            <p:nvPr>
              <p:custDataLst>
                <p:tags r:id="rId17"/>
              </p:custDataLst>
            </p:nvPr>
          </p:nvGrpSpPr>
          <p:grpSpPr bwMode="auto">
            <a:xfrm>
              <a:off x="6655594" y="1370805"/>
              <a:ext cx="209550" cy="209551"/>
              <a:chOff x="4495" y="1440"/>
              <a:chExt cx="160" cy="160"/>
            </a:xfrm>
          </p:grpSpPr>
          <p:sp>
            <p:nvSpPr>
              <p:cNvPr id="63" name="Oval 50">
                <a:extLst>
                  <a:ext uri="{FF2B5EF4-FFF2-40B4-BE49-F238E27FC236}">
                    <a16:creationId xmlns:a16="http://schemas.microsoft.com/office/drawing/2014/main" id="{190AB934-4E00-4424-B443-C535B9DA61B0}"/>
                  </a:ext>
                </a:extLst>
              </p:cNvPr>
              <p:cNvSpPr>
                <a:spLocks noChangeAspect="1" noChangeArrowheads="1"/>
              </p:cNvSpPr>
              <p:nvPr>
                <p:custDataLst>
                  <p:tags r:id="rId21"/>
                </p:custDataLst>
              </p:nvPr>
            </p:nvSpPr>
            <p:spPr bwMode="auto">
              <a:xfrm>
                <a:off x="4495" y="1440"/>
                <a:ext cx="160" cy="160"/>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64" name="Oval 51">
                <a:extLst>
                  <a:ext uri="{FF2B5EF4-FFF2-40B4-BE49-F238E27FC236}">
                    <a16:creationId xmlns:a16="http://schemas.microsoft.com/office/drawing/2014/main" id="{153885E2-01CA-4BC7-AB01-C74E77426339}"/>
                  </a:ext>
                </a:extLst>
              </p:cNvPr>
              <p:cNvSpPr>
                <a:spLocks noChangeAspect="1" noChangeArrowheads="1"/>
              </p:cNvSpPr>
              <p:nvPr>
                <p:custDataLst>
                  <p:tags r:id="rId22"/>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sp>
          <p:nvSpPr>
            <p:cNvPr id="4" name="Legend1">
              <a:extLst>
                <a:ext uri="{FF2B5EF4-FFF2-40B4-BE49-F238E27FC236}">
                  <a16:creationId xmlns:a16="http://schemas.microsoft.com/office/drawing/2014/main" id="{71D9338C-CAA6-4C02-859C-FF60D07A49C0}"/>
                </a:ext>
              </a:extLst>
            </p:cNvPr>
            <p:cNvSpPr>
              <a:spLocks noChangeArrowheads="1"/>
            </p:cNvSpPr>
            <p:nvPr/>
          </p:nvSpPr>
          <p:spPr bwMode="auto">
            <a:xfrm>
              <a:off x="6975947" y="28628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48" name="Legend2">
              <a:extLst>
                <a:ext uri="{FF2B5EF4-FFF2-40B4-BE49-F238E27FC236}">
                  <a16:creationId xmlns:a16="http://schemas.microsoft.com/office/drawing/2014/main" id="{0D3C304A-B093-4746-A172-C755351FBECB}"/>
                </a:ext>
              </a:extLst>
            </p:cNvPr>
            <p:cNvSpPr>
              <a:spLocks noChangeArrowheads="1"/>
            </p:cNvSpPr>
            <p:nvPr/>
          </p:nvSpPr>
          <p:spPr bwMode="auto">
            <a:xfrm>
              <a:off x="6975947" y="561584"/>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49" name="Legend3">
              <a:extLst>
                <a:ext uri="{FF2B5EF4-FFF2-40B4-BE49-F238E27FC236}">
                  <a16:creationId xmlns:a16="http://schemas.microsoft.com/office/drawing/2014/main" id="{963A6298-318A-4F25-A2DB-D638C19FA951}"/>
                </a:ext>
              </a:extLst>
            </p:cNvPr>
            <p:cNvSpPr>
              <a:spLocks noChangeArrowheads="1"/>
            </p:cNvSpPr>
            <p:nvPr/>
          </p:nvSpPr>
          <p:spPr bwMode="auto">
            <a:xfrm>
              <a:off x="6975947" y="835330"/>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50" name="Legend4">
              <a:extLst>
                <a:ext uri="{FF2B5EF4-FFF2-40B4-BE49-F238E27FC236}">
                  <a16:creationId xmlns:a16="http://schemas.microsoft.com/office/drawing/2014/main" id="{4B5542C3-7EB1-4496-B618-A306BD14524D}"/>
                </a:ext>
              </a:extLst>
            </p:cNvPr>
            <p:cNvSpPr>
              <a:spLocks noChangeArrowheads="1"/>
            </p:cNvSpPr>
            <p:nvPr/>
          </p:nvSpPr>
          <p:spPr bwMode="auto">
            <a:xfrm>
              <a:off x="6975947" y="1107522"/>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sp>
          <p:nvSpPr>
            <p:cNvPr id="1051" name="Legend5">
              <a:extLst>
                <a:ext uri="{FF2B5EF4-FFF2-40B4-BE49-F238E27FC236}">
                  <a16:creationId xmlns:a16="http://schemas.microsoft.com/office/drawing/2014/main" id="{504134AE-CE74-41DB-A45B-B6ABB9490A06}"/>
                </a:ext>
              </a:extLst>
            </p:cNvPr>
            <p:cNvSpPr>
              <a:spLocks noChangeArrowheads="1"/>
            </p:cNvSpPr>
            <p:nvPr/>
          </p:nvSpPr>
          <p:spPr bwMode="auto">
            <a:xfrm>
              <a:off x="6975947" y="1382823"/>
              <a:ext cx="374516" cy="180929"/>
            </a:xfrm>
            <a:prstGeom prst="rect">
              <a:avLst/>
            </a:prstGeom>
            <a:noFill/>
            <a:ln>
              <a:noFill/>
            </a:ln>
            <a:effectLst/>
          </p:spPr>
          <p:txBody>
            <a:bodyPr wrap="none" lIns="0" tIns="0" rIns="0" bIns="0">
              <a:spAutoFit/>
            </a:bodyPr>
            <a:lstStyle>
              <a:lvl1pPr defTabSz="908050">
                <a:defRPr>
                  <a:solidFill>
                    <a:schemeClr val="tx1"/>
                  </a:solidFill>
                  <a:latin typeface="Arial" panose="020B0604020202020204" pitchFamily="34" charset="0"/>
                  <a:ea typeface="ＭＳ Ｐゴシック" panose="020B0600070205080204" pitchFamily="34" charset="-128"/>
                </a:defRPr>
              </a:lvl1pPr>
              <a:lvl2pPr marL="742950" indent="-285750" defTabSz="908050">
                <a:defRPr>
                  <a:solidFill>
                    <a:schemeClr val="tx1"/>
                  </a:solidFill>
                  <a:latin typeface="Arial" panose="020B0604020202020204" pitchFamily="34" charset="0"/>
                  <a:ea typeface="ＭＳ Ｐゴシック" panose="020B0600070205080204" pitchFamily="34" charset="-128"/>
                </a:defRPr>
              </a:lvl2pPr>
              <a:lvl3pPr marL="1143000" indent="-228600" defTabSz="908050">
                <a:defRPr>
                  <a:solidFill>
                    <a:schemeClr val="tx1"/>
                  </a:solidFill>
                  <a:latin typeface="Arial" panose="020B0604020202020204" pitchFamily="34" charset="0"/>
                  <a:ea typeface="ＭＳ Ｐゴシック" panose="020B0600070205080204" pitchFamily="34" charset="-128"/>
                </a:defRPr>
              </a:lvl3pPr>
              <a:lvl4pPr marL="1600200" indent="-228600" defTabSz="908050">
                <a:defRPr>
                  <a:solidFill>
                    <a:schemeClr val="tx1"/>
                  </a:solidFill>
                  <a:latin typeface="Arial" panose="020B0604020202020204" pitchFamily="34" charset="0"/>
                  <a:ea typeface="ＭＳ Ｐゴシック" panose="020B0600070205080204" pitchFamily="34" charset="-128"/>
                </a:defRPr>
              </a:lvl4pPr>
              <a:lvl5pPr marL="2057400" indent="-228600" defTabSz="908050">
                <a:defRPr>
                  <a:solidFill>
                    <a:schemeClr val="tx1"/>
                  </a:solidFill>
                  <a:latin typeface="Arial" panose="020B0604020202020204" pitchFamily="34" charset="0"/>
                  <a:ea typeface="ＭＳ Ｐゴシック" panose="020B0600070205080204" pitchFamily="34" charset="-128"/>
                </a:defRPr>
              </a:lvl5pPr>
              <a:lvl6pPr marL="25146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805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Clr>
                  <a:srgbClr val="EE1D23"/>
                </a:buClr>
                <a:defRPr/>
              </a:pPr>
              <a:r>
                <a:rPr lang="en-US" altLang="en-US" sz="1200" dirty="0">
                  <a:solidFill>
                    <a:srgbClr val="000000"/>
                  </a:solidFill>
                </a:rPr>
                <a:t>Legend</a:t>
              </a:r>
            </a:p>
          </p:txBody>
        </p:sp>
        <p:grpSp>
          <p:nvGrpSpPr>
            <p:cNvPr id="11293" name="MoonLegend3">
              <a:extLst>
                <a:ext uri="{FF2B5EF4-FFF2-40B4-BE49-F238E27FC236}">
                  <a16:creationId xmlns:a16="http://schemas.microsoft.com/office/drawing/2014/main" id="{443F267F-88E3-4CEB-AF7A-B1BC9192F3A0}"/>
                </a:ext>
              </a:extLst>
            </p:cNvPr>
            <p:cNvGrpSpPr>
              <a:grpSpLocks noChangeAspect="1"/>
            </p:cNvGrpSpPr>
            <p:nvPr>
              <p:custDataLst>
                <p:tags r:id="rId18"/>
              </p:custDataLst>
            </p:nvPr>
          </p:nvGrpSpPr>
          <p:grpSpPr bwMode="auto">
            <a:xfrm>
              <a:off x="6655594" y="822322"/>
              <a:ext cx="209550" cy="209551"/>
              <a:chOff x="4495" y="1198"/>
              <a:chExt cx="160" cy="160"/>
            </a:xfrm>
          </p:grpSpPr>
          <p:sp>
            <p:nvSpPr>
              <p:cNvPr id="61" name="Oval 47">
                <a:extLst>
                  <a:ext uri="{FF2B5EF4-FFF2-40B4-BE49-F238E27FC236}">
                    <a16:creationId xmlns:a16="http://schemas.microsoft.com/office/drawing/2014/main" id="{39ACEACB-6806-45C5-8EA0-481A54804AAA}"/>
                  </a:ext>
                </a:extLst>
              </p:cNvPr>
              <p:cNvSpPr>
                <a:spLocks noChangeAspect="1" noChangeArrowheads="1"/>
              </p:cNvSpPr>
              <p:nvPr>
                <p:custDataLst>
                  <p:tags r:id="rId19"/>
                </p:custDataLst>
              </p:nvPr>
            </p:nvSpPr>
            <p:spPr bwMode="auto">
              <a:xfrm>
                <a:off x="4495" y="1198"/>
                <a:ext cx="160" cy="156"/>
              </a:xfrm>
              <a:prstGeom prst="ellipse">
                <a:avLst/>
              </a:prstGeom>
              <a:solidFill>
                <a:schemeClr val="accent1"/>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sp>
            <p:nvSpPr>
              <p:cNvPr id="62" name="Arc 48">
                <a:extLst>
                  <a:ext uri="{FF2B5EF4-FFF2-40B4-BE49-F238E27FC236}">
                    <a16:creationId xmlns:a16="http://schemas.microsoft.com/office/drawing/2014/main" id="{C8BCBE2F-EA13-4961-9BD8-7A91B18FA730}"/>
                  </a:ext>
                </a:extLst>
              </p:cNvPr>
              <p:cNvSpPr>
                <a:spLocks noChangeAspect="1"/>
              </p:cNvSpPr>
              <p:nvPr>
                <p:custDataLst>
                  <p:tags r:id="rId20"/>
                </p:custDataLst>
              </p:nvPr>
            </p:nvSpPr>
            <p:spPr bwMode="auto">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defTabSz="909950" eaLnBrk="1" hangingPunct="1">
                  <a:defRPr/>
                </a:pPr>
                <a:endParaRPr lang="en-US" sz="1600" dirty="0">
                  <a:solidFill>
                    <a:srgbClr val="000000"/>
                  </a:solidFill>
                  <a:latin typeface="Arial"/>
                  <a:ea typeface="ＭＳ Ｐゴシック"/>
                </a:endParaRPr>
              </a:p>
            </p:txBody>
          </p:sp>
        </p:grpSp>
      </p:grpSp>
      <p:sp>
        <p:nvSpPr>
          <p:cNvPr id="71" name="Working Draft" hidden="1">
            <a:extLst>
              <a:ext uri="{FF2B5EF4-FFF2-40B4-BE49-F238E27FC236}">
                <a16:creationId xmlns:a16="http://schemas.microsoft.com/office/drawing/2014/main" id="{ECD6AEF7-6501-4786-94DA-2ADEBDFBD69B}"/>
              </a:ext>
            </a:extLst>
          </p:cNvPr>
          <p:cNvSpPr txBox="1">
            <a:spLocks noChangeArrowheads="1"/>
          </p:cNvSpPr>
          <p:nvPr/>
        </p:nvSpPr>
        <p:spPr bwMode="auto">
          <a:xfrm rot="5400000">
            <a:off x="10989877" y="1981071"/>
            <a:ext cx="2213748"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ＭＳ Ｐゴシック"/>
              </a:rPr>
              <a:t>Last Modified 12/04/2016 14:32 W. Central Africa Standard Time</a:t>
            </a:r>
            <a:endParaRPr lang="en-US" sz="1600" dirty="0">
              <a:solidFill>
                <a:srgbClr val="000000"/>
              </a:solidFill>
              <a:latin typeface="Arial"/>
              <a:ea typeface="ＭＳ Ｐゴシック"/>
            </a:endParaRPr>
          </a:p>
        </p:txBody>
      </p:sp>
      <p:sp>
        <p:nvSpPr>
          <p:cNvPr id="72" name="Printed" hidden="1">
            <a:extLst>
              <a:ext uri="{FF2B5EF4-FFF2-40B4-BE49-F238E27FC236}">
                <a16:creationId xmlns:a16="http://schemas.microsoft.com/office/drawing/2014/main" id="{EB4CF231-CBF3-4DCF-9E88-87AA02F3A184}"/>
              </a:ext>
            </a:extLst>
          </p:cNvPr>
          <p:cNvSpPr txBox="1">
            <a:spLocks noChangeArrowheads="1"/>
          </p:cNvSpPr>
          <p:nvPr/>
        </p:nvSpPr>
        <p:spPr bwMode="auto">
          <a:xfrm rot="5400000">
            <a:off x="11029150" y="4198810"/>
            <a:ext cx="2135200" cy="9233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9950" eaLnBrk="1" hangingPunct="1">
              <a:defRPr/>
            </a:pPr>
            <a:r>
              <a:rPr lang="en-US" sz="600" dirty="0">
                <a:solidFill>
                  <a:srgbClr val="000000"/>
                </a:solidFill>
                <a:latin typeface="Arial"/>
                <a:ea typeface="ＭＳ Ｐゴシック"/>
              </a:rPr>
              <a:t>Printed 2015/07/28 05:32 AM W. Central Africa Standard Time</a:t>
            </a:r>
            <a:endParaRPr lang="en-US" sz="1600" dirty="0">
              <a:solidFill>
                <a:srgbClr val="000000"/>
              </a:solidFill>
              <a:latin typeface="Arial"/>
              <a:ea typeface="ＭＳ Ｐゴシック"/>
            </a:endParaRPr>
          </a:p>
        </p:txBody>
      </p:sp>
      <p:sp>
        <p:nvSpPr>
          <p:cNvPr id="60" name="Footer Placeholder 20">
            <a:extLst>
              <a:ext uri="{FF2B5EF4-FFF2-40B4-BE49-F238E27FC236}">
                <a16:creationId xmlns:a16="http://schemas.microsoft.com/office/drawing/2014/main" id="{36736764-00E7-4AF7-A63A-7700AE5FA924}"/>
              </a:ext>
            </a:extLst>
          </p:cNvPr>
          <p:cNvSpPr txBox="1">
            <a:spLocks noGrp="1"/>
          </p:cNvSpPr>
          <p:nvPr userDrawn="1"/>
        </p:nvSpPr>
        <p:spPr bwMode="auto">
          <a:xfrm>
            <a:off x="444224" y="6606983"/>
            <a:ext cx="1808187" cy="138499"/>
          </a:xfrm>
          <a:prstGeom prst="rect">
            <a:avLst/>
          </a:prstGeom>
          <a:noFill/>
          <a:ln>
            <a:noFill/>
          </a:ln>
        </p:spPr>
        <p:txBody>
          <a:bodyPr wrap="none" lIns="0" tIns="0" rIns="0" bIns="0" anchor="ctr">
            <a:spAutoFit/>
          </a:bodyPr>
          <a:lstStyle>
            <a:lvl1pPr defTabSz="895350">
              <a:defRPr sz="2400">
                <a:solidFill>
                  <a:schemeClr val="tx1"/>
                </a:solidFill>
                <a:latin typeface="Arial" charset="0"/>
              </a:defRPr>
            </a:lvl1pPr>
            <a:lvl2pPr marL="728663" indent="-280988" defTabSz="895350">
              <a:defRPr sz="2400">
                <a:solidFill>
                  <a:schemeClr val="tx1"/>
                </a:solidFill>
                <a:latin typeface="Arial" charset="0"/>
              </a:defRPr>
            </a:lvl2pPr>
            <a:lvl3pPr marL="1120775" indent="-225425" defTabSz="895350">
              <a:defRPr sz="2400">
                <a:solidFill>
                  <a:schemeClr val="tx1"/>
                </a:solidFill>
                <a:latin typeface="Arial" charset="0"/>
              </a:defRPr>
            </a:lvl3pPr>
            <a:lvl4pPr marL="1568450" indent="-223838" defTabSz="895350">
              <a:defRPr sz="2400">
                <a:solidFill>
                  <a:schemeClr val="tx1"/>
                </a:solidFill>
                <a:latin typeface="Arial" charset="0"/>
              </a:defRPr>
            </a:lvl4pPr>
            <a:lvl5pPr marL="2016125" indent="-223838" defTabSz="895350">
              <a:defRPr sz="2400">
                <a:solidFill>
                  <a:schemeClr val="tx1"/>
                </a:solidFill>
                <a:latin typeface="Arial" charset="0"/>
              </a:defRPr>
            </a:lvl5pPr>
            <a:lvl6pPr marL="2473325" indent="-223838" defTabSz="895350" fontAlgn="base">
              <a:spcBef>
                <a:spcPct val="0"/>
              </a:spcBef>
              <a:spcAft>
                <a:spcPct val="0"/>
              </a:spcAft>
              <a:defRPr sz="2400">
                <a:solidFill>
                  <a:schemeClr val="tx1"/>
                </a:solidFill>
                <a:latin typeface="Arial" charset="0"/>
              </a:defRPr>
            </a:lvl6pPr>
            <a:lvl7pPr marL="2930525" indent="-223838" defTabSz="895350" fontAlgn="base">
              <a:spcBef>
                <a:spcPct val="0"/>
              </a:spcBef>
              <a:spcAft>
                <a:spcPct val="0"/>
              </a:spcAft>
              <a:defRPr sz="2400">
                <a:solidFill>
                  <a:schemeClr val="tx1"/>
                </a:solidFill>
                <a:latin typeface="Arial" charset="0"/>
              </a:defRPr>
            </a:lvl7pPr>
            <a:lvl8pPr marL="3387725" indent="-223838" defTabSz="895350" fontAlgn="base">
              <a:spcBef>
                <a:spcPct val="0"/>
              </a:spcBef>
              <a:spcAft>
                <a:spcPct val="0"/>
              </a:spcAft>
              <a:defRPr sz="2400">
                <a:solidFill>
                  <a:schemeClr val="tx1"/>
                </a:solidFill>
                <a:latin typeface="Arial" charset="0"/>
              </a:defRPr>
            </a:lvl8pPr>
            <a:lvl9pPr marL="3844925" indent="-223838" defTabSz="895350" fontAlgn="base">
              <a:spcBef>
                <a:spcPct val="0"/>
              </a:spcBef>
              <a:spcAft>
                <a:spcPct val="0"/>
              </a:spcAft>
              <a:defRPr sz="2400">
                <a:solidFill>
                  <a:schemeClr val="tx1"/>
                </a:solidFill>
                <a:latin typeface="Arial" charset="0"/>
              </a:defRPr>
            </a:lvl9pPr>
          </a:lstStyle>
          <a:p>
            <a:pPr algn="ctr" eaLnBrk="1" hangingPunct="1">
              <a:defRPr/>
            </a:pPr>
            <a:r>
              <a:rPr lang="en-US" sz="900" dirty="0">
                <a:solidFill>
                  <a:srgbClr val="898989"/>
                </a:solidFill>
                <a:ea typeface="ＭＳ Ｐゴシック"/>
                <a:cs typeface="Arial" charset="0"/>
              </a:rPr>
              <a:t>GITN Annual Tax Conference 2016</a:t>
            </a:r>
          </a:p>
        </p:txBody>
      </p:sp>
      <p:sp>
        <p:nvSpPr>
          <p:cNvPr id="2" name="Slide Number Placeholder 1">
            <a:extLst>
              <a:ext uri="{FF2B5EF4-FFF2-40B4-BE49-F238E27FC236}">
                <a16:creationId xmlns:a16="http://schemas.microsoft.com/office/drawing/2014/main" id="{63086C48-A166-4532-924C-D2492EDE7AFC}"/>
              </a:ext>
            </a:extLst>
          </p:cNvPr>
          <p:cNvSpPr>
            <a:spLocks noGrp="1"/>
          </p:cNvSpPr>
          <p:nvPr>
            <p:ph type="sldNum" sz="quarter" idx="4"/>
          </p:nvPr>
        </p:nvSpPr>
        <p:spPr>
          <a:xfrm>
            <a:off x="4639733" y="6527801"/>
            <a:ext cx="2844800" cy="231775"/>
          </a:xfrm>
          <a:prstGeom prst="rect">
            <a:avLst/>
          </a:prstGeom>
        </p:spPr>
        <p:txBody>
          <a:bodyPr vert="horz" lIns="91440" tIns="45720" rIns="91440" bIns="45720" rtlCol="0" anchor="ctr"/>
          <a:lstStyle>
            <a:lvl1pPr algn="ctr">
              <a:defRPr sz="1200">
                <a:solidFill>
                  <a:srgbClr val="2F2B20">
                    <a:tint val="75000"/>
                  </a:srgbClr>
                </a:solidFill>
                <a:ea typeface="ＭＳ Ｐゴシック" panose="020B0600070205080204" pitchFamily="34" charset="-128"/>
              </a:defRPr>
            </a:lvl1pPr>
          </a:lstStyle>
          <a:p>
            <a:pPr>
              <a:defRPr/>
            </a:pPr>
            <a:fld id="{65F649BA-CB3F-46B6-9DF1-85D0211DC63E}" type="slidenum">
              <a:rPr lang="en-US"/>
              <a:pPr>
                <a:defRPr/>
              </a:pPr>
              <a:t>‹#›</a:t>
            </a:fld>
            <a:endParaRPr lang="en-US" dirty="0"/>
          </a:p>
        </p:txBody>
      </p:sp>
    </p:spTree>
    <p:extLst>
      <p:ext uri="{BB962C8B-B14F-4D97-AF65-F5344CB8AC3E}">
        <p14:creationId xmlns:p14="http://schemas.microsoft.com/office/powerpoint/2010/main" val="92120987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lvl1pPr algn="l" defTabSz="908050" rtl="0" eaLnBrk="0" fontAlgn="base" hangingPunct="0">
        <a:spcBef>
          <a:spcPct val="0"/>
        </a:spcBef>
        <a:spcAft>
          <a:spcPct val="0"/>
        </a:spcAft>
        <a:tabLst>
          <a:tab pos="273050" algn="l"/>
        </a:tabLst>
        <a:defRPr sz="2200" b="1">
          <a:solidFill>
            <a:srgbClr val="6D6E72"/>
          </a:solidFill>
          <a:latin typeface="+mj-lt"/>
          <a:ea typeface="MS PGothic" panose="020B0600070205080204" pitchFamily="34" charset="-128"/>
          <a:cs typeface="+mj-cs"/>
        </a:defRPr>
      </a:lvl1pPr>
      <a:lvl2pPr algn="l" defTabSz="908050" rtl="0" eaLnBrk="0" fontAlgn="base" hangingPunct="0">
        <a:spcBef>
          <a:spcPct val="0"/>
        </a:spcBef>
        <a:spcAft>
          <a:spcPct val="0"/>
        </a:spcAft>
        <a:tabLst>
          <a:tab pos="273050" algn="l"/>
        </a:tabLst>
        <a:defRPr sz="2200" b="1">
          <a:solidFill>
            <a:srgbClr val="6D6E72"/>
          </a:solidFill>
          <a:latin typeface="Arial" charset="0"/>
          <a:ea typeface="MS PGothic" panose="020B0600070205080204" pitchFamily="34" charset="-128"/>
        </a:defRPr>
      </a:lvl2pPr>
      <a:lvl3pPr algn="l" defTabSz="908050" rtl="0" eaLnBrk="0" fontAlgn="base" hangingPunct="0">
        <a:spcBef>
          <a:spcPct val="0"/>
        </a:spcBef>
        <a:spcAft>
          <a:spcPct val="0"/>
        </a:spcAft>
        <a:tabLst>
          <a:tab pos="273050" algn="l"/>
        </a:tabLst>
        <a:defRPr sz="2200" b="1">
          <a:solidFill>
            <a:srgbClr val="6D6E72"/>
          </a:solidFill>
          <a:latin typeface="Arial" charset="0"/>
          <a:ea typeface="MS PGothic" panose="020B0600070205080204" pitchFamily="34" charset="-128"/>
        </a:defRPr>
      </a:lvl3pPr>
      <a:lvl4pPr algn="l" defTabSz="908050" rtl="0" eaLnBrk="0" fontAlgn="base" hangingPunct="0">
        <a:spcBef>
          <a:spcPct val="0"/>
        </a:spcBef>
        <a:spcAft>
          <a:spcPct val="0"/>
        </a:spcAft>
        <a:tabLst>
          <a:tab pos="273050" algn="l"/>
        </a:tabLst>
        <a:defRPr sz="2200" b="1">
          <a:solidFill>
            <a:srgbClr val="6D6E72"/>
          </a:solidFill>
          <a:latin typeface="Arial" charset="0"/>
          <a:ea typeface="MS PGothic" panose="020B0600070205080204" pitchFamily="34" charset="-128"/>
        </a:defRPr>
      </a:lvl4pPr>
      <a:lvl5pPr algn="l" defTabSz="908050" rtl="0" eaLnBrk="0" fontAlgn="base" hangingPunct="0">
        <a:spcBef>
          <a:spcPct val="0"/>
        </a:spcBef>
        <a:spcAft>
          <a:spcPct val="0"/>
        </a:spcAft>
        <a:tabLst>
          <a:tab pos="273050" algn="l"/>
        </a:tabLst>
        <a:defRPr sz="2200" b="1">
          <a:solidFill>
            <a:srgbClr val="6D6E72"/>
          </a:solidFill>
          <a:latin typeface="Arial" charset="0"/>
          <a:ea typeface="MS PGothic" panose="020B0600070205080204" pitchFamily="34" charset="-128"/>
        </a:defRPr>
      </a:lvl5pPr>
      <a:lvl6pPr marL="464181" algn="l" defTabSz="909081" rtl="0" eaLnBrk="1" fontAlgn="base" hangingPunct="1">
        <a:spcBef>
          <a:spcPct val="0"/>
        </a:spcBef>
        <a:spcAft>
          <a:spcPct val="0"/>
        </a:spcAft>
        <a:defRPr sz="1900" b="1">
          <a:solidFill>
            <a:schemeClr val="tx2"/>
          </a:solidFill>
          <a:latin typeface="Arial" charset="0"/>
        </a:defRPr>
      </a:lvl6pPr>
      <a:lvl7pPr marL="928424" algn="l" defTabSz="909081" rtl="0" eaLnBrk="1" fontAlgn="base" hangingPunct="1">
        <a:spcBef>
          <a:spcPct val="0"/>
        </a:spcBef>
        <a:spcAft>
          <a:spcPct val="0"/>
        </a:spcAft>
        <a:defRPr sz="1900" b="1">
          <a:solidFill>
            <a:schemeClr val="tx2"/>
          </a:solidFill>
          <a:latin typeface="Arial" charset="0"/>
        </a:defRPr>
      </a:lvl7pPr>
      <a:lvl8pPr marL="1392637" algn="l" defTabSz="909081" rtl="0" eaLnBrk="1" fontAlgn="base" hangingPunct="1">
        <a:spcBef>
          <a:spcPct val="0"/>
        </a:spcBef>
        <a:spcAft>
          <a:spcPct val="0"/>
        </a:spcAft>
        <a:defRPr sz="1900" b="1">
          <a:solidFill>
            <a:schemeClr val="tx2"/>
          </a:solidFill>
          <a:latin typeface="Arial" charset="0"/>
        </a:defRPr>
      </a:lvl8pPr>
      <a:lvl9pPr marL="1856846" algn="l" defTabSz="909081" rtl="0" eaLnBrk="1" fontAlgn="base" hangingPunct="1">
        <a:spcBef>
          <a:spcPct val="0"/>
        </a:spcBef>
        <a:spcAft>
          <a:spcPct val="0"/>
        </a:spcAft>
        <a:defRPr sz="1900" b="1">
          <a:solidFill>
            <a:schemeClr val="tx2"/>
          </a:solidFill>
          <a:latin typeface="Arial" charset="0"/>
        </a:defRPr>
      </a:lvl9pPr>
    </p:titleStyle>
    <p:bodyStyle>
      <a:lvl1pPr algn="l" defTabSz="908050" rtl="0" eaLnBrk="0" fontAlgn="base" hangingPunct="0">
        <a:spcBef>
          <a:spcPct val="0"/>
        </a:spcBef>
        <a:spcAft>
          <a:spcPct val="0"/>
        </a:spcAft>
        <a:buClr>
          <a:schemeClr val="tx2"/>
        </a:buClr>
        <a:defRPr sz="1600">
          <a:solidFill>
            <a:schemeClr val="tx1"/>
          </a:solidFill>
          <a:latin typeface="+mn-lt"/>
          <a:ea typeface="MS PGothic" panose="020B0600070205080204" pitchFamily="34" charset="-128"/>
          <a:cs typeface="+mn-cs"/>
        </a:defRPr>
      </a:lvl1pPr>
      <a:lvl2pPr marL="195263" indent="-193675" algn="l" defTabSz="908050" rtl="0" eaLnBrk="0" fontAlgn="base" hangingPunct="0">
        <a:spcBef>
          <a:spcPct val="0"/>
        </a:spcBef>
        <a:spcAft>
          <a:spcPct val="0"/>
        </a:spcAft>
        <a:buClr>
          <a:schemeClr val="tx2"/>
        </a:buClr>
        <a:buSzPct val="125000"/>
        <a:buFont typeface="Arial" panose="020B0604020202020204" pitchFamily="34" charset="0"/>
        <a:buChar char="▪"/>
        <a:defRPr sz="1600">
          <a:solidFill>
            <a:schemeClr val="tx1"/>
          </a:solidFill>
          <a:latin typeface="+mn-lt"/>
          <a:ea typeface="MS PGothic" panose="020B0600070205080204" pitchFamily="34" charset="-128"/>
        </a:defRPr>
      </a:lvl2pPr>
      <a:lvl3pPr marL="463550" indent="-265113" algn="l" defTabSz="908050"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ea typeface="MS PGothic" panose="020B0600070205080204" pitchFamily="34" charset="-128"/>
        </a:defRPr>
      </a:lvl3pPr>
      <a:lvl4pPr marL="622300" indent="-157163" algn="l" defTabSz="908050"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ea typeface="MS PGothic" panose="020B0600070205080204" pitchFamily="34" charset="-128"/>
        </a:defRPr>
      </a:lvl4pPr>
      <a:lvl5pPr marL="760413" indent="-131763" algn="l" defTabSz="908050"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ea typeface="MS PGothic" panose="020B0600070205080204" pitchFamily="34" charset="-128"/>
        </a:defRPr>
      </a:lvl5pPr>
      <a:lvl6pPr marL="761309" indent="-132171" algn="l" defTabSz="90908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1309" indent="-132171" algn="l" defTabSz="90908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1309" indent="-132171" algn="l" defTabSz="90908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1309" indent="-132171" algn="l" defTabSz="90908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28424" rtl="0" eaLnBrk="1" latinLnBrk="0" hangingPunct="1">
        <a:defRPr sz="1800" kern="1200">
          <a:solidFill>
            <a:schemeClr val="tx1"/>
          </a:solidFill>
          <a:latin typeface="+mn-lt"/>
          <a:ea typeface="+mn-ea"/>
          <a:cs typeface="+mn-cs"/>
        </a:defRPr>
      </a:lvl1pPr>
      <a:lvl2pPr marL="464181" algn="l" defTabSz="928424" rtl="0" eaLnBrk="1" latinLnBrk="0" hangingPunct="1">
        <a:defRPr sz="1800" kern="1200">
          <a:solidFill>
            <a:schemeClr val="tx1"/>
          </a:solidFill>
          <a:latin typeface="+mn-lt"/>
          <a:ea typeface="+mn-ea"/>
          <a:cs typeface="+mn-cs"/>
        </a:defRPr>
      </a:lvl2pPr>
      <a:lvl3pPr marL="928424" algn="l" defTabSz="928424" rtl="0" eaLnBrk="1" latinLnBrk="0" hangingPunct="1">
        <a:defRPr sz="1800" kern="1200">
          <a:solidFill>
            <a:schemeClr val="tx1"/>
          </a:solidFill>
          <a:latin typeface="+mn-lt"/>
          <a:ea typeface="+mn-ea"/>
          <a:cs typeface="+mn-cs"/>
        </a:defRPr>
      </a:lvl3pPr>
      <a:lvl4pPr marL="1392637" algn="l" defTabSz="928424" rtl="0" eaLnBrk="1" latinLnBrk="0" hangingPunct="1">
        <a:defRPr sz="1800" kern="1200">
          <a:solidFill>
            <a:schemeClr val="tx1"/>
          </a:solidFill>
          <a:latin typeface="+mn-lt"/>
          <a:ea typeface="+mn-ea"/>
          <a:cs typeface="+mn-cs"/>
        </a:defRPr>
      </a:lvl4pPr>
      <a:lvl5pPr marL="1856846" algn="l" defTabSz="928424" rtl="0" eaLnBrk="1" latinLnBrk="0" hangingPunct="1">
        <a:defRPr sz="1800" kern="1200">
          <a:solidFill>
            <a:schemeClr val="tx1"/>
          </a:solidFill>
          <a:latin typeface="+mn-lt"/>
          <a:ea typeface="+mn-ea"/>
          <a:cs typeface="+mn-cs"/>
        </a:defRPr>
      </a:lvl5pPr>
      <a:lvl6pPr marL="2321060" algn="l" defTabSz="928424" rtl="0" eaLnBrk="1" latinLnBrk="0" hangingPunct="1">
        <a:defRPr sz="1800" kern="1200">
          <a:solidFill>
            <a:schemeClr val="tx1"/>
          </a:solidFill>
          <a:latin typeface="+mn-lt"/>
          <a:ea typeface="+mn-ea"/>
          <a:cs typeface="+mn-cs"/>
        </a:defRPr>
      </a:lvl6pPr>
      <a:lvl7pPr marL="2785271" algn="l" defTabSz="928424" rtl="0" eaLnBrk="1" latinLnBrk="0" hangingPunct="1">
        <a:defRPr sz="1800" kern="1200">
          <a:solidFill>
            <a:schemeClr val="tx1"/>
          </a:solidFill>
          <a:latin typeface="+mn-lt"/>
          <a:ea typeface="+mn-ea"/>
          <a:cs typeface="+mn-cs"/>
        </a:defRPr>
      </a:lvl7pPr>
      <a:lvl8pPr marL="3249484" algn="l" defTabSz="928424" rtl="0" eaLnBrk="1" latinLnBrk="0" hangingPunct="1">
        <a:defRPr sz="1800" kern="1200">
          <a:solidFill>
            <a:schemeClr val="tx1"/>
          </a:solidFill>
          <a:latin typeface="+mn-lt"/>
          <a:ea typeface="+mn-ea"/>
          <a:cs typeface="+mn-cs"/>
        </a:defRPr>
      </a:lvl8pPr>
      <a:lvl9pPr marL="3713696" algn="l" defTabSz="9284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tags" Target="../tags/tag195.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oleObject" Target="../embeddings/oleObject15.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slideLayout" Target="../slideLayouts/slideLayout2.xml"/><Relationship Id="rId7" Type="http://schemas.openxmlformats.org/officeDocument/2006/relationships/diagramData" Target="../diagrams/data3.xml"/><Relationship Id="rId2" Type="http://schemas.openxmlformats.org/officeDocument/2006/relationships/tags" Target="../tags/tag202.xml"/><Relationship Id="rId1" Type="http://schemas.openxmlformats.org/officeDocument/2006/relationships/vmlDrawing" Target="../drawings/vmlDrawing22.vml"/><Relationship Id="rId6" Type="http://schemas.openxmlformats.org/officeDocument/2006/relationships/image" Target="../media/image3.emf"/><Relationship Id="rId11" Type="http://schemas.microsoft.com/office/2007/relationships/diagramDrawing" Target="../diagrams/drawing3.xml"/><Relationship Id="rId5" Type="http://schemas.openxmlformats.org/officeDocument/2006/relationships/oleObject" Target="../embeddings/oleObject16.bin"/><Relationship Id="rId10" Type="http://schemas.openxmlformats.org/officeDocument/2006/relationships/diagramColors" Target="../diagrams/colors3.xml"/><Relationship Id="rId4" Type="http://schemas.openxmlformats.org/officeDocument/2006/relationships/notesSlide" Target="../notesSlides/notesSlide8.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jpg"/><Relationship Id="rId2" Type="http://schemas.openxmlformats.org/officeDocument/2006/relationships/tags" Target="../tags/tag203.xml"/><Relationship Id="rId1" Type="http://schemas.openxmlformats.org/officeDocument/2006/relationships/vmlDrawing" Target="../drawings/vmlDrawing23.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4.xml"/><Relationship Id="rId1" Type="http://schemas.openxmlformats.org/officeDocument/2006/relationships/vmlDrawing" Target="../drawings/vmlDrawing24.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emf"/><Relationship Id="rId2" Type="http://schemas.openxmlformats.org/officeDocument/2006/relationships/tags" Target="../tags/tag205.xml"/><Relationship Id="rId1" Type="http://schemas.openxmlformats.org/officeDocument/2006/relationships/vmlDrawing" Target="../drawings/vmlDrawing25.vml"/><Relationship Id="rId6" Type="http://schemas.openxmlformats.org/officeDocument/2006/relationships/oleObject" Target="../embeddings/oleObject16.bin"/><Relationship Id="rId5" Type="http://schemas.openxmlformats.org/officeDocument/2006/relationships/image" Target="../media/image19.jp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jpg"/><Relationship Id="rId2" Type="http://schemas.openxmlformats.org/officeDocument/2006/relationships/tags" Target="../tags/tag206.xml"/><Relationship Id="rId1" Type="http://schemas.openxmlformats.org/officeDocument/2006/relationships/vmlDrawing" Target="../drawings/vmlDrawing26.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7.xml"/><Relationship Id="rId1" Type="http://schemas.openxmlformats.org/officeDocument/2006/relationships/vmlDrawing" Target="../drawings/vmlDrawing27.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jpg"/><Relationship Id="rId2" Type="http://schemas.openxmlformats.org/officeDocument/2006/relationships/tags" Target="../tags/tag208.xml"/><Relationship Id="rId1" Type="http://schemas.openxmlformats.org/officeDocument/2006/relationships/vmlDrawing" Target="../drawings/vmlDrawing28.vml"/><Relationship Id="rId6" Type="http://schemas.openxmlformats.org/officeDocument/2006/relationships/image" Target="../media/image3.emf"/><Relationship Id="rId5" Type="http://schemas.openxmlformats.org/officeDocument/2006/relationships/oleObject" Target="../embeddings/oleObject18.bin"/><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jpg"/><Relationship Id="rId2" Type="http://schemas.openxmlformats.org/officeDocument/2006/relationships/tags" Target="../tags/tag196.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jpg"/><Relationship Id="rId2" Type="http://schemas.openxmlformats.org/officeDocument/2006/relationships/tags" Target="../tags/tag197.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jpg"/><Relationship Id="rId2" Type="http://schemas.openxmlformats.org/officeDocument/2006/relationships/tags" Target="../tags/tag198.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9.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oleObject" Target="../embeddings/oleObject17.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chart" Target="../charts/chart1.xml"/><Relationship Id="rId2" Type="http://schemas.openxmlformats.org/officeDocument/2006/relationships/tags" Target="../tags/tag200.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2.xml"/><Relationship Id="rId7" Type="http://schemas.openxmlformats.org/officeDocument/2006/relationships/diagramData" Target="../diagrams/data1.xml"/><Relationship Id="rId2" Type="http://schemas.openxmlformats.org/officeDocument/2006/relationships/tags" Target="../tags/tag201.xml"/><Relationship Id="rId1" Type="http://schemas.openxmlformats.org/officeDocument/2006/relationships/vmlDrawing" Target="../drawings/vmlDrawing21.vml"/><Relationship Id="rId6" Type="http://schemas.openxmlformats.org/officeDocument/2006/relationships/image" Target="../media/image3.emf"/><Relationship Id="rId11" Type="http://schemas.microsoft.com/office/2007/relationships/diagramDrawing" Target="../diagrams/drawing1.xml"/><Relationship Id="rId5" Type="http://schemas.openxmlformats.org/officeDocument/2006/relationships/oleObject" Target="../embeddings/oleObject16.bin"/><Relationship Id="rId10" Type="http://schemas.openxmlformats.org/officeDocument/2006/relationships/diagramColors" Target="../diagrams/colors1.xml"/><Relationship Id="rId4" Type="http://schemas.openxmlformats.org/officeDocument/2006/relationships/notesSlide" Target="../notesSlides/notesSlide7.xml"/><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2694" y="6368327"/>
            <a:ext cx="1694330" cy="369332"/>
          </a:xfrm>
          <a:prstGeom prst="rect">
            <a:avLst/>
          </a:prstGeom>
          <a:solidFill>
            <a:schemeClr val="bg1"/>
          </a:solidFill>
        </p:spPr>
        <p:txBody>
          <a:bodyPr wrap="square" rtlCol="0">
            <a:spAutoFit/>
          </a:bodyPr>
          <a:lstStyle/>
          <a:p>
            <a:endParaRPr lang="en-US" dirty="0">
              <a:latin typeface="Century Gothic" panose="020B0502020202020204" pitchFamily="34" charset="0"/>
            </a:endParaRPr>
          </a:p>
        </p:txBody>
      </p:sp>
      <p:graphicFrame>
        <p:nvGraphicFramePr>
          <p:cNvPr id="55298" name="Object 36" hidden="1">
            <a:extLst>
              <a:ext uri="{FF2B5EF4-FFF2-40B4-BE49-F238E27FC236}">
                <a16:creationId xmlns:a16="http://schemas.microsoft.com/office/drawing/2014/main" id="{31ECCF6A-33B4-456B-B645-25A3F6A1F063}"/>
              </a:ext>
            </a:extLst>
          </p:cNvPr>
          <p:cNvGraphicFramePr>
            <a:graphicFrameLocks noChangeAspect="1"/>
          </p:cNvGraphicFramePr>
          <p:nvPr>
            <p:custDataLst>
              <p:tags r:id="rId2"/>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spid="_x0000_s15386" name="think-cell Slide" r:id="rId5" imgW="360" imgH="360" progId="TCLayout.ActiveDocument.1">
                  <p:embed/>
                </p:oleObj>
              </mc:Choice>
              <mc:Fallback>
                <p:oleObj name="think-cell Slide" r:id="rId5" imgW="360" imgH="360" progId="TCLayout.ActiveDocument.1">
                  <p:embed/>
                  <p:pic>
                    <p:nvPicPr>
                      <p:cNvPr id="55298" name="Object 36" hidden="1">
                        <a:extLst>
                          <a:ext uri="{FF2B5EF4-FFF2-40B4-BE49-F238E27FC236}">
                            <a16:creationId xmlns:a16="http://schemas.microsoft.com/office/drawing/2014/main" id="{31ECCF6A-33B4-456B-B645-25A3F6A1F0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1"/>
                        <a:ext cx="161925"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4" name="Rectangle 43">
            <a:extLst>
              <a:ext uri="{FF2B5EF4-FFF2-40B4-BE49-F238E27FC236}">
                <a16:creationId xmlns:a16="http://schemas.microsoft.com/office/drawing/2014/main" id="{7DA57759-03BA-4164-A67D-F9DEF2691277}"/>
              </a:ext>
            </a:extLst>
          </p:cNvPr>
          <p:cNvSpPr>
            <a:spLocks/>
          </p:cNvSpPr>
          <p:nvPr/>
        </p:nvSpPr>
        <p:spPr>
          <a:xfrm>
            <a:off x="463979" y="5142705"/>
            <a:ext cx="3985191" cy="1410288"/>
          </a:xfrm>
          <a:prstGeom prst="rect">
            <a:avLst/>
          </a:prstGeom>
          <a:noFill/>
          <a:ln w="9525">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09638" eaLnBrk="0" fontAlgn="base" hangingPunct="0">
              <a:spcBef>
                <a:spcPct val="0"/>
              </a:spcBef>
              <a:spcAft>
                <a:spcPct val="0"/>
              </a:spcAft>
              <a:buClr>
                <a:srgbClr val="EE1D23"/>
              </a:buClr>
              <a:defRPr/>
            </a:pPr>
            <a:endParaRPr lang="en-US" dirty="0">
              <a:solidFill>
                <a:srgbClr val="000000"/>
              </a:solidFill>
              <a:latin typeface="Century Gothic" panose="020B0502020202020204" pitchFamily="34" charset="0"/>
              <a:ea typeface="ＭＳ Ｐゴシック"/>
            </a:endParaRPr>
          </a:p>
          <a:p>
            <a:pPr defTabSz="909638" eaLnBrk="0" fontAlgn="base" hangingPunct="0">
              <a:spcBef>
                <a:spcPct val="0"/>
              </a:spcBef>
              <a:spcAft>
                <a:spcPct val="0"/>
              </a:spcAft>
              <a:buClr>
                <a:srgbClr val="EE1D23"/>
              </a:buClr>
              <a:defRPr/>
            </a:pPr>
            <a:endParaRPr lang="en-US" b="1" dirty="0">
              <a:solidFill>
                <a:srgbClr val="000000"/>
              </a:solidFill>
              <a:latin typeface="Century Gothic" panose="020B0502020202020204" pitchFamily="34" charset="0"/>
              <a:ea typeface="ＭＳ Ｐゴシック"/>
            </a:endParaRPr>
          </a:p>
          <a:p>
            <a:pPr algn="just">
              <a:buClr>
                <a:srgbClr val="EE1D23"/>
              </a:buClr>
              <a:defRPr/>
            </a:pPr>
            <a:r>
              <a:rPr lang="en-US" sz="2000" b="1" dirty="0">
                <a:solidFill>
                  <a:srgbClr val="000000"/>
                </a:solidFill>
                <a:latin typeface="Century Gothic" panose="020B0502020202020204" pitchFamily="34" charset="0"/>
                <a:cs typeface="Bookman Old Style"/>
              </a:rPr>
              <a:t>Muhammad M. </a:t>
            </a:r>
            <a:r>
              <a:rPr lang="en-US" sz="2000" b="1" dirty="0" err="1">
                <a:solidFill>
                  <a:srgbClr val="000000"/>
                </a:solidFill>
                <a:latin typeface="Century Gothic" panose="020B0502020202020204" pitchFamily="34" charset="0"/>
                <a:cs typeface="Bookman Old Style"/>
              </a:rPr>
              <a:t>Nami</a:t>
            </a:r>
            <a:endParaRPr lang="en-US" sz="2000" b="1" dirty="0">
              <a:solidFill>
                <a:srgbClr val="000000"/>
              </a:solidFill>
              <a:latin typeface="Century Gothic" panose="020B0502020202020204" pitchFamily="34" charset="0"/>
              <a:cs typeface="Bookman Old Style"/>
            </a:endParaRPr>
          </a:p>
          <a:p>
            <a:pPr>
              <a:buClr>
                <a:srgbClr val="EE1D23"/>
              </a:buClr>
              <a:defRPr/>
            </a:pPr>
            <a:r>
              <a:rPr lang="en-US" sz="1700" dirty="0">
                <a:solidFill>
                  <a:srgbClr val="000000"/>
                </a:solidFill>
                <a:latin typeface="Century Gothic" panose="020B0502020202020204" pitchFamily="34" charset="0"/>
                <a:cs typeface="Bookman Old Style"/>
              </a:rPr>
              <a:t>Executive Chairman FIRS</a:t>
            </a:r>
          </a:p>
          <a:p>
            <a:pPr defTabSz="909638" eaLnBrk="0" fontAlgn="base" hangingPunct="0">
              <a:spcBef>
                <a:spcPct val="0"/>
              </a:spcBef>
              <a:spcAft>
                <a:spcPct val="0"/>
              </a:spcAft>
              <a:buClr>
                <a:srgbClr val="EE1D23"/>
              </a:buClr>
              <a:defRPr/>
            </a:pPr>
            <a:endParaRPr lang="en-US" sz="1300" dirty="0">
              <a:solidFill>
                <a:srgbClr val="000000"/>
              </a:solidFill>
              <a:latin typeface="Century Gothic" panose="020B0502020202020204" pitchFamily="34" charset="0"/>
              <a:ea typeface="ＭＳ Ｐゴシック"/>
            </a:endParaRPr>
          </a:p>
        </p:txBody>
      </p:sp>
      <p:sp>
        <p:nvSpPr>
          <p:cNvPr id="55301" name="Title 1">
            <a:extLst>
              <a:ext uri="{FF2B5EF4-FFF2-40B4-BE49-F238E27FC236}">
                <a16:creationId xmlns:a16="http://schemas.microsoft.com/office/drawing/2014/main" id="{135C9AA9-6198-4D7A-BC92-5200E906980F}"/>
              </a:ext>
            </a:extLst>
          </p:cNvPr>
          <p:cNvSpPr txBox="1">
            <a:spLocks/>
          </p:cNvSpPr>
          <p:nvPr/>
        </p:nvSpPr>
        <p:spPr bwMode="auto">
          <a:xfrm>
            <a:off x="1255059" y="1984959"/>
            <a:ext cx="9644213"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908050">
              <a:tabLst>
                <a:tab pos="273050" algn="l"/>
              </a:tabLst>
              <a:defRPr>
                <a:solidFill>
                  <a:schemeClr val="tx1"/>
                </a:solidFill>
                <a:latin typeface="Arial" panose="020B0604020202020204" pitchFamily="34" charset="0"/>
                <a:ea typeface="MS PGothic" panose="020B0600070205080204" pitchFamily="34" charset="-128"/>
              </a:defRPr>
            </a:lvl1pPr>
            <a:lvl2pPr defTabSz="908050">
              <a:tabLst>
                <a:tab pos="273050" algn="l"/>
              </a:tabLst>
              <a:defRPr>
                <a:solidFill>
                  <a:schemeClr val="tx1"/>
                </a:solidFill>
                <a:latin typeface="Arial" panose="020B0604020202020204" pitchFamily="34" charset="0"/>
                <a:ea typeface="MS PGothic" panose="020B0600070205080204" pitchFamily="34" charset="-128"/>
              </a:defRPr>
            </a:lvl2pPr>
            <a:lvl3pPr defTabSz="908050">
              <a:tabLst>
                <a:tab pos="273050" algn="l"/>
              </a:tabLst>
              <a:defRPr>
                <a:solidFill>
                  <a:schemeClr val="tx1"/>
                </a:solidFill>
                <a:latin typeface="Arial" panose="020B0604020202020204" pitchFamily="34" charset="0"/>
                <a:ea typeface="MS PGothic" panose="020B0600070205080204" pitchFamily="34" charset="-128"/>
              </a:defRPr>
            </a:lvl3pPr>
            <a:lvl4pPr defTabSz="908050">
              <a:tabLst>
                <a:tab pos="273050" algn="l"/>
              </a:tabLst>
              <a:defRPr>
                <a:solidFill>
                  <a:schemeClr val="tx1"/>
                </a:solidFill>
                <a:latin typeface="Arial" panose="020B0604020202020204" pitchFamily="34" charset="0"/>
                <a:ea typeface="MS PGothic" panose="020B0600070205080204" pitchFamily="34" charset="-128"/>
              </a:defRPr>
            </a:lvl4pPr>
            <a:lvl5pPr defTabSz="908050">
              <a:tabLst>
                <a:tab pos="273050" algn="l"/>
              </a:tabLst>
              <a:defRPr>
                <a:solidFill>
                  <a:schemeClr val="tx1"/>
                </a:solidFill>
                <a:latin typeface="Arial" panose="020B0604020202020204" pitchFamily="34" charset="0"/>
                <a:ea typeface="MS PGothic" panose="020B0600070205080204" pitchFamily="34" charset="-128"/>
              </a:defRPr>
            </a:lvl5pPr>
            <a:lvl6pPr marL="2276475" indent="9525" defTabSz="908050" eaLnBrk="0" fontAlgn="base" hangingPunct="0">
              <a:spcBef>
                <a:spcPct val="0"/>
              </a:spcBef>
              <a:spcAft>
                <a:spcPct val="0"/>
              </a:spcAft>
              <a:tabLst>
                <a:tab pos="273050" algn="l"/>
              </a:tabLst>
              <a:defRPr>
                <a:solidFill>
                  <a:schemeClr val="tx1"/>
                </a:solidFill>
                <a:latin typeface="Arial" panose="020B0604020202020204" pitchFamily="34" charset="0"/>
                <a:ea typeface="MS PGothic" panose="020B0600070205080204" pitchFamily="34" charset="-128"/>
              </a:defRPr>
            </a:lvl6pPr>
            <a:lvl7pPr marL="2733675" indent="9525" defTabSz="908050" eaLnBrk="0" fontAlgn="base" hangingPunct="0">
              <a:spcBef>
                <a:spcPct val="0"/>
              </a:spcBef>
              <a:spcAft>
                <a:spcPct val="0"/>
              </a:spcAft>
              <a:tabLst>
                <a:tab pos="273050" algn="l"/>
              </a:tabLst>
              <a:defRPr>
                <a:solidFill>
                  <a:schemeClr val="tx1"/>
                </a:solidFill>
                <a:latin typeface="Arial" panose="020B0604020202020204" pitchFamily="34" charset="0"/>
                <a:ea typeface="MS PGothic" panose="020B0600070205080204" pitchFamily="34" charset="-128"/>
              </a:defRPr>
            </a:lvl7pPr>
            <a:lvl8pPr marL="3190875" indent="9525" defTabSz="908050" eaLnBrk="0" fontAlgn="base" hangingPunct="0">
              <a:spcBef>
                <a:spcPct val="0"/>
              </a:spcBef>
              <a:spcAft>
                <a:spcPct val="0"/>
              </a:spcAft>
              <a:tabLst>
                <a:tab pos="273050" algn="l"/>
              </a:tabLst>
              <a:defRPr>
                <a:solidFill>
                  <a:schemeClr val="tx1"/>
                </a:solidFill>
                <a:latin typeface="Arial" panose="020B0604020202020204" pitchFamily="34" charset="0"/>
                <a:ea typeface="MS PGothic" panose="020B0600070205080204" pitchFamily="34" charset="-128"/>
              </a:defRPr>
            </a:lvl8pPr>
            <a:lvl9pPr marL="3648075" indent="9525" defTabSz="908050" eaLnBrk="0" fontAlgn="base" hangingPunct="0">
              <a:spcBef>
                <a:spcPct val="0"/>
              </a:spcBef>
              <a:spcAft>
                <a:spcPct val="0"/>
              </a:spcAft>
              <a:tabLst>
                <a:tab pos="273050" algn="l"/>
              </a:tabLst>
              <a:defRPr>
                <a:solidFill>
                  <a:schemeClr val="tx1"/>
                </a:solidFill>
                <a:latin typeface="Arial" panose="020B0604020202020204" pitchFamily="34" charset="0"/>
                <a:ea typeface="MS PGothic" panose="020B0600070205080204" pitchFamily="34" charset="-128"/>
              </a:defRPr>
            </a:lvl9pPr>
          </a:lstStyle>
          <a:p>
            <a:pPr algn="ctr"/>
            <a:r>
              <a:rPr lang="en-GB" sz="2800" b="1" dirty="0">
                <a:solidFill>
                  <a:srgbClr val="C00000"/>
                </a:solidFill>
                <a:latin typeface="Century Gothic" panose="020B0502020202020204" pitchFamily="34" charset="0"/>
                <a:cs typeface="Courier New" panose="02070309020205020404" pitchFamily="49" charset="0"/>
              </a:rPr>
              <a:t>“In this world nothing can be said to be certain, except death and taxes” (Benjamin Franklin). Evaluate this statement in view of reported prevalence of tax evasion in Nigeria and the very low tax to GDP ratio of approximately 6%; compared to South Africa 29%, Ghana 18%, Kenya 18% (OECD07/09/2019)</a:t>
            </a:r>
            <a:endParaRPr lang="en-US" sz="2800" b="1" dirty="0">
              <a:solidFill>
                <a:srgbClr val="C00000"/>
              </a:solidFill>
              <a:latin typeface="Century Gothic" panose="020B0502020202020204" pitchFamily="34" charset="0"/>
              <a:cs typeface="Courier New" panose="02070309020205020404" pitchFamily="49" charset="0"/>
            </a:endParaRPr>
          </a:p>
        </p:txBody>
      </p:sp>
      <p:pic>
        <p:nvPicPr>
          <p:cNvPr id="55302" name="Picture 6" descr="a">
            <a:extLst>
              <a:ext uri="{FF2B5EF4-FFF2-40B4-BE49-F238E27FC236}">
                <a16:creationId xmlns:a16="http://schemas.microsoft.com/office/drawing/2014/main" id="{19C2ADC9-85E9-4BB2-9A03-072C6B39AE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3788" y="371475"/>
            <a:ext cx="1966912" cy="142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03" name="TextBox 1">
            <a:extLst>
              <a:ext uri="{FF2B5EF4-FFF2-40B4-BE49-F238E27FC236}">
                <a16:creationId xmlns:a16="http://schemas.microsoft.com/office/drawing/2014/main" id="{9F91008F-A09B-4767-88E4-2AA8F8E8B656}"/>
              </a:ext>
            </a:extLst>
          </p:cNvPr>
          <p:cNvSpPr txBox="1">
            <a:spLocks noChangeArrowheads="1"/>
          </p:cNvSpPr>
          <p:nvPr/>
        </p:nvSpPr>
        <p:spPr bwMode="auto">
          <a:xfrm>
            <a:off x="5327255" y="6419460"/>
            <a:ext cx="178889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r" defTabSz="909638" eaLnBrk="0" fontAlgn="base" hangingPunct="0">
              <a:spcBef>
                <a:spcPct val="0"/>
              </a:spcBef>
              <a:spcAft>
                <a:spcPct val="0"/>
              </a:spcAft>
              <a:buClr>
                <a:srgbClr val="EE1D23"/>
              </a:buClr>
            </a:pPr>
            <a:r>
              <a:rPr lang="en-US" altLang="en-US" sz="1400" b="1" dirty="0" smtClean="0">
                <a:solidFill>
                  <a:srgbClr val="000000"/>
                </a:solidFill>
                <a:latin typeface="Century Gothic" panose="020B0502020202020204" pitchFamily="34" charset="0"/>
                <a:ea typeface="MS PGothic" panose="020B0600070205080204" pitchFamily="34" charset="-128"/>
              </a:rPr>
              <a:t>November</a:t>
            </a:r>
            <a:r>
              <a:rPr lang="en-US" altLang="en-US" sz="1400" b="1" dirty="0">
                <a:solidFill>
                  <a:srgbClr val="000000"/>
                </a:solidFill>
                <a:latin typeface="Century Gothic" panose="020B0502020202020204" pitchFamily="34" charset="0"/>
                <a:ea typeface="MS PGothic" panose="020B0600070205080204" pitchFamily="34" charset="-128"/>
              </a:rPr>
              <a:t>, 2020</a:t>
            </a:r>
            <a:endParaRPr lang="en-ZA" altLang="en-US" sz="1400" b="1" dirty="0">
              <a:solidFill>
                <a:srgbClr val="000000"/>
              </a:solidFill>
              <a:latin typeface="Century Gothic" panose="020B0502020202020204" pitchFamily="34" charset="0"/>
              <a:ea typeface="MS PGothic" panose="020B0600070205080204" pitchFamily="34" charset="-128"/>
            </a:endParaRPr>
          </a:p>
        </p:txBody>
      </p:sp>
    </p:spTree>
    <p:extLst>
      <p:ext uri="{BB962C8B-B14F-4D97-AF65-F5344CB8AC3E}">
        <p14:creationId xmlns:p14="http://schemas.microsoft.com/office/powerpoint/2010/main" val="3085645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36" hidden="1">
            <a:extLst>
              <a:ext uri="{FF2B5EF4-FFF2-40B4-BE49-F238E27FC236}">
                <a16:creationId xmlns:a16="http://schemas.microsoft.com/office/drawing/2014/main" id="{6E9C5F14-9922-43B1-B35E-A03A3FB5CC7B}"/>
              </a:ext>
            </a:extLst>
          </p:cNvPr>
          <p:cNvGraphicFramePr>
            <a:graphicFrameLocks noChangeAspect="1"/>
          </p:cNvGraphicFramePr>
          <p:nvPr>
            <p:custDataLst>
              <p:tags r:id="rId2"/>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spid="_x0000_s43037" name="think-cell Slide" r:id="rId5" imgW="360" imgH="360" progId="TCLayout.ActiveDocument.1">
                  <p:embed/>
                </p:oleObj>
              </mc:Choice>
              <mc:Fallback>
                <p:oleObj name="think-cell Slide" r:id="rId5" imgW="360" imgH="360" progId="TCLayout.ActiveDocument.1">
                  <p:embed/>
                  <p:pic>
                    <p:nvPicPr>
                      <p:cNvPr id="61442" name="Object 36" hidden="1">
                        <a:extLst>
                          <a:ext uri="{FF2B5EF4-FFF2-40B4-BE49-F238E27FC236}">
                            <a16:creationId xmlns:a16="http://schemas.microsoft.com/office/drawing/2014/main" id="{6E9C5F14-9922-43B1-B35E-A03A3FB5CC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1"/>
                        <a:ext cx="161925"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912FBCCA-B188-4BC0-BFCF-6310D7298BC6}"/>
              </a:ext>
            </a:extLst>
          </p:cNvPr>
          <p:cNvSpPr>
            <a:spLocks noGrp="1"/>
          </p:cNvSpPr>
          <p:nvPr>
            <p:ph type="sldNum" sz="quarter" idx="10"/>
          </p:nvPr>
        </p:nvSpPr>
        <p:spPr/>
        <p:txBody>
          <a:bodyPr/>
          <a:lstStyle/>
          <a:p>
            <a:pPr defTabSz="909638" eaLnBrk="0" fontAlgn="base" hangingPunct="0">
              <a:spcBef>
                <a:spcPct val="0"/>
              </a:spcBef>
              <a:spcAft>
                <a:spcPct val="0"/>
              </a:spcAft>
              <a:defRPr/>
            </a:pPr>
            <a:fld id="{1B71BD64-AFE5-4061-9E5E-02273FCA3B04}" type="slidenum">
              <a:rPr lang="en-US">
                <a:solidFill>
                  <a:srgbClr val="2F2B20">
                    <a:tint val="75000"/>
                  </a:srgbClr>
                </a:solidFill>
                <a:latin typeface="Arial" panose="020B0604020202020204" pitchFamily="34" charset="0"/>
              </a:rPr>
              <a:pPr defTabSz="909638" eaLnBrk="0" fontAlgn="base" hangingPunct="0">
                <a:spcBef>
                  <a:spcPct val="0"/>
                </a:spcBef>
                <a:spcAft>
                  <a:spcPct val="0"/>
                </a:spcAft>
                <a:defRPr/>
              </a:pPr>
              <a:t>10</a:t>
            </a:fld>
            <a:endParaRPr lang="en-US" dirty="0">
              <a:solidFill>
                <a:srgbClr val="2F2B20">
                  <a:tint val="75000"/>
                </a:srgbClr>
              </a:solidFill>
              <a:latin typeface="Arial" panose="020B0604020202020204" pitchFamily="34" charset="0"/>
            </a:endParaRPr>
          </a:p>
        </p:txBody>
      </p:sp>
      <p:sp>
        <p:nvSpPr>
          <p:cNvPr id="10" name="Rectangle 9"/>
          <p:cNvSpPr/>
          <p:nvPr/>
        </p:nvSpPr>
        <p:spPr>
          <a:xfrm>
            <a:off x="35014" y="6358981"/>
            <a:ext cx="5074868" cy="40059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Keynote Paper at the 3</a:t>
            </a:r>
            <a:r>
              <a:rPr lang="en-US" sz="800" baseline="30000" dirty="0">
                <a:solidFill>
                  <a:schemeClr val="tx1"/>
                </a:solidFill>
              </a:rPr>
              <a:t>rd</a:t>
            </a:r>
            <a:r>
              <a:rPr lang="en-US" sz="800" dirty="0">
                <a:solidFill>
                  <a:schemeClr val="tx1"/>
                </a:solidFill>
              </a:rPr>
              <a:t> Annual Conference on Financial Fraud, Electoral Fraud and Cross-Border Crime</a:t>
            </a:r>
          </a:p>
        </p:txBody>
      </p:sp>
      <p:sp>
        <p:nvSpPr>
          <p:cNvPr id="8" name="Rectangle 7"/>
          <p:cNvSpPr/>
          <p:nvPr/>
        </p:nvSpPr>
        <p:spPr>
          <a:xfrm>
            <a:off x="-31102" y="6471344"/>
            <a:ext cx="5074868" cy="2785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9" name="TextBox 8">
            <a:extLst>
              <a:ext uri="{FF2B5EF4-FFF2-40B4-BE49-F238E27FC236}">
                <a16:creationId xmlns:a16="http://schemas.microsoft.com/office/drawing/2014/main" id="{F1EE86CD-6AF5-E641-A2AE-E9CC893C9FAE}"/>
              </a:ext>
            </a:extLst>
          </p:cNvPr>
          <p:cNvSpPr txBox="1"/>
          <p:nvPr/>
        </p:nvSpPr>
        <p:spPr>
          <a:xfrm>
            <a:off x="2877607" y="405224"/>
            <a:ext cx="6870792" cy="584775"/>
          </a:xfrm>
          <a:prstGeom prst="rect">
            <a:avLst/>
          </a:prstGeom>
          <a:noFill/>
        </p:spPr>
        <p:txBody>
          <a:bodyPr wrap="none" rtlCol="0">
            <a:spAutoFit/>
          </a:bodyPr>
          <a:lstStyle/>
          <a:p>
            <a:r>
              <a:rPr lang="en-GB" sz="3200" b="1" dirty="0">
                <a:solidFill>
                  <a:srgbClr val="CC3300"/>
                </a:solidFill>
                <a:latin typeface="Century Gothic" panose="020B0502020202020204" pitchFamily="34" charset="0"/>
              </a:rPr>
              <a:t>Reasons for Tax Evasion in Nigeria</a:t>
            </a:r>
            <a:endParaRPr lang="en-US" sz="3200" b="1" dirty="0">
              <a:solidFill>
                <a:srgbClr val="CC3300"/>
              </a:solidFill>
              <a:latin typeface="Century Gothic" panose="020B0502020202020204" pitchFamily="34" charset="0"/>
            </a:endParaRPr>
          </a:p>
        </p:txBody>
      </p:sp>
      <p:graphicFrame>
        <p:nvGraphicFramePr>
          <p:cNvPr id="3" name="Diagram 2"/>
          <p:cNvGraphicFramePr/>
          <p:nvPr>
            <p:extLst>
              <p:ext uri="{D42A27DB-BD31-4B8C-83A1-F6EECF244321}">
                <p14:modId xmlns:p14="http://schemas.microsoft.com/office/powerpoint/2010/main" val="2890236605"/>
              </p:ext>
            </p:extLst>
          </p:nvPr>
        </p:nvGraphicFramePr>
        <p:xfrm>
          <a:off x="300789" y="1167063"/>
          <a:ext cx="11381874" cy="50652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63406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36" hidden="1">
            <a:extLst>
              <a:ext uri="{FF2B5EF4-FFF2-40B4-BE49-F238E27FC236}">
                <a16:creationId xmlns:a16="http://schemas.microsoft.com/office/drawing/2014/main" id="{6E9C5F14-9922-43B1-B35E-A03A3FB5CC7B}"/>
              </a:ext>
            </a:extLst>
          </p:cNvPr>
          <p:cNvGraphicFramePr>
            <a:graphicFrameLocks noChangeAspect="1"/>
          </p:cNvGraphicFramePr>
          <p:nvPr>
            <p:custDataLst>
              <p:tags r:id="rId2"/>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spid="_x0000_s59414" name="think-cell Slide" r:id="rId5" imgW="360" imgH="360" progId="TCLayout.ActiveDocument.1">
                  <p:embed/>
                </p:oleObj>
              </mc:Choice>
              <mc:Fallback>
                <p:oleObj name="think-cell Slide" r:id="rId5" imgW="360" imgH="360" progId="TCLayout.ActiveDocument.1">
                  <p:embed/>
                  <p:pic>
                    <p:nvPicPr>
                      <p:cNvPr id="61442" name="Object 36" hidden="1">
                        <a:extLst>
                          <a:ext uri="{FF2B5EF4-FFF2-40B4-BE49-F238E27FC236}">
                            <a16:creationId xmlns:a16="http://schemas.microsoft.com/office/drawing/2014/main" id="{6E9C5F14-9922-43B1-B35E-A03A3FB5CC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1"/>
                        <a:ext cx="161925"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912FBCCA-B188-4BC0-BFCF-6310D7298BC6}"/>
              </a:ext>
            </a:extLst>
          </p:cNvPr>
          <p:cNvSpPr>
            <a:spLocks noGrp="1"/>
          </p:cNvSpPr>
          <p:nvPr>
            <p:ph type="sldNum" sz="quarter" idx="10"/>
          </p:nvPr>
        </p:nvSpPr>
        <p:spPr/>
        <p:txBody>
          <a:bodyPr/>
          <a:lstStyle/>
          <a:p>
            <a:pPr defTabSz="909638" eaLnBrk="0" fontAlgn="base" hangingPunct="0">
              <a:spcBef>
                <a:spcPct val="0"/>
              </a:spcBef>
              <a:spcAft>
                <a:spcPct val="0"/>
              </a:spcAft>
              <a:defRPr/>
            </a:pPr>
            <a:fld id="{1B71BD64-AFE5-4061-9E5E-02273FCA3B04}" type="slidenum">
              <a:rPr lang="en-US">
                <a:solidFill>
                  <a:srgbClr val="2F2B20">
                    <a:tint val="75000"/>
                  </a:srgbClr>
                </a:solidFill>
                <a:latin typeface="Arial" panose="020B0604020202020204" pitchFamily="34" charset="0"/>
              </a:rPr>
              <a:pPr defTabSz="909638" eaLnBrk="0" fontAlgn="base" hangingPunct="0">
                <a:spcBef>
                  <a:spcPct val="0"/>
                </a:spcBef>
                <a:spcAft>
                  <a:spcPct val="0"/>
                </a:spcAft>
                <a:defRPr/>
              </a:pPr>
              <a:t>11</a:t>
            </a:fld>
            <a:endParaRPr lang="en-US" dirty="0">
              <a:solidFill>
                <a:srgbClr val="2F2B20">
                  <a:tint val="75000"/>
                </a:srgbClr>
              </a:solidFill>
              <a:latin typeface="Arial" panose="020B0604020202020204" pitchFamily="34" charset="0"/>
            </a:endParaRPr>
          </a:p>
        </p:txBody>
      </p:sp>
      <p:sp>
        <p:nvSpPr>
          <p:cNvPr id="10" name="Rectangle 9"/>
          <p:cNvSpPr/>
          <p:nvPr/>
        </p:nvSpPr>
        <p:spPr>
          <a:xfrm>
            <a:off x="35014" y="6358981"/>
            <a:ext cx="5074868" cy="40059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Keynote Paper at the 3</a:t>
            </a:r>
            <a:r>
              <a:rPr lang="en-US" sz="800" baseline="30000" dirty="0">
                <a:solidFill>
                  <a:schemeClr val="tx1"/>
                </a:solidFill>
              </a:rPr>
              <a:t>rd</a:t>
            </a:r>
            <a:r>
              <a:rPr lang="en-US" sz="800" dirty="0">
                <a:solidFill>
                  <a:schemeClr val="tx1"/>
                </a:solidFill>
              </a:rPr>
              <a:t> Annual Conference on Financial Fraud, Electoral Fraud and Cross-Border Crime</a:t>
            </a:r>
          </a:p>
        </p:txBody>
      </p:sp>
      <p:sp>
        <p:nvSpPr>
          <p:cNvPr id="8" name="Rectangle 7"/>
          <p:cNvSpPr/>
          <p:nvPr/>
        </p:nvSpPr>
        <p:spPr>
          <a:xfrm>
            <a:off x="-31102" y="6471344"/>
            <a:ext cx="5074868" cy="2785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9" name="TextBox 8">
            <a:extLst>
              <a:ext uri="{FF2B5EF4-FFF2-40B4-BE49-F238E27FC236}">
                <a16:creationId xmlns:a16="http://schemas.microsoft.com/office/drawing/2014/main" id="{F1EE86CD-6AF5-E641-A2AE-E9CC893C9FAE}"/>
              </a:ext>
            </a:extLst>
          </p:cNvPr>
          <p:cNvSpPr txBox="1"/>
          <p:nvPr/>
        </p:nvSpPr>
        <p:spPr>
          <a:xfrm>
            <a:off x="2877607" y="405224"/>
            <a:ext cx="6186309" cy="584775"/>
          </a:xfrm>
          <a:prstGeom prst="rect">
            <a:avLst/>
          </a:prstGeom>
          <a:noFill/>
        </p:spPr>
        <p:txBody>
          <a:bodyPr wrap="none" rtlCol="0">
            <a:spAutoFit/>
          </a:bodyPr>
          <a:lstStyle/>
          <a:p>
            <a:r>
              <a:rPr lang="en-GB" sz="3200" b="1" dirty="0">
                <a:solidFill>
                  <a:srgbClr val="CC3300"/>
                </a:solidFill>
                <a:latin typeface="Century Gothic" panose="020B0502020202020204" pitchFamily="34" charset="0"/>
              </a:rPr>
              <a:t>Curbing Tax Evasion in Nigeria</a:t>
            </a:r>
            <a:endParaRPr lang="en-US" sz="3200" b="1" dirty="0">
              <a:solidFill>
                <a:srgbClr val="CC3300"/>
              </a:solidFill>
              <a:latin typeface="Century Gothic" panose="020B0502020202020204" pitchFamily="34" charset="0"/>
            </a:endParaRPr>
          </a:p>
        </p:txBody>
      </p:sp>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7523" b="16718"/>
          <a:stretch/>
        </p:blipFill>
        <p:spPr>
          <a:xfrm>
            <a:off x="6673755" y="1132764"/>
            <a:ext cx="5518245" cy="5008729"/>
          </a:xfrm>
          <a:prstGeom prst="rect">
            <a:avLst/>
          </a:prstGeom>
        </p:spPr>
      </p:pic>
      <p:sp>
        <p:nvSpPr>
          <p:cNvPr id="4" name="TextBox 3"/>
          <p:cNvSpPr txBox="1"/>
          <p:nvPr/>
        </p:nvSpPr>
        <p:spPr>
          <a:xfrm>
            <a:off x="218364" y="2251882"/>
            <a:ext cx="6018663" cy="3970318"/>
          </a:xfrm>
          <a:prstGeom prst="rect">
            <a:avLst/>
          </a:prstGeom>
          <a:noFill/>
        </p:spPr>
        <p:txBody>
          <a:bodyPr wrap="square" rtlCol="0">
            <a:spAutoFit/>
          </a:bodyPr>
          <a:lstStyle/>
          <a:p>
            <a:pPr marL="342900" indent="-342900">
              <a:buFont typeface="Wingdings" panose="05000000000000000000" pitchFamily="2" charset="2"/>
              <a:buChar char="v"/>
            </a:pPr>
            <a:r>
              <a:rPr lang="en-US" sz="2800" dirty="0">
                <a:latin typeface="Century Gothic" panose="020B0502020202020204" pitchFamily="34" charset="0"/>
              </a:rPr>
              <a:t>Compliance and Enforcement</a:t>
            </a:r>
          </a:p>
          <a:p>
            <a:endParaRPr lang="en-GB" sz="2800" dirty="0">
              <a:latin typeface="Century Gothic" panose="020B0502020202020204" pitchFamily="34" charset="0"/>
            </a:endParaRPr>
          </a:p>
          <a:p>
            <a:pPr marL="342900" lvl="5" indent="-342900">
              <a:buFont typeface="Wingdings" panose="05000000000000000000" pitchFamily="2" charset="2"/>
              <a:buChar char="v"/>
            </a:pPr>
            <a:r>
              <a:rPr lang="en-GB" sz="2800" dirty="0">
                <a:latin typeface="Century Gothic" panose="020B0502020202020204" pitchFamily="34" charset="0"/>
              </a:rPr>
              <a:t>International Tax Initiatives</a:t>
            </a:r>
          </a:p>
          <a:p>
            <a:pPr marL="342900" lvl="5" indent="-342900">
              <a:buFont typeface="Wingdings" panose="05000000000000000000" pitchFamily="2" charset="2"/>
              <a:buChar char="v"/>
            </a:pPr>
            <a:endParaRPr lang="en-GB" sz="2800" dirty="0">
              <a:latin typeface="Century Gothic" panose="020B0502020202020204" pitchFamily="34" charset="0"/>
            </a:endParaRPr>
          </a:p>
          <a:p>
            <a:pPr marL="342900" lvl="5" indent="-342900">
              <a:buFont typeface="Wingdings" panose="05000000000000000000" pitchFamily="2" charset="2"/>
              <a:buChar char="v"/>
            </a:pPr>
            <a:r>
              <a:rPr lang="en-GB" sz="2800" dirty="0">
                <a:latin typeface="Century Gothic" panose="020B0502020202020204" pitchFamily="34" charset="0"/>
              </a:rPr>
              <a:t>ICT Initiatives</a:t>
            </a:r>
          </a:p>
          <a:p>
            <a:pPr marL="342900" lvl="5" indent="-342900">
              <a:buFont typeface="Wingdings" panose="05000000000000000000" pitchFamily="2" charset="2"/>
              <a:buChar char="v"/>
            </a:pPr>
            <a:endParaRPr lang="en-GB" sz="2800" dirty="0">
              <a:latin typeface="Century Gothic" panose="020B0502020202020204" pitchFamily="34" charset="0"/>
            </a:endParaRPr>
          </a:p>
          <a:p>
            <a:pPr marL="342900" lvl="5" indent="-342900">
              <a:buFont typeface="Wingdings" panose="05000000000000000000" pitchFamily="2" charset="2"/>
              <a:buChar char="v"/>
            </a:pPr>
            <a:r>
              <a:rPr lang="en-GB" sz="2800" dirty="0">
                <a:latin typeface="Century Gothic" panose="020B0502020202020204" pitchFamily="34" charset="0"/>
              </a:rPr>
              <a:t>Tax Amnesty Programmes</a:t>
            </a:r>
          </a:p>
          <a:p>
            <a:pPr marL="342900" lvl="5" indent="-342900">
              <a:buFont typeface="Wingdings" panose="05000000000000000000" pitchFamily="2" charset="2"/>
              <a:buChar char="v"/>
            </a:pPr>
            <a:endParaRPr lang="en-GB" sz="2800" dirty="0">
              <a:latin typeface="Century Gothic" panose="020B0502020202020204" pitchFamily="34" charset="0"/>
            </a:endParaRPr>
          </a:p>
          <a:p>
            <a:pPr marL="342900" lvl="5" indent="-342900">
              <a:buFont typeface="Wingdings" panose="05000000000000000000" pitchFamily="2" charset="2"/>
              <a:buChar char="v"/>
            </a:pPr>
            <a:r>
              <a:rPr lang="en-GB" sz="2800" dirty="0">
                <a:latin typeface="Century Gothic" panose="020B0502020202020204" pitchFamily="34" charset="0"/>
              </a:rPr>
              <a:t>Other Initiatives</a:t>
            </a:r>
            <a:endParaRPr lang="en-US" dirty="0"/>
          </a:p>
        </p:txBody>
      </p:sp>
      <p:sp>
        <p:nvSpPr>
          <p:cNvPr id="5" name="TextBox 4"/>
          <p:cNvSpPr txBox="1"/>
          <p:nvPr/>
        </p:nvSpPr>
        <p:spPr>
          <a:xfrm>
            <a:off x="518614" y="1009934"/>
            <a:ext cx="6223380" cy="1200329"/>
          </a:xfrm>
          <a:prstGeom prst="rect">
            <a:avLst/>
          </a:prstGeom>
          <a:noFill/>
        </p:spPr>
        <p:txBody>
          <a:bodyPr wrap="square" rtlCol="0">
            <a:spAutoFit/>
          </a:bodyPr>
          <a:lstStyle/>
          <a:p>
            <a:pPr algn="r"/>
            <a:r>
              <a:rPr lang="en-GB" sz="2400" dirty="0">
                <a:latin typeface="Century Gothic" panose="020B0502020202020204" pitchFamily="34" charset="0"/>
              </a:rPr>
              <a:t>Nigeria is taking bold step aimed at preventing, detecting and deterring tax fraud and outright tax evasion.</a:t>
            </a:r>
            <a:endParaRPr lang="en-US" sz="2400" dirty="0"/>
          </a:p>
        </p:txBody>
      </p:sp>
    </p:spTree>
    <p:extLst>
      <p:ext uri="{BB962C8B-B14F-4D97-AF65-F5344CB8AC3E}">
        <p14:creationId xmlns:p14="http://schemas.microsoft.com/office/powerpoint/2010/main" val="247793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84" y="269876"/>
            <a:ext cx="11724216" cy="361189"/>
          </a:xfrm>
        </p:spPr>
        <p:txBody>
          <a:bodyPr/>
          <a:lstStyle/>
          <a:p>
            <a:r>
              <a:rPr lang="en-US" dirty="0"/>
              <a:t>FIRS QUICK WINS</a:t>
            </a:r>
          </a:p>
        </p:txBody>
      </p:sp>
      <p:sp>
        <p:nvSpPr>
          <p:cNvPr id="3" name="Slide Number Placeholder 2"/>
          <p:cNvSpPr>
            <a:spLocks noGrp="1"/>
          </p:cNvSpPr>
          <p:nvPr>
            <p:ph type="sldNum" sz="quarter" idx="10"/>
          </p:nvPr>
        </p:nvSpPr>
        <p:spPr/>
        <p:txBody>
          <a:bodyPr/>
          <a:lstStyle/>
          <a:p>
            <a:pPr>
              <a:defRPr/>
            </a:pPr>
            <a:fld id="{DD3EF825-5962-4BDE-8BD0-F0015AC9BFFA}" type="slidenum">
              <a:rPr lang="en-US" smtClean="0"/>
              <a:pPr>
                <a:defRPr/>
              </a:pPr>
              <a:t>12</a:t>
            </a:fld>
            <a:endParaRPr lang="en-US" dirty="0"/>
          </a:p>
        </p:txBody>
      </p:sp>
      <p:grpSp>
        <p:nvGrpSpPr>
          <p:cNvPr id="19" name="Group 18"/>
          <p:cNvGrpSpPr/>
          <p:nvPr/>
        </p:nvGrpSpPr>
        <p:grpSpPr>
          <a:xfrm>
            <a:off x="193182" y="1983349"/>
            <a:ext cx="3618962" cy="3344107"/>
            <a:chOff x="3503054" y="4623517"/>
            <a:chExt cx="3618962" cy="3344107"/>
          </a:xfrm>
        </p:grpSpPr>
        <p:sp>
          <p:nvSpPr>
            <p:cNvPr id="5" name="TextBox 4"/>
            <p:cNvSpPr txBox="1"/>
            <p:nvPr/>
          </p:nvSpPr>
          <p:spPr>
            <a:xfrm>
              <a:off x="3503054" y="4623517"/>
              <a:ext cx="3606084"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a:latin typeface="Century Gothic" panose="020B0502020202020204" pitchFamily="34" charset="0"/>
                </a:rPr>
                <a:t>Repositioned International Tax Department.</a:t>
              </a:r>
              <a:endParaRPr lang="en-US" sz="2000" dirty="0">
                <a:latin typeface="Century Gothic" panose="020B0502020202020204" pitchFamily="34" charset="0"/>
              </a:endParaRPr>
            </a:p>
            <a:p>
              <a:endParaRPr lang="en-US" sz="2000" dirty="0">
                <a:latin typeface="Century Gothic" panose="020B0502020202020204" pitchFamily="34" charset="0"/>
              </a:endParaRPr>
            </a:p>
          </p:txBody>
        </p:sp>
        <p:sp>
          <p:nvSpPr>
            <p:cNvPr id="6" name="TextBox 5"/>
            <p:cNvSpPr txBox="1"/>
            <p:nvPr/>
          </p:nvSpPr>
          <p:spPr>
            <a:xfrm>
              <a:off x="3515932" y="6336408"/>
              <a:ext cx="3606084"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a:latin typeface="Century Gothic" panose="020B0502020202020204" pitchFamily="34" charset="0"/>
                </a:rPr>
                <a:t>Increased number of:</a:t>
              </a:r>
            </a:p>
            <a:p>
              <a:pPr marL="285750" indent="-285750">
                <a:buFont typeface="Arial" panose="020B0604020202020204" pitchFamily="34" charset="0"/>
                <a:buChar char="•"/>
              </a:pPr>
              <a:r>
                <a:rPr lang="en-GB" sz="2000" b="1" dirty="0">
                  <a:latin typeface="Century Gothic" panose="020B0502020202020204" pitchFamily="34" charset="0"/>
                </a:rPr>
                <a:t>Tax offices</a:t>
              </a:r>
            </a:p>
            <a:p>
              <a:pPr marL="285750" indent="-285750">
                <a:buFont typeface="Arial" panose="020B0604020202020204" pitchFamily="34" charset="0"/>
                <a:buChar char="•"/>
              </a:pPr>
              <a:r>
                <a:rPr lang="en-GB" sz="2000" b="1" dirty="0">
                  <a:latin typeface="Century Gothic" panose="020B0502020202020204" pitchFamily="34" charset="0"/>
                </a:rPr>
                <a:t>Tax Audit Offices</a:t>
              </a:r>
            </a:p>
            <a:p>
              <a:pPr marL="285750" indent="-285750">
                <a:buFont typeface="Arial" panose="020B0604020202020204" pitchFamily="34" charset="0"/>
                <a:buChar char="•"/>
              </a:pPr>
              <a:r>
                <a:rPr lang="en-GB" sz="2000" b="1" dirty="0">
                  <a:latin typeface="Century Gothic" panose="020B0502020202020204" pitchFamily="34" charset="0"/>
                </a:rPr>
                <a:t>Tax Investigation Divisions  </a:t>
              </a:r>
              <a:endParaRPr lang="en-US" sz="2000" dirty="0">
                <a:latin typeface="Century Gothic" panose="020B0502020202020204" pitchFamily="34" charset="0"/>
              </a:endParaRPr>
            </a:p>
          </p:txBody>
        </p:sp>
        <p:sp>
          <p:nvSpPr>
            <p:cNvPr id="9" name="TextBox 8"/>
            <p:cNvSpPr txBox="1"/>
            <p:nvPr/>
          </p:nvSpPr>
          <p:spPr>
            <a:xfrm>
              <a:off x="3515932" y="5640947"/>
              <a:ext cx="359320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a:latin typeface="Century Gothic" panose="020B0502020202020204" pitchFamily="34" charset="0"/>
                </a:rPr>
                <a:t>Upgraded Special Tax Audit to a Department</a:t>
              </a:r>
              <a:endParaRPr lang="en-US" sz="2000" dirty="0">
                <a:latin typeface="Century Gothic" panose="020B0502020202020204" pitchFamily="34" charset="0"/>
              </a:endParaRPr>
            </a:p>
          </p:txBody>
        </p:sp>
      </p:grpSp>
      <p:grpSp>
        <p:nvGrpSpPr>
          <p:cNvPr id="20" name="Group 19"/>
          <p:cNvGrpSpPr/>
          <p:nvPr/>
        </p:nvGrpSpPr>
        <p:grpSpPr>
          <a:xfrm>
            <a:off x="7250806" y="373487"/>
            <a:ext cx="3374264" cy="1429104"/>
            <a:chOff x="7031865" y="2253803"/>
            <a:chExt cx="3374264" cy="1429104"/>
          </a:xfrm>
        </p:grpSpPr>
        <p:sp>
          <p:nvSpPr>
            <p:cNvPr id="10" name="TextBox 9"/>
            <p:cNvSpPr txBox="1"/>
            <p:nvPr/>
          </p:nvSpPr>
          <p:spPr>
            <a:xfrm>
              <a:off x="7031865" y="2975021"/>
              <a:ext cx="337426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latin typeface="Century Gothic" panose="020B0502020202020204" pitchFamily="34" charset="0"/>
                </a:rPr>
                <a:t>Motivation of existing tax officers </a:t>
              </a:r>
              <a:endParaRPr lang="en-US" sz="2000" dirty="0">
                <a:latin typeface="Century Gothic" panose="020B0502020202020204" pitchFamily="34" charset="0"/>
              </a:endParaRPr>
            </a:p>
          </p:txBody>
        </p:sp>
        <p:sp>
          <p:nvSpPr>
            <p:cNvPr id="11" name="TextBox 10"/>
            <p:cNvSpPr txBox="1"/>
            <p:nvPr/>
          </p:nvSpPr>
          <p:spPr>
            <a:xfrm>
              <a:off x="7031865" y="2253803"/>
              <a:ext cx="336138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latin typeface="Century Gothic" panose="020B0502020202020204" pitchFamily="34" charset="0"/>
                </a:rPr>
                <a:t>Engaged more tax officers</a:t>
              </a:r>
              <a:endParaRPr lang="en-US" sz="2000" dirty="0">
                <a:latin typeface="Century Gothic" panose="020B0502020202020204" pitchFamily="34" charset="0"/>
              </a:endParaRPr>
            </a:p>
          </p:txBody>
        </p:sp>
      </p:grpSp>
      <p:grpSp>
        <p:nvGrpSpPr>
          <p:cNvPr id="21" name="Group 20"/>
          <p:cNvGrpSpPr/>
          <p:nvPr/>
        </p:nvGrpSpPr>
        <p:grpSpPr>
          <a:xfrm>
            <a:off x="7881871" y="3966693"/>
            <a:ext cx="3090928" cy="1762641"/>
            <a:chOff x="8409905" y="5112912"/>
            <a:chExt cx="3090928" cy="1762641"/>
          </a:xfrm>
        </p:grpSpPr>
        <p:sp>
          <p:nvSpPr>
            <p:cNvPr id="12" name="TextBox 11"/>
            <p:cNvSpPr txBox="1"/>
            <p:nvPr/>
          </p:nvSpPr>
          <p:spPr>
            <a:xfrm>
              <a:off x="8409905" y="5112912"/>
              <a:ext cx="3078051" cy="70788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b="1" dirty="0">
                  <a:latin typeface="Century Gothic" panose="020B0502020202020204" pitchFamily="34" charset="0"/>
                </a:rPr>
                <a:t>Collaboration with stakeholders</a:t>
              </a:r>
              <a:endParaRPr lang="en-US" sz="2000" dirty="0">
                <a:latin typeface="Century Gothic" panose="020B0502020202020204" pitchFamily="34" charset="0"/>
              </a:endParaRPr>
            </a:p>
          </p:txBody>
        </p:sp>
        <p:sp>
          <p:nvSpPr>
            <p:cNvPr id="13" name="TextBox 12"/>
            <p:cNvSpPr txBox="1"/>
            <p:nvPr/>
          </p:nvSpPr>
          <p:spPr>
            <a:xfrm>
              <a:off x="8422782" y="5859890"/>
              <a:ext cx="3078051"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b="1" dirty="0">
                  <a:latin typeface="Century Gothic" panose="020B0502020202020204" pitchFamily="34" charset="0"/>
                </a:rPr>
                <a:t>Passage of 2019 Finance Act. </a:t>
              </a:r>
            </a:p>
            <a:p>
              <a:r>
                <a:rPr lang="en-GB" sz="2000" b="1" dirty="0">
                  <a:latin typeface="Century Gothic" panose="020B0502020202020204" pitchFamily="34" charset="0"/>
                </a:rPr>
                <a:t>2020 FA in-progress</a:t>
              </a:r>
              <a:endParaRPr lang="en-US" sz="2000" dirty="0">
                <a:latin typeface="Century Gothic" panose="020B0502020202020204" pitchFamily="34" charset="0"/>
              </a:endParaRPr>
            </a:p>
          </p:txBody>
        </p:sp>
      </p:grpSp>
      <p:sp>
        <p:nvSpPr>
          <p:cNvPr id="15" name="Frame 14"/>
          <p:cNvSpPr/>
          <p:nvPr/>
        </p:nvSpPr>
        <p:spPr>
          <a:xfrm>
            <a:off x="682580" y="5370490"/>
            <a:ext cx="2897746" cy="741600"/>
          </a:xfrm>
          <a:prstGeom prst="frame">
            <a:avLst/>
          </a:prstGeom>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chemeClr val="tx1"/>
                </a:solidFill>
                <a:latin typeface="Century Gothic" panose="020B0502020202020204" pitchFamily="34" charset="0"/>
              </a:rPr>
              <a:t>Structure</a:t>
            </a:r>
          </a:p>
        </p:txBody>
      </p:sp>
      <p:sp>
        <p:nvSpPr>
          <p:cNvPr id="16" name="Frame 15"/>
          <p:cNvSpPr/>
          <p:nvPr/>
        </p:nvSpPr>
        <p:spPr>
          <a:xfrm>
            <a:off x="7879725" y="5728996"/>
            <a:ext cx="2931344" cy="473246"/>
          </a:xfrm>
          <a:prstGeom prst="frame">
            <a:avLst/>
          </a:prstGeom>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chemeClr val="tx1"/>
                </a:solidFill>
                <a:latin typeface="Century Gothic" panose="020B0502020202020204" pitchFamily="34" charset="0"/>
              </a:rPr>
              <a:t>System</a:t>
            </a:r>
          </a:p>
        </p:txBody>
      </p:sp>
      <p:sp>
        <p:nvSpPr>
          <p:cNvPr id="17" name="Frame 16"/>
          <p:cNvSpPr/>
          <p:nvPr/>
        </p:nvSpPr>
        <p:spPr>
          <a:xfrm>
            <a:off x="4284373" y="1081825"/>
            <a:ext cx="2897746" cy="742683"/>
          </a:xfrm>
          <a:prstGeom prst="frame">
            <a:avLst/>
          </a:prstGeom>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a:solidFill>
                  <a:schemeClr val="tx1"/>
                </a:solidFill>
                <a:latin typeface="Century Gothic" panose="020B0502020202020204" pitchFamily="34" charset="0"/>
              </a:rPr>
              <a:t>Staff</a:t>
            </a:r>
          </a:p>
        </p:txBody>
      </p:sp>
      <p:sp>
        <p:nvSpPr>
          <p:cNvPr id="18" name="Isosceles Triangle 17"/>
          <p:cNvSpPr/>
          <p:nvPr/>
        </p:nvSpPr>
        <p:spPr>
          <a:xfrm>
            <a:off x="3567449" y="1828799"/>
            <a:ext cx="4314421" cy="4314424"/>
          </a:xfrm>
          <a:prstGeom prst="triangle">
            <a:avLst>
              <a:gd name="adj" fmla="val 52915"/>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416757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36" hidden="1">
            <a:extLst>
              <a:ext uri="{FF2B5EF4-FFF2-40B4-BE49-F238E27FC236}">
                <a16:creationId xmlns:a16="http://schemas.microsoft.com/office/drawing/2014/main" id="{6E9C5F14-9922-43B1-B35E-A03A3FB5CC7B}"/>
              </a:ext>
            </a:extLst>
          </p:cNvPr>
          <p:cNvGraphicFramePr>
            <a:graphicFrameLocks noChangeAspect="1"/>
          </p:cNvGraphicFramePr>
          <p:nvPr>
            <p:custDataLst>
              <p:tags r:id="rId2"/>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spid="_x0000_s54298" name="think-cell Slide" r:id="rId5" imgW="360" imgH="360" progId="TCLayout.ActiveDocument.1">
                  <p:embed/>
                </p:oleObj>
              </mc:Choice>
              <mc:Fallback>
                <p:oleObj name="think-cell Slide" r:id="rId5" imgW="360" imgH="360" progId="TCLayout.ActiveDocument.1">
                  <p:embed/>
                  <p:pic>
                    <p:nvPicPr>
                      <p:cNvPr id="61442" name="Object 36" hidden="1">
                        <a:extLst>
                          <a:ext uri="{FF2B5EF4-FFF2-40B4-BE49-F238E27FC236}">
                            <a16:creationId xmlns:a16="http://schemas.microsoft.com/office/drawing/2014/main" id="{6E9C5F14-9922-43B1-B35E-A03A3FB5CC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1"/>
                        <a:ext cx="161925"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912FBCCA-B188-4BC0-BFCF-6310D7298BC6}"/>
              </a:ext>
            </a:extLst>
          </p:cNvPr>
          <p:cNvSpPr>
            <a:spLocks noGrp="1"/>
          </p:cNvSpPr>
          <p:nvPr>
            <p:ph type="sldNum" sz="quarter" idx="10"/>
          </p:nvPr>
        </p:nvSpPr>
        <p:spPr/>
        <p:txBody>
          <a:bodyPr/>
          <a:lstStyle/>
          <a:p>
            <a:pPr defTabSz="909638" eaLnBrk="0" fontAlgn="base" hangingPunct="0">
              <a:spcBef>
                <a:spcPct val="0"/>
              </a:spcBef>
              <a:spcAft>
                <a:spcPct val="0"/>
              </a:spcAft>
              <a:defRPr/>
            </a:pPr>
            <a:fld id="{1B71BD64-AFE5-4061-9E5E-02273FCA3B04}" type="slidenum">
              <a:rPr lang="en-US">
                <a:solidFill>
                  <a:srgbClr val="2F2B20">
                    <a:tint val="75000"/>
                  </a:srgbClr>
                </a:solidFill>
                <a:latin typeface="Arial" panose="020B0604020202020204" pitchFamily="34" charset="0"/>
              </a:rPr>
              <a:pPr defTabSz="909638" eaLnBrk="0" fontAlgn="base" hangingPunct="0">
                <a:spcBef>
                  <a:spcPct val="0"/>
                </a:spcBef>
                <a:spcAft>
                  <a:spcPct val="0"/>
                </a:spcAft>
                <a:defRPr/>
              </a:pPr>
              <a:t>13</a:t>
            </a:fld>
            <a:endParaRPr lang="en-US" dirty="0">
              <a:solidFill>
                <a:srgbClr val="2F2B20">
                  <a:tint val="75000"/>
                </a:srgbClr>
              </a:solidFill>
              <a:latin typeface="Arial" panose="020B0604020202020204" pitchFamily="34" charset="0"/>
            </a:endParaRPr>
          </a:p>
        </p:txBody>
      </p:sp>
      <p:sp>
        <p:nvSpPr>
          <p:cNvPr id="10" name="Rectangle 9"/>
          <p:cNvSpPr/>
          <p:nvPr/>
        </p:nvSpPr>
        <p:spPr>
          <a:xfrm>
            <a:off x="35014" y="6358981"/>
            <a:ext cx="5074868" cy="40059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Keynote Paper at the 3</a:t>
            </a:r>
            <a:r>
              <a:rPr lang="en-US" sz="800" baseline="30000" dirty="0">
                <a:solidFill>
                  <a:schemeClr val="tx1"/>
                </a:solidFill>
              </a:rPr>
              <a:t>rd</a:t>
            </a:r>
            <a:r>
              <a:rPr lang="en-US" sz="800" dirty="0">
                <a:solidFill>
                  <a:schemeClr val="tx1"/>
                </a:solidFill>
              </a:rPr>
              <a:t> Annual Conference on Financial Fraud, Electoral Fraud and Cross-Border Crime</a:t>
            </a:r>
          </a:p>
        </p:txBody>
      </p:sp>
      <p:sp>
        <p:nvSpPr>
          <p:cNvPr id="8" name="Rectangle 7"/>
          <p:cNvSpPr/>
          <p:nvPr/>
        </p:nvSpPr>
        <p:spPr>
          <a:xfrm>
            <a:off x="-31102" y="6471344"/>
            <a:ext cx="5074868" cy="2785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9" name="TextBox 8">
            <a:extLst>
              <a:ext uri="{FF2B5EF4-FFF2-40B4-BE49-F238E27FC236}">
                <a16:creationId xmlns:a16="http://schemas.microsoft.com/office/drawing/2014/main" id="{F1EE86CD-6AF5-E641-A2AE-E9CC893C9FAE}"/>
              </a:ext>
            </a:extLst>
          </p:cNvPr>
          <p:cNvSpPr txBox="1"/>
          <p:nvPr/>
        </p:nvSpPr>
        <p:spPr>
          <a:xfrm>
            <a:off x="1901547" y="337633"/>
            <a:ext cx="7696338" cy="584775"/>
          </a:xfrm>
          <a:prstGeom prst="rect">
            <a:avLst/>
          </a:prstGeom>
          <a:noFill/>
        </p:spPr>
        <p:txBody>
          <a:bodyPr wrap="none" rtlCol="0">
            <a:spAutoFit/>
          </a:bodyPr>
          <a:lstStyle/>
          <a:p>
            <a:r>
              <a:rPr lang="en-GB" sz="3200" b="1" dirty="0">
                <a:solidFill>
                  <a:srgbClr val="CC3300"/>
                </a:solidFill>
                <a:latin typeface="Century Gothic" panose="020B0502020202020204" pitchFamily="34" charset="0"/>
              </a:rPr>
              <a:t>Improving tax to GDP ratio in Nigeria </a:t>
            </a:r>
            <a:endParaRPr lang="en-US" sz="3200" b="1" dirty="0">
              <a:solidFill>
                <a:srgbClr val="CC3300"/>
              </a:solidFill>
              <a:latin typeface="Century Gothic" panose="020B0502020202020204" pitchFamily="34" charset="0"/>
            </a:endParaRPr>
          </a:p>
        </p:txBody>
      </p:sp>
      <p:sp>
        <p:nvSpPr>
          <p:cNvPr id="4" name="TextBox 3"/>
          <p:cNvSpPr txBox="1"/>
          <p:nvPr/>
        </p:nvSpPr>
        <p:spPr>
          <a:xfrm>
            <a:off x="842211" y="4511842"/>
            <a:ext cx="2623097" cy="95410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a:latin typeface="Century Gothic" panose="020B0502020202020204" pitchFamily="34" charset="0"/>
              </a:rPr>
              <a:t>Taxpayers Registration</a:t>
            </a:r>
          </a:p>
        </p:txBody>
      </p:sp>
      <p:sp>
        <p:nvSpPr>
          <p:cNvPr id="13" name="TextBox 12"/>
          <p:cNvSpPr txBox="1"/>
          <p:nvPr/>
        </p:nvSpPr>
        <p:spPr>
          <a:xfrm>
            <a:off x="994612" y="1848855"/>
            <a:ext cx="2783305" cy="95410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a:latin typeface="Century Gothic" panose="020B0502020202020204" pitchFamily="34" charset="0"/>
              </a:rPr>
              <a:t>Increased use of Technology</a:t>
            </a:r>
          </a:p>
        </p:txBody>
      </p:sp>
      <p:sp>
        <p:nvSpPr>
          <p:cNvPr id="15" name="TextBox 14"/>
          <p:cNvSpPr txBox="1"/>
          <p:nvPr/>
        </p:nvSpPr>
        <p:spPr>
          <a:xfrm>
            <a:off x="6416844" y="4515853"/>
            <a:ext cx="2855156" cy="95410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a:latin typeface="Century Gothic" panose="020B0502020202020204" pitchFamily="34" charset="0"/>
              </a:rPr>
              <a:t>Improved Collaboration</a:t>
            </a:r>
          </a:p>
        </p:txBody>
      </p:sp>
      <p:sp>
        <p:nvSpPr>
          <p:cNvPr id="16" name="TextBox 15"/>
          <p:cNvSpPr txBox="1"/>
          <p:nvPr/>
        </p:nvSpPr>
        <p:spPr>
          <a:xfrm>
            <a:off x="6493042" y="1896979"/>
            <a:ext cx="3023936" cy="95410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dirty="0">
                <a:latin typeface="Century Gothic" panose="020B0502020202020204" pitchFamily="34" charset="0"/>
              </a:rPr>
              <a:t>Improved Communication</a:t>
            </a:r>
          </a:p>
        </p:txBody>
      </p:sp>
      <p:sp>
        <p:nvSpPr>
          <p:cNvPr id="17" name="Cube 16"/>
          <p:cNvSpPr/>
          <p:nvPr/>
        </p:nvSpPr>
        <p:spPr>
          <a:xfrm>
            <a:off x="3320716" y="2835441"/>
            <a:ext cx="3705726" cy="1688433"/>
          </a:xfrm>
          <a:prstGeom prst="cube">
            <a:avLst/>
          </a:prstGeom>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FIRS Specific Actions</a:t>
            </a:r>
          </a:p>
        </p:txBody>
      </p:sp>
    </p:spTree>
    <p:extLst>
      <p:ext uri="{BB962C8B-B14F-4D97-AF65-F5344CB8AC3E}">
        <p14:creationId xmlns:p14="http://schemas.microsoft.com/office/powerpoint/2010/main" val="2124735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7361"/>
          <a:stretch/>
        </p:blipFill>
        <p:spPr>
          <a:xfrm>
            <a:off x="3257549" y="1714500"/>
            <a:ext cx="3238501" cy="4086225"/>
          </a:xfrm>
          <a:prstGeom prst="rect">
            <a:avLst/>
          </a:prstGeom>
        </p:spPr>
      </p:pic>
      <p:graphicFrame>
        <p:nvGraphicFramePr>
          <p:cNvPr id="61442" name="Object 36" hidden="1">
            <a:extLst>
              <a:ext uri="{FF2B5EF4-FFF2-40B4-BE49-F238E27FC236}">
                <a16:creationId xmlns:a16="http://schemas.microsoft.com/office/drawing/2014/main" id="{6E9C5F14-9922-43B1-B35E-A03A3FB5CC7B}"/>
              </a:ext>
            </a:extLst>
          </p:cNvPr>
          <p:cNvGraphicFramePr>
            <a:graphicFrameLocks noChangeAspect="1"/>
          </p:cNvGraphicFramePr>
          <p:nvPr>
            <p:custDataLst>
              <p:tags r:id="rId2"/>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spid="_x0000_s58389" name="think-cell Slide" r:id="rId6" imgW="360" imgH="360" progId="TCLayout.ActiveDocument.1">
                  <p:embed/>
                </p:oleObj>
              </mc:Choice>
              <mc:Fallback>
                <p:oleObj name="think-cell Slide" r:id="rId6" imgW="360" imgH="360" progId="TCLayout.ActiveDocument.1">
                  <p:embed/>
                  <p:pic>
                    <p:nvPicPr>
                      <p:cNvPr id="61442" name="Object 36" hidden="1">
                        <a:extLst>
                          <a:ext uri="{FF2B5EF4-FFF2-40B4-BE49-F238E27FC236}">
                            <a16:creationId xmlns:a16="http://schemas.microsoft.com/office/drawing/2014/main" id="{6E9C5F14-9922-43B1-B35E-A03A3FB5CC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1" y="1"/>
                        <a:ext cx="161925"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912FBCCA-B188-4BC0-BFCF-6310D7298BC6}"/>
              </a:ext>
            </a:extLst>
          </p:cNvPr>
          <p:cNvSpPr>
            <a:spLocks noGrp="1"/>
          </p:cNvSpPr>
          <p:nvPr>
            <p:ph type="sldNum" sz="quarter" idx="10"/>
          </p:nvPr>
        </p:nvSpPr>
        <p:spPr/>
        <p:txBody>
          <a:bodyPr/>
          <a:lstStyle/>
          <a:p>
            <a:pPr defTabSz="909638" eaLnBrk="0" fontAlgn="base" hangingPunct="0">
              <a:spcBef>
                <a:spcPct val="0"/>
              </a:spcBef>
              <a:spcAft>
                <a:spcPct val="0"/>
              </a:spcAft>
              <a:defRPr/>
            </a:pPr>
            <a:fld id="{1B71BD64-AFE5-4061-9E5E-02273FCA3B04}" type="slidenum">
              <a:rPr lang="en-US">
                <a:solidFill>
                  <a:srgbClr val="2F2B20">
                    <a:tint val="75000"/>
                  </a:srgbClr>
                </a:solidFill>
                <a:latin typeface="Arial" panose="020B0604020202020204" pitchFamily="34" charset="0"/>
              </a:rPr>
              <a:pPr defTabSz="909638" eaLnBrk="0" fontAlgn="base" hangingPunct="0">
                <a:spcBef>
                  <a:spcPct val="0"/>
                </a:spcBef>
                <a:spcAft>
                  <a:spcPct val="0"/>
                </a:spcAft>
                <a:defRPr/>
              </a:pPr>
              <a:t>14</a:t>
            </a:fld>
            <a:endParaRPr lang="en-US" dirty="0">
              <a:solidFill>
                <a:srgbClr val="2F2B20">
                  <a:tint val="75000"/>
                </a:srgbClr>
              </a:solidFill>
              <a:latin typeface="Arial" panose="020B0604020202020204" pitchFamily="34" charset="0"/>
            </a:endParaRPr>
          </a:p>
        </p:txBody>
      </p:sp>
      <p:sp>
        <p:nvSpPr>
          <p:cNvPr id="10" name="Rectangle 9"/>
          <p:cNvSpPr/>
          <p:nvPr/>
        </p:nvSpPr>
        <p:spPr>
          <a:xfrm>
            <a:off x="35014" y="6358981"/>
            <a:ext cx="5074868" cy="40059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Keynote Paper at the 3</a:t>
            </a:r>
            <a:r>
              <a:rPr lang="en-US" sz="800" baseline="30000" dirty="0">
                <a:solidFill>
                  <a:schemeClr val="tx1"/>
                </a:solidFill>
              </a:rPr>
              <a:t>rd</a:t>
            </a:r>
            <a:r>
              <a:rPr lang="en-US" sz="800" dirty="0">
                <a:solidFill>
                  <a:schemeClr val="tx1"/>
                </a:solidFill>
              </a:rPr>
              <a:t> Annual Conference on Financial Fraud, Electoral Fraud and Cross-Border Crime</a:t>
            </a:r>
          </a:p>
        </p:txBody>
      </p:sp>
      <p:sp>
        <p:nvSpPr>
          <p:cNvPr id="8" name="Rectangle 7"/>
          <p:cNvSpPr/>
          <p:nvPr/>
        </p:nvSpPr>
        <p:spPr>
          <a:xfrm>
            <a:off x="-31102" y="6471344"/>
            <a:ext cx="5074868" cy="2785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9" name="TextBox 8">
            <a:extLst>
              <a:ext uri="{FF2B5EF4-FFF2-40B4-BE49-F238E27FC236}">
                <a16:creationId xmlns:a16="http://schemas.microsoft.com/office/drawing/2014/main" id="{F1EE86CD-6AF5-E641-A2AE-E9CC893C9FAE}"/>
              </a:ext>
            </a:extLst>
          </p:cNvPr>
          <p:cNvSpPr txBox="1"/>
          <p:nvPr/>
        </p:nvSpPr>
        <p:spPr>
          <a:xfrm>
            <a:off x="1901547" y="337633"/>
            <a:ext cx="9191940" cy="584775"/>
          </a:xfrm>
          <a:prstGeom prst="rect">
            <a:avLst/>
          </a:prstGeom>
          <a:noFill/>
        </p:spPr>
        <p:txBody>
          <a:bodyPr wrap="none" rtlCol="0">
            <a:spAutoFit/>
          </a:bodyPr>
          <a:lstStyle/>
          <a:p>
            <a:r>
              <a:rPr lang="en-GB" sz="3200" b="1" dirty="0">
                <a:solidFill>
                  <a:srgbClr val="CC3300"/>
                </a:solidFill>
                <a:latin typeface="Century Gothic" panose="020B0502020202020204" pitchFamily="34" charset="0"/>
              </a:rPr>
              <a:t>Improving tax to GDP ratio in Nigeria (Cont’d)</a:t>
            </a:r>
            <a:endParaRPr lang="en-US" sz="3200" b="1" dirty="0">
              <a:solidFill>
                <a:srgbClr val="CC3300"/>
              </a:solidFill>
              <a:latin typeface="Century Gothic" panose="020B0502020202020204" pitchFamily="34" charset="0"/>
            </a:endParaRPr>
          </a:p>
        </p:txBody>
      </p:sp>
      <p:sp>
        <p:nvSpPr>
          <p:cNvPr id="11" name="Cube 10"/>
          <p:cNvSpPr/>
          <p:nvPr/>
        </p:nvSpPr>
        <p:spPr>
          <a:xfrm>
            <a:off x="2309561" y="5212181"/>
            <a:ext cx="1179095" cy="1435768"/>
          </a:xfrm>
          <a:prstGeom prst="cube">
            <a:avLst/>
          </a:prstGeom>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a:p>
            <a:pPr algn="ctr"/>
            <a:r>
              <a:rPr lang="en-US" dirty="0">
                <a:solidFill>
                  <a:schemeClr val="tx1"/>
                </a:solidFill>
              </a:rPr>
              <a:t>2019</a:t>
            </a:r>
          </a:p>
        </p:txBody>
      </p:sp>
      <p:sp>
        <p:nvSpPr>
          <p:cNvPr id="20" name="Cube 19"/>
          <p:cNvSpPr/>
          <p:nvPr/>
        </p:nvSpPr>
        <p:spPr>
          <a:xfrm>
            <a:off x="5947609" y="895350"/>
            <a:ext cx="1319464" cy="828675"/>
          </a:xfrm>
          <a:prstGeom prst="cube">
            <a:avLst/>
          </a:prstGeom>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17%</a:t>
            </a:r>
          </a:p>
          <a:p>
            <a:pPr algn="ctr"/>
            <a:r>
              <a:rPr lang="en-US" dirty="0">
                <a:solidFill>
                  <a:schemeClr val="tx1"/>
                </a:solidFill>
              </a:rPr>
              <a:t>2023</a:t>
            </a:r>
          </a:p>
        </p:txBody>
      </p:sp>
      <p:sp>
        <p:nvSpPr>
          <p:cNvPr id="4" name="TextBox 3"/>
          <p:cNvSpPr txBox="1"/>
          <p:nvPr/>
        </p:nvSpPr>
        <p:spPr>
          <a:xfrm>
            <a:off x="4441155" y="5155532"/>
            <a:ext cx="2839453" cy="646331"/>
          </a:xfrm>
          <a:prstGeom prst="rect">
            <a:avLst/>
          </a:prstGeom>
          <a:noFill/>
        </p:spPr>
        <p:txBody>
          <a:bodyPr wrap="square" rtlCol="0">
            <a:spAutoFit/>
          </a:bodyPr>
          <a:lstStyle/>
          <a:p>
            <a:r>
              <a:rPr lang="en-US" dirty="0"/>
              <a:t>FIRS Initiatives earlier mentioned</a:t>
            </a:r>
          </a:p>
        </p:txBody>
      </p:sp>
      <p:sp>
        <p:nvSpPr>
          <p:cNvPr id="5" name="TextBox 4"/>
          <p:cNvSpPr txBox="1"/>
          <p:nvPr/>
        </p:nvSpPr>
        <p:spPr>
          <a:xfrm>
            <a:off x="1836821" y="4067676"/>
            <a:ext cx="2093495" cy="646331"/>
          </a:xfrm>
          <a:prstGeom prst="rect">
            <a:avLst/>
          </a:prstGeom>
          <a:noFill/>
        </p:spPr>
        <p:txBody>
          <a:bodyPr wrap="square" rtlCol="0">
            <a:spAutoFit/>
          </a:bodyPr>
          <a:lstStyle/>
          <a:p>
            <a:r>
              <a:rPr lang="en-GB" dirty="0">
                <a:latin typeface="Century Gothic" panose="020B0502020202020204" pitchFamily="34" charset="0"/>
              </a:rPr>
              <a:t>Bank Verification Number (BVN)</a:t>
            </a:r>
            <a:endParaRPr lang="en-US" dirty="0"/>
          </a:p>
        </p:txBody>
      </p:sp>
      <p:sp>
        <p:nvSpPr>
          <p:cNvPr id="6" name="TextBox 5"/>
          <p:cNvSpPr txBox="1"/>
          <p:nvPr/>
        </p:nvSpPr>
        <p:spPr>
          <a:xfrm>
            <a:off x="5697453" y="3271587"/>
            <a:ext cx="3934328" cy="646331"/>
          </a:xfrm>
          <a:prstGeom prst="rect">
            <a:avLst/>
          </a:prstGeom>
          <a:noFill/>
        </p:spPr>
        <p:txBody>
          <a:bodyPr wrap="square" rtlCol="0">
            <a:spAutoFit/>
          </a:bodyPr>
          <a:lstStyle/>
          <a:p>
            <a:r>
              <a:rPr lang="en-GB" dirty="0">
                <a:latin typeface="Century Gothic" panose="020B0502020202020204" pitchFamily="34" charset="0"/>
              </a:rPr>
              <a:t>Financial Inclusion initiative of the Central Bank of Nigeria</a:t>
            </a:r>
            <a:endParaRPr lang="en-US" dirty="0"/>
          </a:p>
        </p:txBody>
      </p:sp>
      <p:sp>
        <p:nvSpPr>
          <p:cNvPr id="7" name="TextBox 6"/>
          <p:cNvSpPr txBox="1"/>
          <p:nvPr/>
        </p:nvSpPr>
        <p:spPr>
          <a:xfrm>
            <a:off x="5189621" y="3978943"/>
            <a:ext cx="3260558" cy="646331"/>
          </a:xfrm>
          <a:prstGeom prst="rect">
            <a:avLst/>
          </a:prstGeom>
          <a:noFill/>
        </p:spPr>
        <p:txBody>
          <a:bodyPr wrap="square" rtlCol="0">
            <a:spAutoFit/>
          </a:bodyPr>
          <a:lstStyle/>
          <a:p>
            <a:r>
              <a:rPr lang="en-GB" dirty="0">
                <a:latin typeface="Century Gothic" panose="020B0502020202020204" pitchFamily="34" charset="0"/>
              </a:rPr>
              <a:t>Automation of government business process</a:t>
            </a:r>
            <a:endParaRPr lang="en-US" dirty="0"/>
          </a:p>
        </p:txBody>
      </p:sp>
      <p:sp>
        <p:nvSpPr>
          <p:cNvPr id="22" name="TextBox 21"/>
          <p:cNvSpPr txBox="1"/>
          <p:nvPr/>
        </p:nvSpPr>
        <p:spPr>
          <a:xfrm>
            <a:off x="6022806" y="2506077"/>
            <a:ext cx="3019927" cy="646331"/>
          </a:xfrm>
          <a:prstGeom prst="rect">
            <a:avLst/>
          </a:prstGeom>
          <a:noFill/>
        </p:spPr>
        <p:txBody>
          <a:bodyPr wrap="square" rtlCol="0">
            <a:spAutoFit/>
          </a:bodyPr>
          <a:lstStyle/>
          <a:p>
            <a:r>
              <a:rPr lang="en-GB" dirty="0">
                <a:latin typeface="Century Gothic" panose="020B0502020202020204" pitchFamily="34" charset="0"/>
              </a:rPr>
              <a:t>Citizens Identity Management System</a:t>
            </a:r>
            <a:endParaRPr lang="en-US" dirty="0"/>
          </a:p>
        </p:txBody>
      </p:sp>
    </p:spTree>
    <p:extLst>
      <p:ext uri="{BB962C8B-B14F-4D97-AF65-F5344CB8AC3E}">
        <p14:creationId xmlns:p14="http://schemas.microsoft.com/office/powerpoint/2010/main" val="2386153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36" hidden="1">
            <a:extLst>
              <a:ext uri="{FF2B5EF4-FFF2-40B4-BE49-F238E27FC236}">
                <a16:creationId xmlns:a16="http://schemas.microsoft.com/office/drawing/2014/main" id="{6E9C5F14-9922-43B1-B35E-A03A3FB5CC7B}"/>
              </a:ext>
            </a:extLst>
          </p:cNvPr>
          <p:cNvGraphicFramePr>
            <a:graphicFrameLocks noChangeAspect="1"/>
          </p:cNvGraphicFramePr>
          <p:nvPr>
            <p:custDataLst>
              <p:tags r:id="rId2"/>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spid="_x0000_s68630" name="think-cell Slide" r:id="rId5" imgW="360" imgH="360" progId="TCLayout.ActiveDocument.1">
                  <p:embed/>
                </p:oleObj>
              </mc:Choice>
              <mc:Fallback>
                <p:oleObj name="think-cell Slide" r:id="rId5" imgW="360" imgH="360" progId="TCLayout.ActiveDocument.1">
                  <p:embed/>
                  <p:pic>
                    <p:nvPicPr>
                      <p:cNvPr id="61442" name="Object 36" hidden="1">
                        <a:extLst>
                          <a:ext uri="{FF2B5EF4-FFF2-40B4-BE49-F238E27FC236}">
                            <a16:creationId xmlns:a16="http://schemas.microsoft.com/office/drawing/2014/main" id="{6E9C5F14-9922-43B1-B35E-A03A3FB5CC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1"/>
                        <a:ext cx="161925"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912FBCCA-B188-4BC0-BFCF-6310D7298BC6}"/>
              </a:ext>
            </a:extLst>
          </p:cNvPr>
          <p:cNvSpPr>
            <a:spLocks noGrp="1"/>
          </p:cNvSpPr>
          <p:nvPr>
            <p:ph type="sldNum" sz="quarter" idx="10"/>
          </p:nvPr>
        </p:nvSpPr>
        <p:spPr/>
        <p:txBody>
          <a:bodyPr/>
          <a:lstStyle/>
          <a:p>
            <a:pPr defTabSz="909638" eaLnBrk="0" fontAlgn="base" hangingPunct="0">
              <a:spcBef>
                <a:spcPct val="0"/>
              </a:spcBef>
              <a:spcAft>
                <a:spcPct val="0"/>
              </a:spcAft>
              <a:defRPr/>
            </a:pPr>
            <a:fld id="{1B71BD64-AFE5-4061-9E5E-02273FCA3B04}" type="slidenum">
              <a:rPr lang="en-US">
                <a:solidFill>
                  <a:srgbClr val="2F2B20">
                    <a:tint val="75000"/>
                  </a:srgbClr>
                </a:solidFill>
                <a:latin typeface="Arial" panose="020B0604020202020204" pitchFamily="34" charset="0"/>
              </a:rPr>
              <a:pPr defTabSz="909638" eaLnBrk="0" fontAlgn="base" hangingPunct="0">
                <a:spcBef>
                  <a:spcPct val="0"/>
                </a:spcBef>
                <a:spcAft>
                  <a:spcPct val="0"/>
                </a:spcAft>
                <a:defRPr/>
              </a:pPr>
              <a:t>15</a:t>
            </a:fld>
            <a:endParaRPr lang="en-US" dirty="0">
              <a:solidFill>
                <a:srgbClr val="2F2B20">
                  <a:tint val="75000"/>
                </a:srgbClr>
              </a:solidFill>
              <a:latin typeface="Arial" panose="020B0604020202020204" pitchFamily="34" charset="0"/>
            </a:endParaRPr>
          </a:p>
        </p:txBody>
      </p:sp>
      <p:sp>
        <p:nvSpPr>
          <p:cNvPr id="10" name="Rectangle 9"/>
          <p:cNvSpPr/>
          <p:nvPr/>
        </p:nvSpPr>
        <p:spPr>
          <a:xfrm>
            <a:off x="35014" y="6358981"/>
            <a:ext cx="5074868" cy="40059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Keynote Paper at the 3</a:t>
            </a:r>
            <a:r>
              <a:rPr lang="en-US" sz="800" baseline="30000" dirty="0">
                <a:solidFill>
                  <a:schemeClr val="tx1"/>
                </a:solidFill>
              </a:rPr>
              <a:t>rd</a:t>
            </a:r>
            <a:r>
              <a:rPr lang="en-US" sz="800" dirty="0">
                <a:solidFill>
                  <a:schemeClr val="tx1"/>
                </a:solidFill>
              </a:rPr>
              <a:t> Annual Conference on Financial Fraud, Electoral Fraud and Cross-Border Crime</a:t>
            </a:r>
          </a:p>
        </p:txBody>
      </p:sp>
      <p:sp>
        <p:nvSpPr>
          <p:cNvPr id="8" name="Rectangle 7"/>
          <p:cNvSpPr/>
          <p:nvPr/>
        </p:nvSpPr>
        <p:spPr>
          <a:xfrm>
            <a:off x="-74645" y="6452684"/>
            <a:ext cx="5074868" cy="2785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9" name="TextBox 8">
            <a:extLst>
              <a:ext uri="{FF2B5EF4-FFF2-40B4-BE49-F238E27FC236}">
                <a16:creationId xmlns:a16="http://schemas.microsoft.com/office/drawing/2014/main" id="{F1EE86CD-6AF5-E641-A2AE-E9CC893C9FAE}"/>
              </a:ext>
            </a:extLst>
          </p:cNvPr>
          <p:cNvSpPr txBox="1"/>
          <p:nvPr/>
        </p:nvSpPr>
        <p:spPr>
          <a:xfrm>
            <a:off x="4856514" y="321181"/>
            <a:ext cx="2411238" cy="584775"/>
          </a:xfrm>
          <a:prstGeom prst="rect">
            <a:avLst/>
          </a:prstGeom>
          <a:noFill/>
        </p:spPr>
        <p:txBody>
          <a:bodyPr wrap="none" rtlCol="0">
            <a:spAutoFit/>
          </a:bodyPr>
          <a:lstStyle/>
          <a:p>
            <a:r>
              <a:rPr lang="en-GB" sz="3200" b="1" dirty="0">
                <a:solidFill>
                  <a:srgbClr val="CC3300"/>
                </a:solidFill>
                <a:latin typeface="Century Gothic" panose="020B0502020202020204" pitchFamily="34" charset="0"/>
              </a:rPr>
              <a:t>Conclusion</a:t>
            </a:r>
            <a:endParaRPr lang="en-US" sz="3200" b="1" dirty="0">
              <a:solidFill>
                <a:srgbClr val="CC3300"/>
              </a:solidFill>
              <a:latin typeface="Century Gothic" panose="020B0502020202020204"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282891"/>
            <a:ext cx="2889784" cy="4667534"/>
          </a:xfrm>
          <a:prstGeom prst="rect">
            <a:avLst/>
          </a:prstGeom>
        </p:spPr>
      </p:pic>
      <p:sp>
        <p:nvSpPr>
          <p:cNvPr id="4" name="TextBox 3"/>
          <p:cNvSpPr txBox="1"/>
          <p:nvPr/>
        </p:nvSpPr>
        <p:spPr>
          <a:xfrm>
            <a:off x="2726479" y="1269242"/>
            <a:ext cx="9838676" cy="954107"/>
          </a:xfrm>
          <a:prstGeom prst="rect">
            <a:avLst/>
          </a:prstGeom>
          <a:noFill/>
        </p:spPr>
        <p:txBody>
          <a:bodyPr wrap="square" rtlCol="0">
            <a:spAutoFit/>
          </a:bodyPr>
          <a:lstStyle/>
          <a:p>
            <a:pPr marL="285750" indent="-285750">
              <a:buFont typeface="Wingdings" panose="05000000000000000000" pitchFamily="2" charset="2"/>
              <a:buChar char="ü"/>
            </a:pPr>
            <a:r>
              <a:rPr lang="en-US" sz="2800" dirty="0">
                <a:latin typeface="Century Gothic" panose="020B0502020202020204" pitchFamily="34" charset="0"/>
              </a:rPr>
              <a:t>Taxes must be paid to support Government Expenditure</a:t>
            </a:r>
          </a:p>
        </p:txBody>
      </p:sp>
      <p:sp>
        <p:nvSpPr>
          <p:cNvPr id="6" name="TextBox 5"/>
          <p:cNvSpPr txBox="1"/>
          <p:nvPr/>
        </p:nvSpPr>
        <p:spPr>
          <a:xfrm>
            <a:off x="2755293" y="2442949"/>
            <a:ext cx="9436707" cy="954107"/>
          </a:xfrm>
          <a:prstGeom prst="rect">
            <a:avLst/>
          </a:prstGeom>
          <a:noFill/>
        </p:spPr>
        <p:txBody>
          <a:bodyPr wrap="square" rtlCol="0">
            <a:spAutoFit/>
          </a:bodyPr>
          <a:lstStyle/>
          <a:p>
            <a:pPr marL="285750" indent="-285750">
              <a:buFont typeface="Wingdings" panose="05000000000000000000" pitchFamily="2" charset="2"/>
              <a:buChar char="ü"/>
            </a:pPr>
            <a:r>
              <a:rPr lang="en-US" sz="2800" dirty="0">
                <a:latin typeface="Century Gothic" panose="020B0502020202020204" pitchFamily="34" charset="0"/>
              </a:rPr>
              <a:t>Many economically active people are yet to be  in the tax net</a:t>
            </a:r>
          </a:p>
        </p:txBody>
      </p:sp>
      <p:sp>
        <p:nvSpPr>
          <p:cNvPr id="7" name="TextBox 6"/>
          <p:cNvSpPr txBox="1"/>
          <p:nvPr/>
        </p:nvSpPr>
        <p:spPr>
          <a:xfrm>
            <a:off x="2715904" y="3589361"/>
            <a:ext cx="10030089" cy="954107"/>
          </a:xfrm>
          <a:prstGeom prst="rect">
            <a:avLst/>
          </a:prstGeom>
          <a:noFill/>
        </p:spPr>
        <p:txBody>
          <a:bodyPr wrap="square" rtlCol="0">
            <a:spAutoFit/>
          </a:bodyPr>
          <a:lstStyle/>
          <a:p>
            <a:pPr marL="285750" indent="-285750">
              <a:buFont typeface="Wingdings" panose="05000000000000000000" pitchFamily="2" charset="2"/>
              <a:buChar char="ü"/>
            </a:pPr>
            <a:r>
              <a:rPr lang="en-US" sz="2800" dirty="0">
                <a:latin typeface="Century Gothic" panose="020B0502020202020204" pitchFamily="34" charset="0"/>
              </a:rPr>
              <a:t>Tax evasion is a crime and must be reduced, if not eliminated</a:t>
            </a:r>
          </a:p>
        </p:txBody>
      </p:sp>
      <p:sp>
        <p:nvSpPr>
          <p:cNvPr id="11" name="TextBox 10"/>
          <p:cNvSpPr txBox="1"/>
          <p:nvPr/>
        </p:nvSpPr>
        <p:spPr>
          <a:xfrm>
            <a:off x="2733745" y="4517409"/>
            <a:ext cx="9781251" cy="954107"/>
          </a:xfrm>
          <a:prstGeom prst="rect">
            <a:avLst/>
          </a:prstGeom>
          <a:noFill/>
        </p:spPr>
        <p:txBody>
          <a:bodyPr wrap="square" rtlCol="0">
            <a:spAutoFit/>
          </a:bodyPr>
          <a:lstStyle/>
          <a:p>
            <a:pPr marL="285750" indent="-285750">
              <a:buFont typeface="Wingdings" panose="05000000000000000000" pitchFamily="2" charset="2"/>
              <a:buChar char="ü"/>
            </a:pPr>
            <a:r>
              <a:rPr lang="en-US" sz="2800" dirty="0">
                <a:latin typeface="Century Gothic" panose="020B0502020202020204" pitchFamily="34" charset="0"/>
              </a:rPr>
              <a:t>Nigeria is doing something to grow her tax to GDP ratio</a:t>
            </a:r>
          </a:p>
        </p:txBody>
      </p:sp>
      <p:sp>
        <p:nvSpPr>
          <p:cNvPr id="12" name="TextBox 11"/>
          <p:cNvSpPr txBox="1"/>
          <p:nvPr/>
        </p:nvSpPr>
        <p:spPr>
          <a:xfrm>
            <a:off x="2767005" y="5584136"/>
            <a:ext cx="9302716" cy="523220"/>
          </a:xfrm>
          <a:prstGeom prst="rect">
            <a:avLst/>
          </a:prstGeom>
          <a:noFill/>
        </p:spPr>
        <p:txBody>
          <a:bodyPr wrap="square" rtlCol="0">
            <a:spAutoFit/>
          </a:bodyPr>
          <a:lstStyle/>
          <a:p>
            <a:pPr marL="285750" indent="-285750">
              <a:buFont typeface="Wingdings" panose="05000000000000000000" pitchFamily="2" charset="2"/>
              <a:buChar char="ü"/>
            </a:pPr>
            <a:r>
              <a:rPr lang="en-US" sz="2800" dirty="0">
                <a:latin typeface="Century Gothic" panose="020B0502020202020204" pitchFamily="34" charset="0"/>
              </a:rPr>
              <a:t>There is still much to be done</a:t>
            </a:r>
          </a:p>
        </p:txBody>
      </p:sp>
    </p:spTree>
    <p:extLst>
      <p:ext uri="{BB962C8B-B14F-4D97-AF65-F5344CB8AC3E}">
        <p14:creationId xmlns:p14="http://schemas.microsoft.com/office/powerpoint/2010/main" val="3595518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36" hidden="1">
            <a:extLst>
              <a:ext uri="{FF2B5EF4-FFF2-40B4-BE49-F238E27FC236}">
                <a16:creationId xmlns:a16="http://schemas.microsoft.com/office/drawing/2014/main" id="{6E9C5F14-9922-43B1-B35E-A03A3FB5CC7B}"/>
              </a:ext>
            </a:extLst>
          </p:cNvPr>
          <p:cNvGraphicFramePr>
            <a:graphicFrameLocks noChangeAspect="1"/>
          </p:cNvGraphicFramePr>
          <p:nvPr>
            <p:custDataLst>
              <p:tags r:id="rId2"/>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spid="_x0000_s56345" name="think-cell Slide" r:id="rId5" imgW="360" imgH="360" progId="TCLayout.ActiveDocument.1">
                  <p:embed/>
                </p:oleObj>
              </mc:Choice>
              <mc:Fallback>
                <p:oleObj name="think-cell Slide" r:id="rId5" imgW="360" imgH="360" progId="TCLayout.ActiveDocument.1">
                  <p:embed/>
                  <p:pic>
                    <p:nvPicPr>
                      <p:cNvPr id="61442" name="Object 36" hidden="1">
                        <a:extLst>
                          <a:ext uri="{FF2B5EF4-FFF2-40B4-BE49-F238E27FC236}">
                            <a16:creationId xmlns:a16="http://schemas.microsoft.com/office/drawing/2014/main" id="{6E9C5F14-9922-43B1-B35E-A03A3FB5CC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1"/>
                        <a:ext cx="161925"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9157" name="Content Placeholder 2">
            <a:extLst>
              <a:ext uri="{FF2B5EF4-FFF2-40B4-BE49-F238E27FC236}">
                <a16:creationId xmlns:a16="http://schemas.microsoft.com/office/drawing/2014/main" id="{76727B8F-8954-49FA-9F4B-0ED3B2CE05DE}"/>
              </a:ext>
            </a:extLst>
          </p:cNvPr>
          <p:cNvSpPr txBox="1">
            <a:spLocks/>
          </p:cNvSpPr>
          <p:nvPr/>
        </p:nvSpPr>
        <p:spPr bwMode="auto">
          <a:xfrm>
            <a:off x="810756" y="1871369"/>
            <a:ext cx="9535930" cy="3255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8050">
              <a:defRPr>
                <a:solidFill>
                  <a:schemeClr val="tx1"/>
                </a:solidFill>
                <a:latin typeface="Arial" panose="020B0604020202020204" pitchFamily="34" charset="0"/>
                <a:ea typeface="MS PGothic" panose="020B0600070205080204" pitchFamily="34" charset="-128"/>
              </a:defRPr>
            </a:lvl1pPr>
            <a:lvl2pPr marL="195263" indent="-193675" defTabSz="908050">
              <a:defRPr>
                <a:solidFill>
                  <a:schemeClr val="tx1"/>
                </a:solidFill>
                <a:latin typeface="Arial" panose="020B0604020202020204" pitchFamily="34" charset="0"/>
                <a:ea typeface="MS PGothic" panose="020B0600070205080204" pitchFamily="34" charset="-128"/>
              </a:defRPr>
            </a:lvl2pPr>
            <a:lvl3pPr marL="463550" indent="-265113" defTabSz="908050">
              <a:defRPr>
                <a:solidFill>
                  <a:schemeClr val="tx1"/>
                </a:solidFill>
                <a:latin typeface="Arial" panose="020B0604020202020204" pitchFamily="34" charset="0"/>
                <a:ea typeface="MS PGothic" panose="020B0600070205080204" pitchFamily="34" charset="-128"/>
              </a:defRPr>
            </a:lvl3pPr>
            <a:lvl4pPr marL="622300" indent="-157163" defTabSz="908050">
              <a:defRPr>
                <a:solidFill>
                  <a:schemeClr val="tx1"/>
                </a:solidFill>
                <a:latin typeface="Arial" panose="020B0604020202020204" pitchFamily="34" charset="0"/>
                <a:ea typeface="MS PGothic" panose="020B0600070205080204" pitchFamily="34" charset="-128"/>
              </a:defRPr>
            </a:lvl4pPr>
            <a:lvl5pPr marL="760413" indent="-131763" defTabSz="908050">
              <a:defRPr>
                <a:solidFill>
                  <a:schemeClr val="tx1"/>
                </a:solidFill>
                <a:latin typeface="Arial" panose="020B0604020202020204" pitchFamily="34" charset="0"/>
                <a:ea typeface="MS PGothic" panose="020B0600070205080204" pitchFamily="34" charset="-128"/>
              </a:defRPr>
            </a:lvl5pPr>
            <a:lvl6pPr marL="1217613" indent="-131763" defTabSz="9080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1674813" indent="-131763" defTabSz="9080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2132013" indent="-131763" defTabSz="9080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2589213" indent="-131763" defTabSz="9080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5" indent="0" algn="just"/>
            <a:r>
              <a:rPr lang="en-US" sz="3200" i="1" dirty="0">
                <a:latin typeface="Century Gothic" panose="020B0502020202020204" pitchFamily="34" charset="0"/>
              </a:rPr>
              <a:t>”Every Generation Of People Owe The Next Generation A Debt. This is Paid By Ensuring That We Provide Means For The Next Generation To Survive.” </a:t>
            </a:r>
          </a:p>
          <a:p>
            <a:pPr lvl="5" indent="0" algn="just"/>
            <a:endParaRPr lang="en-US" sz="3200" b="1" i="1" dirty="0">
              <a:latin typeface="Century Gothic" panose="020B0502020202020204" pitchFamily="34" charset="0"/>
            </a:endParaRPr>
          </a:p>
          <a:p>
            <a:pPr lvl="5" indent="0" algn="just"/>
            <a:r>
              <a:rPr lang="en-GB" sz="3200" b="1" i="1" dirty="0">
                <a:latin typeface="Century Gothic" panose="020B0502020202020204" pitchFamily="34" charset="0"/>
              </a:rPr>
              <a:t> 				- </a:t>
            </a:r>
            <a:r>
              <a:rPr lang="en-US" sz="3200" b="1" dirty="0">
                <a:latin typeface="Century Gothic" panose="020B0502020202020204" pitchFamily="34" charset="0"/>
              </a:rPr>
              <a:t>Prof. </a:t>
            </a:r>
            <a:r>
              <a:rPr lang="en-US" sz="3200" b="1" dirty="0" err="1">
                <a:latin typeface="Century Gothic" panose="020B0502020202020204" pitchFamily="34" charset="0"/>
              </a:rPr>
              <a:t>Yemi</a:t>
            </a:r>
            <a:r>
              <a:rPr lang="en-US" sz="3200" b="1" dirty="0">
                <a:latin typeface="Century Gothic" panose="020B0502020202020204" pitchFamily="34" charset="0"/>
              </a:rPr>
              <a:t> </a:t>
            </a:r>
            <a:r>
              <a:rPr lang="en-US" sz="3200" b="1" dirty="0" err="1">
                <a:latin typeface="Century Gothic" panose="020B0502020202020204" pitchFamily="34" charset="0"/>
              </a:rPr>
              <a:t>Osibanjo</a:t>
            </a:r>
            <a:endParaRPr lang="en-US" sz="3200" dirty="0">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912FBCCA-B188-4BC0-BFCF-6310D7298BC6}"/>
              </a:ext>
            </a:extLst>
          </p:cNvPr>
          <p:cNvSpPr>
            <a:spLocks noGrp="1"/>
          </p:cNvSpPr>
          <p:nvPr>
            <p:ph type="sldNum" sz="quarter" idx="10"/>
          </p:nvPr>
        </p:nvSpPr>
        <p:spPr/>
        <p:txBody>
          <a:bodyPr/>
          <a:lstStyle/>
          <a:p>
            <a:pPr defTabSz="909638" eaLnBrk="0" fontAlgn="base" hangingPunct="0">
              <a:spcBef>
                <a:spcPct val="0"/>
              </a:spcBef>
              <a:spcAft>
                <a:spcPct val="0"/>
              </a:spcAft>
              <a:defRPr/>
            </a:pPr>
            <a:fld id="{1B71BD64-AFE5-4061-9E5E-02273FCA3B04}" type="slidenum">
              <a:rPr lang="en-US">
                <a:solidFill>
                  <a:srgbClr val="2F2B20">
                    <a:tint val="75000"/>
                  </a:srgbClr>
                </a:solidFill>
                <a:latin typeface="Arial" panose="020B0604020202020204" pitchFamily="34" charset="0"/>
              </a:rPr>
              <a:pPr defTabSz="909638" eaLnBrk="0" fontAlgn="base" hangingPunct="0">
                <a:spcBef>
                  <a:spcPct val="0"/>
                </a:spcBef>
                <a:spcAft>
                  <a:spcPct val="0"/>
                </a:spcAft>
                <a:defRPr/>
              </a:pPr>
              <a:t>16</a:t>
            </a:fld>
            <a:endParaRPr lang="en-US" dirty="0">
              <a:solidFill>
                <a:srgbClr val="2F2B20">
                  <a:tint val="75000"/>
                </a:srgbClr>
              </a:solidFill>
              <a:latin typeface="Arial" panose="020B0604020202020204" pitchFamily="34" charset="0"/>
            </a:endParaRPr>
          </a:p>
        </p:txBody>
      </p:sp>
      <p:sp>
        <p:nvSpPr>
          <p:cNvPr id="10" name="Rectangle 9"/>
          <p:cNvSpPr/>
          <p:nvPr/>
        </p:nvSpPr>
        <p:spPr>
          <a:xfrm>
            <a:off x="35014" y="6358981"/>
            <a:ext cx="5074868" cy="40059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Keynote Paper at the 3</a:t>
            </a:r>
            <a:r>
              <a:rPr lang="en-US" sz="800" baseline="30000" dirty="0">
                <a:solidFill>
                  <a:schemeClr val="tx1"/>
                </a:solidFill>
              </a:rPr>
              <a:t>rd</a:t>
            </a:r>
            <a:r>
              <a:rPr lang="en-US" sz="800" dirty="0">
                <a:solidFill>
                  <a:schemeClr val="tx1"/>
                </a:solidFill>
              </a:rPr>
              <a:t> Annual Conference on Financial Fraud, Electoral Fraud and Cross-Border Crime</a:t>
            </a:r>
          </a:p>
        </p:txBody>
      </p:sp>
      <p:sp>
        <p:nvSpPr>
          <p:cNvPr id="8" name="Rectangle 7"/>
          <p:cNvSpPr/>
          <p:nvPr/>
        </p:nvSpPr>
        <p:spPr>
          <a:xfrm>
            <a:off x="-31102" y="6471344"/>
            <a:ext cx="5074868" cy="2785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3684410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Object 36" hidden="1">
            <a:extLst>
              <a:ext uri="{FF2B5EF4-FFF2-40B4-BE49-F238E27FC236}">
                <a16:creationId xmlns:a16="http://schemas.microsoft.com/office/drawing/2014/main" id="{8657DCC5-6941-472F-B08D-B072C2EF2C48}"/>
              </a:ext>
            </a:extLst>
          </p:cNvPr>
          <p:cNvGraphicFramePr>
            <a:graphicFrameLocks noChangeAspect="1"/>
          </p:cNvGraphicFramePr>
          <p:nvPr>
            <p:custDataLst>
              <p:tags r:id="rId2"/>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spid="_x0000_s57370" name="think-cell Slide" r:id="rId5" imgW="360" imgH="360" progId="TCLayout.ActiveDocument.1">
                  <p:embed/>
                </p:oleObj>
              </mc:Choice>
              <mc:Fallback>
                <p:oleObj name="think-cell Slide" r:id="rId5" imgW="360" imgH="360" progId="TCLayout.ActiveDocument.1">
                  <p:embed/>
                  <p:pic>
                    <p:nvPicPr>
                      <p:cNvPr id="102402" name="Object 36" hidden="1">
                        <a:extLst>
                          <a:ext uri="{FF2B5EF4-FFF2-40B4-BE49-F238E27FC236}">
                            <a16:creationId xmlns:a16="http://schemas.microsoft.com/office/drawing/2014/main" id="{8657DCC5-6941-472F-B08D-B072C2EF2C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1"/>
                        <a:ext cx="161925"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02405" name="Title 1">
            <a:extLst>
              <a:ext uri="{FF2B5EF4-FFF2-40B4-BE49-F238E27FC236}">
                <a16:creationId xmlns:a16="http://schemas.microsoft.com/office/drawing/2014/main" id="{D4C982AA-F34C-4987-804B-B4F0ED14C827}"/>
              </a:ext>
            </a:extLst>
          </p:cNvPr>
          <p:cNvSpPr txBox="1">
            <a:spLocks/>
          </p:cNvSpPr>
          <p:nvPr/>
        </p:nvSpPr>
        <p:spPr bwMode="auto">
          <a:xfrm>
            <a:off x="1827476" y="348893"/>
            <a:ext cx="8469313"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08050">
              <a:tabLst>
                <a:tab pos="273050" algn="l"/>
              </a:tabLst>
              <a:defRPr>
                <a:solidFill>
                  <a:schemeClr val="tx1"/>
                </a:solidFill>
                <a:latin typeface="Arial" panose="020B0604020202020204" pitchFamily="34" charset="0"/>
                <a:ea typeface="MS PGothic" panose="020B0600070205080204" pitchFamily="34" charset="-128"/>
              </a:defRPr>
            </a:lvl1pPr>
            <a:lvl2pPr defTabSz="908050">
              <a:tabLst>
                <a:tab pos="273050" algn="l"/>
              </a:tabLst>
              <a:defRPr>
                <a:solidFill>
                  <a:schemeClr val="tx1"/>
                </a:solidFill>
                <a:latin typeface="Arial" panose="020B0604020202020204" pitchFamily="34" charset="0"/>
                <a:ea typeface="MS PGothic" panose="020B0600070205080204" pitchFamily="34" charset="-128"/>
              </a:defRPr>
            </a:lvl2pPr>
            <a:lvl3pPr defTabSz="908050">
              <a:tabLst>
                <a:tab pos="273050" algn="l"/>
              </a:tabLst>
              <a:defRPr>
                <a:solidFill>
                  <a:schemeClr val="tx1"/>
                </a:solidFill>
                <a:latin typeface="Arial" panose="020B0604020202020204" pitchFamily="34" charset="0"/>
                <a:ea typeface="MS PGothic" panose="020B0600070205080204" pitchFamily="34" charset="-128"/>
              </a:defRPr>
            </a:lvl3pPr>
            <a:lvl4pPr defTabSz="908050">
              <a:tabLst>
                <a:tab pos="273050" algn="l"/>
              </a:tabLst>
              <a:defRPr>
                <a:solidFill>
                  <a:schemeClr val="tx1"/>
                </a:solidFill>
                <a:latin typeface="Arial" panose="020B0604020202020204" pitchFamily="34" charset="0"/>
                <a:ea typeface="MS PGothic" panose="020B0600070205080204" pitchFamily="34" charset="-128"/>
              </a:defRPr>
            </a:lvl4pPr>
            <a:lvl5pPr defTabSz="908050">
              <a:tabLst>
                <a:tab pos="273050" algn="l"/>
              </a:tabLst>
              <a:defRPr>
                <a:solidFill>
                  <a:schemeClr val="tx1"/>
                </a:solidFill>
                <a:latin typeface="Arial" panose="020B0604020202020204" pitchFamily="34" charset="0"/>
                <a:ea typeface="MS PGothic" panose="020B0600070205080204" pitchFamily="34" charset="-128"/>
              </a:defRPr>
            </a:lvl5pPr>
            <a:lvl6pPr marL="2276475" indent="9525" defTabSz="908050" eaLnBrk="0" fontAlgn="base" hangingPunct="0">
              <a:spcBef>
                <a:spcPct val="0"/>
              </a:spcBef>
              <a:spcAft>
                <a:spcPct val="0"/>
              </a:spcAft>
              <a:tabLst>
                <a:tab pos="273050" algn="l"/>
              </a:tabLst>
              <a:defRPr>
                <a:solidFill>
                  <a:schemeClr val="tx1"/>
                </a:solidFill>
                <a:latin typeface="Arial" panose="020B0604020202020204" pitchFamily="34" charset="0"/>
                <a:ea typeface="MS PGothic" panose="020B0600070205080204" pitchFamily="34" charset="-128"/>
              </a:defRPr>
            </a:lvl6pPr>
            <a:lvl7pPr marL="2733675" indent="9525" defTabSz="908050" eaLnBrk="0" fontAlgn="base" hangingPunct="0">
              <a:spcBef>
                <a:spcPct val="0"/>
              </a:spcBef>
              <a:spcAft>
                <a:spcPct val="0"/>
              </a:spcAft>
              <a:tabLst>
                <a:tab pos="273050" algn="l"/>
              </a:tabLst>
              <a:defRPr>
                <a:solidFill>
                  <a:schemeClr val="tx1"/>
                </a:solidFill>
                <a:latin typeface="Arial" panose="020B0604020202020204" pitchFamily="34" charset="0"/>
                <a:ea typeface="MS PGothic" panose="020B0600070205080204" pitchFamily="34" charset="-128"/>
              </a:defRPr>
            </a:lvl7pPr>
            <a:lvl8pPr marL="3190875" indent="9525" defTabSz="908050" eaLnBrk="0" fontAlgn="base" hangingPunct="0">
              <a:spcBef>
                <a:spcPct val="0"/>
              </a:spcBef>
              <a:spcAft>
                <a:spcPct val="0"/>
              </a:spcAft>
              <a:tabLst>
                <a:tab pos="273050" algn="l"/>
              </a:tabLst>
              <a:defRPr>
                <a:solidFill>
                  <a:schemeClr val="tx1"/>
                </a:solidFill>
                <a:latin typeface="Arial" panose="020B0604020202020204" pitchFamily="34" charset="0"/>
                <a:ea typeface="MS PGothic" panose="020B0600070205080204" pitchFamily="34" charset="-128"/>
              </a:defRPr>
            </a:lvl8pPr>
            <a:lvl9pPr marL="3648075" indent="9525" defTabSz="908050" eaLnBrk="0" fontAlgn="base" hangingPunct="0">
              <a:spcBef>
                <a:spcPct val="0"/>
              </a:spcBef>
              <a:spcAft>
                <a:spcPct val="0"/>
              </a:spcAft>
              <a:tabLst>
                <a:tab pos="273050" algn="l"/>
              </a:tabLst>
              <a:defRPr>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en-US" altLang="en-US" sz="7200" b="1" dirty="0">
                <a:solidFill>
                  <a:srgbClr val="C00000"/>
                </a:solidFill>
                <a:latin typeface="Century Gothic" panose="020B0502020202020204" pitchFamily="34" charset="0"/>
              </a:rPr>
              <a:t>Feedback!</a:t>
            </a:r>
          </a:p>
        </p:txBody>
      </p:sp>
      <p:sp>
        <p:nvSpPr>
          <p:cNvPr id="2" name="Slide Number Placeholder 1">
            <a:extLst>
              <a:ext uri="{FF2B5EF4-FFF2-40B4-BE49-F238E27FC236}">
                <a16:creationId xmlns:a16="http://schemas.microsoft.com/office/drawing/2014/main" id="{01A22105-5D26-4C1E-A83F-251163FA5F57}"/>
              </a:ext>
            </a:extLst>
          </p:cNvPr>
          <p:cNvSpPr>
            <a:spLocks noGrp="1"/>
          </p:cNvSpPr>
          <p:nvPr>
            <p:ph type="sldNum" sz="quarter" idx="10"/>
          </p:nvPr>
        </p:nvSpPr>
        <p:spPr/>
        <p:txBody>
          <a:bodyPr/>
          <a:lstStyle/>
          <a:p>
            <a:pPr defTabSz="909638" eaLnBrk="0" fontAlgn="base" hangingPunct="0">
              <a:spcBef>
                <a:spcPct val="0"/>
              </a:spcBef>
              <a:spcAft>
                <a:spcPct val="0"/>
              </a:spcAft>
              <a:defRPr/>
            </a:pPr>
            <a:fld id="{1AADB8C3-7EB8-4419-8211-D4EB4A986FD6}" type="slidenum">
              <a:rPr lang="en-US">
                <a:solidFill>
                  <a:srgbClr val="2F2B20">
                    <a:tint val="75000"/>
                  </a:srgbClr>
                </a:solidFill>
                <a:latin typeface="Arial" panose="020B0604020202020204" pitchFamily="34" charset="0"/>
              </a:rPr>
              <a:pPr defTabSz="909638" eaLnBrk="0" fontAlgn="base" hangingPunct="0">
                <a:spcBef>
                  <a:spcPct val="0"/>
                </a:spcBef>
                <a:spcAft>
                  <a:spcPct val="0"/>
                </a:spcAft>
                <a:defRPr/>
              </a:pPr>
              <a:t>17</a:t>
            </a:fld>
            <a:endParaRPr lang="en-US" dirty="0">
              <a:solidFill>
                <a:srgbClr val="2F2B20">
                  <a:tint val="75000"/>
                </a:srgbClr>
              </a:solidFill>
              <a:latin typeface="Arial" panose="020B0604020202020204" pitchFamily="34" charset="0"/>
            </a:endParaRPr>
          </a:p>
        </p:txBody>
      </p:sp>
      <p:sp>
        <p:nvSpPr>
          <p:cNvPr id="6" name="Rectangle 5"/>
          <p:cNvSpPr/>
          <p:nvPr/>
        </p:nvSpPr>
        <p:spPr>
          <a:xfrm>
            <a:off x="-31102" y="6496224"/>
            <a:ext cx="5074868" cy="2785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9841" y="1754590"/>
            <a:ext cx="4422159" cy="4059355"/>
          </a:xfrm>
          <a:prstGeom prst="rect">
            <a:avLst/>
          </a:prstGeom>
        </p:spPr>
      </p:pic>
    </p:spTree>
    <p:extLst>
      <p:ext uri="{BB962C8B-B14F-4D97-AF65-F5344CB8AC3E}">
        <p14:creationId xmlns:p14="http://schemas.microsoft.com/office/powerpoint/2010/main" val="40903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5BFA1B1-C704-4181-999E-E7D5756E34B7}"/>
              </a:ext>
            </a:extLst>
          </p:cNvPr>
          <p:cNvSpPr txBox="1">
            <a:spLocks/>
          </p:cNvSpPr>
          <p:nvPr/>
        </p:nvSpPr>
        <p:spPr>
          <a:xfrm>
            <a:off x="812636" y="350520"/>
            <a:ext cx="9308025" cy="5981856"/>
          </a:xfrm>
          <a:prstGeom prst="rect">
            <a:avLst/>
          </a:prstGeom>
        </p:spPr>
        <p:txBody>
          <a:bodyPr/>
          <a:lstStyle>
            <a:lvl1pPr algn="l" defTabSz="908050" rtl="0" fontAlgn="base">
              <a:spcBef>
                <a:spcPct val="0"/>
              </a:spcBef>
              <a:spcAft>
                <a:spcPct val="0"/>
              </a:spcAft>
              <a:buClr>
                <a:schemeClr val="tx2"/>
              </a:buClr>
              <a:defRPr sz="1600">
                <a:solidFill>
                  <a:schemeClr val="tx1"/>
                </a:solidFill>
                <a:latin typeface="+mn-lt"/>
                <a:ea typeface="+mn-ea"/>
                <a:cs typeface="+mn-cs"/>
              </a:defRPr>
            </a:lvl1pPr>
            <a:lvl2pPr marL="195263" indent="-193675" algn="l" defTabSz="908050" rtl="0" fontAlgn="base">
              <a:spcBef>
                <a:spcPct val="0"/>
              </a:spcBef>
              <a:spcAft>
                <a:spcPct val="0"/>
              </a:spcAft>
              <a:buClr>
                <a:schemeClr val="tx2"/>
              </a:buClr>
              <a:buSzPct val="125000"/>
              <a:buFont typeface="Arial" panose="020B0604020202020204" pitchFamily="34" charset="0"/>
              <a:buChar char="▪"/>
              <a:defRPr sz="1600">
                <a:solidFill>
                  <a:schemeClr val="tx1"/>
                </a:solidFill>
                <a:latin typeface="+mn-lt"/>
                <a:ea typeface="ＭＳ Ｐゴシック" panose="020B0600070205080204" pitchFamily="34" charset="-128"/>
              </a:defRPr>
            </a:lvl2pPr>
            <a:lvl3pPr marL="463550" indent="-265113" algn="l" defTabSz="908050" rtl="0" fontAlgn="base">
              <a:spcBef>
                <a:spcPct val="0"/>
              </a:spcBef>
              <a:spcAft>
                <a:spcPct val="0"/>
              </a:spcAft>
              <a:buClr>
                <a:schemeClr val="tx2"/>
              </a:buClr>
              <a:buSzPct val="120000"/>
              <a:buFont typeface="Arial" panose="020B0604020202020204" pitchFamily="34" charset="0"/>
              <a:buChar char="–"/>
              <a:defRPr sz="1600">
                <a:solidFill>
                  <a:schemeClr val="tx1"/>
                </a:solidFill>
                <a:latin typeface="+mn-lt"/>
                <a:ea typeface="ＭＳ Ｐゴシック" panose="020B0600070205080204" pitchFamily="34" charset="-128"/>
              </a:defRPr>
            </a:lvl3pPr>
            <a:lvl4pPr marL="622300" indent="-157163" algn="l" defTabSz="908050" rtl="0" fontAlgn="base">
              <a:spcBef>
                <a:spcPct val="0"/>
              </a:spcBef>
              <a:spcAft>
                <a:spcPct val="0"/>
              </a:spcAft>
              <a:buClr>
                <a:schemeClr val="tx2"/>
              </a:buClr>
              <a:buSzPct val="120000"/>
              <a:buFont typeface="Arial" panose="020B0604020202020204" pitchFamily="34" charset="0"/>
              <a:buChar char="▫"/>
              <a:defRPr sz="1600">
                <a:solidFill>
                  <a:schemeClr val="tx1"/>
                </a:solidFill>
                <a:latin typeface="+mn-lt"/>
                <a:ea typeface="ＭＳ Ｐゴシック" panose="020B0600070205080204" pitchFamily="34" charset="-128"/>
              </a:defRPr>
            </a:lvl4pPr>
            <a:lvl5pPr marL="760413" indent="-131763" algn="l" defTabSz="908050" rtl="0" fontAlgn="base">
              <a:spcBef>
                <a:spcPct val="0"/>
              </a:spcBef>
              <a:spcAft>
                <a:spcPct val="0"/>
              </a:spcAft>
              <a:buClr>
                <a:schemeClr val="tx2"/>
              </a:buClr>
              <a:buSzPct val="89000"/>
              <a:buFont typeface="Arial" panose="020B0604020202020204" pitchFamily="34" charset="0"/>
              <a:buChar char="-"/>
              <a:defRPr sz="1600">
                <a:solidFill>
                  <a:schemeClr val="tx1"/>
                </a:solidFill>
                <a:latin typeface="+mn-lt"/>
                <a:ea typeface="ＭＳ Ｐゴシック" panose="020B0600070205080204" pitchFamily="34" charset="-128"/>
              </a:defRPr>
            </a:lvl5pPr>
            <a:lvl6pPr marL="761309" indent="-132171" algn="l" defTabSz="90908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1309" indent="-132171" algn="l" defTabSz="90908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1309" indent="-132171" algn="l" defTabSz="90908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1309" indent="-132171" algn="l" defTabSz="90908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eaLnBrk="0" hangingPunct="0">
              <a:buClr>
                <a:srgbClr val="675E47"/>
              </a:buClr>
              <a:defRPr/>
            </a:pPr>
            <a:r>
              <a:rPr lang="en-US" sz="3600" b="1" dirty="0">
                <a:solidFill>
                  <a:srgbClr val="CC3300"/>
                </a:solidFill>
                <a:latin typeface="Century Gothic" panose="020B0502020202020204" pitchFamily="34" charset="0"/>
                <a:ea typeface="ＭＳ Ｐゴシック"/>
              </a:rPr>
              <a:t>Outline</a:t>
            </a:r>
          </a:p>
          <a:p>
            <a:pPr algn="ctr" eaLnBrk="0" hangingPunct="0">
              <a:buClr>
                <a:srgbClr val="675E47"/>
              </a:buClr>
              <a:defRPr/>
            </a:pPr>
            <a:endParaRPr lang="en-US" sz="2400" dirty="0">
              <a:latin typeface="Century Gothic" panose="020B0502020202020204" pitchFamily="34" charset="0"/>
              <a:ea typeface="ＭＳ Ｐゴシック"/>
            </a:endParaRPr>
          </a:p>
          <a:p>
            <a:pPr marL="342900" indent="-342900" algn="just" eaLnBrk="0" hangingPunct="0">
              <a:buClr>
                <a:srgbClr val="CC3300"/>
              </a:buClr>
              <a:buFont typeface="Courier New" charset="0"/>
              <a:buChar char="o"/>
              <a:defRPr/>
            </a:pPr>
            <a:r>
              <a:rPr lang="en-US" sz="2400" dirty="0">
                <a:latin typeface="Century Gothic" panose="020B0502020202020204" pitchFamily="34" charset="0"/>
                <a:ea typeface="ＭＳ Ｐゴシック"/>
              </a:rPr>
              <a:t>Introduction</a:t>
            </a:r>
          </a:p>
          <a:p>
            <a:pPr marL="342900" indent="-342900" algn="just" eaLnBrk="0" hangingPunct="0">
              <a:buClr>
                <a:srgbClr val="CC3300"/>
              </a:buClr>
              <a:buFont typeface="Courier New" charset="0"/>
              <a:buChar char="o"/>
              <a:defRPr/>
            </a:pPr>
            <a:endParaRPr lang="en-US" sz="2400" dirty="0">
              <a:latin typeface="Century Gothic" panose="020B0502020202020204" pitchFamily="34" charset="0"/>
              <a:ea typeface="ＭＳ Ｐゴシック"/>
            </a:endParaRPr>
          </a:p>
          <a:p>
            <a:pPr marL="342900" indent="-342900" algn="just" eaLnBrk="0" hangingPunct="0">
              <a:buClr>
                <a:srgbClr val="CC3300"/>
              </a:buClr>
              <a:buFont typeface="Courier New" charset="0"/>
              <a:buChar char="o"/>
              <a:defRPr/>
            </a:pPr>
            <a:r>
              <a:rPr lang="en-GB" sz="2400" dirty="0">
                <a:latin typeface="Century Gothic" panose="020B0502020202020204" pitchFamily="34" charset="0"/>
              </a:rPr>
              <a:t>Tax Evasion and the low tax to GDP ratio</a:t>
            </a:r>
          </a:p>
          <a:p>
            <a:pPr algn="just" eaLnBrk="0" hangingPunct="0">
              <a:buClr>
                <a:srgbClr val="CC3300"/>
              </a:buClr>
              <a:defRPr/>
            </a:pPr>
            <a:endParaRPr lang="en-US" sz="2400" dirty="0">
              <a:latin typeface="Century Gothic" panose="020B0502020202020204" pitchFamily="34" charset="0"/>
              <a:ea typeface="ＭＳ Ｐゴシック"/>
            </a:endParaRPr>
          </a:p>
          <a:p>
            <a:pPr marL="342900" indent="-342900" algn="just" eaLnBrk="0" hangingPunct="0">
              <a:buClr>
                <a:srgbClr val="CC3300"/>
              </a:buClr>
              <a:buFont typeface="Courier New" charset="0"/>
              <a:buChar char="o"/>
              <a:defRPr/>
            </a:pPr>
            <a:r>
              <a:rPr lang="en-GB" sz="2400" dirty="0">
                <a:latin typeface="Century Gothic" panose="020B0502020202020204" pitchFamily="34" charset="0"/>
              </a:rPr>
              <a:t>Effects of Tax Evasion in Nigeria</a:t>
            </a:r>
          </a:p>
          <a:p>
            <a:pPr algn="just" eaLnBrk="0" hangingPunct="0">
              <a:buClr>
                <a:srgbClr val="CC3300"/>
              </a:buClr>
              <a:defRPr/>
            </a:pPr>
            <a:endParaRPr lang="en-US" sz="2400" dirty="0">
              <a:latin typeface="Century Gothic" panose="020B0502020202020204" pitchFamily="34" charset="0"/>
              <a:ea typeface="ＭＳ Ｐゴシック"/>
            </a:endParaRPr>
          </a:p>
          <a:p>
            <a:pPr marL="342900" indent="-342900" algn="just" eaLnBrk="0" hangingPunct="0">
              <a:buClr>
                <a:srgbClr val="CC3300"/>
              </a:buClr>
              <a:buFont typeface="Courier New" charset="0"/>
              <a:buChar char="o"/>
              <a:defRPr/>
            </a:pPr>
            <a:r>
              <a:rPr lang="en-GB" sz="2400" dirty="0">
                <a:latin typeface="Century Gothic" panose="020B0502020202020204" pitchFamily="34" charset="0"/>
              </a:rPr>
              <a:t>Reasons for Tax Evasion in Nigeria</a:t>
            </a:r>
          </a:p>
          <a:p>
            <a:pPr algn="just" eaLnBrk="0" hangingPunct="0">
              <a:buClr>
                <a:srgbClr val="CC3300"/>
              </a:buClr>
              <a:defRPr/>
            </a:pPr>
            <a:endParaRPr lang="en-US" sz="2400" dirty="0">
              <a:latin typeface="Century Gothic" panose="020B0502020202020204" pitchFamily="34" charset="0"/>
              <a:ea typeface="ＭＳ Ｐゴシック"/>
            </a:endParaRPr>
          </a:p>
          <a:p>
            <a:pPr marL="342900" indent="-342900" algn="just" eaLnBrk="0" hangingPunct="0">
              <a:buClr>
                <a:srgbClr val="CC3300"/>
              </a:buClr>
              <a:buFont typeface="Courier New" charset="0"/>
              <a:buChar char="o"/>
              <a:defRPr/>
            </a:pPr>
            <a:r>
              <a:rPr lang="en-GB" sz="2400" dirty="0">
                <a:latin typeface="Century Gothic" panose="020B0502020202020204" pitchFamily="34" charset="0"/>
              </a:rPr>
              <a:t>Curbing Tax Evasion in Nigeria</a:t>
            </a:r>
          </a:p>
          <a:p>
            <a:pPr algn="just" eaLnBrk="0" hangingPunct="0">
              <a:buClr>
                <a:srgbClr val="CC3300"/>
              </a:buClr>
              <a:defRPr/>
            </a:pPr>
            <a:endParaRPr lang="en-US" sz="2400" dirty="0">
              <a:latin typeface="Century Gothic" panose="020B0502020202020204" pitchFamily="34" charset="0"/>
              <a:ea typeface="ＭＳ Ｐゴシック"/>
            </a:endParaRPr>
          </a:p>
          <a:p>
            <a:pPr marL="342900" indent="-342900" algn="just" eaLnBrk="0" hangingPunct="0">
              <a:buClr>
                <a:srgbClr val="CC3300"/>
              </a:buClr>
              <a:buFont typeface="Courier New" charset="0"/>
              <a:buChar char="o"/>
              <a:defRPr/>
            </a:pPr>
            <a:r>
              <a:rPr lang="en-GB" sz="2400" dirty="0">
                <a:latin typeface="Century Gothic" panose="020B0502020202020204" pitchFamily="34" charset="0"/>
              </a:rPr>
              <a:t>Improving tax to GDP ratio in Nigeria</a:t>
            </a:r>
          </a:p>
          <a:p>
            <a:pPr algn="just" eaLnBrk="0" hangingPunct="0">
              <a:buClr>
                <a:srgbClr val="CC3300"/>
              </a:buClr>
              <a:defRPr/>
            </a:pPr>
            <a:endParaRPr lang="en-US" sz="2400" dirty="0">
              <a:latin typeface="Century Gothic" panose="020B0502020202020204" pitchFamily="34" charset="0"/>
            </a:endParaRPr>
          </a:p>
          <a:p>
            <a:pPr marL="342900" indent="-342900" algn="just" eaLnBrk="0" hangingPunct="0">
              <a:buClr>
                <a:srgbClr val="CC3300"/>
              </a:buClr>
              <a:buFont typeface="Courier New" charset="0"/>
              <a:buChar char="o"/>
              <a:defRPr/>
            </a:pPr>
            <a:r>
              <a:rPr lang="en-US" altLang="en-US" sz="2400" dirty="0">
                <a:latin typeface="Century Gothic" charset="0"/>
                <a:ea typeface="MS PGothic" charset="-128"/>
              </a:rPr>
              <a:t>Conclusion</a:t>
            </a:r>
            <a:endParaRPr lang="en-US" sz="2400" dirty="0">
              <a:latin typeface="Century Gothic" panose="020B0502020202020204" pitchFamily="34" charset="0"/>
              <a:ea typeface="ＭＳ Ｐゴシック"/>
            </a:endParaRPr>
          </a:p>
          <a:p>
            <a:pPr marL="342900" indent="-342900" algn="just" eaLnBrk="0" hangingPunct="0">
              <a:buClr>
                <a:srgbClr val="CC3300"/>
              </a:buClr>
              <a:buFont typeface="Courier New" charset="0"/>
              <a:buChar char="o"/>
              <a:defRPr/>
            </a:pPr>
            <a:endParaRPr lang="en-US" sz="2400" b="1" dirty="0">
              <a:latin typeface="Century Gothic" panose="020B0502020202020204" pitchFamily="34" charset="0"/>
              <a:ea typeface="ＭＳ Ｐゴシック"/>
            </a:endParaRPr>
          </a:p>
          <a:p>
            <a:pPr marL="285750" indent="-285750" algn="just" eaLnBrk="0" hangingPunct="0">
              <a:buClr>
                <a:srgbClr val="675E47"/>
              </a:buClr>
              <a:buFont typeface="Courier New" panose="02070309020205020404" pitchFamily="49" charset="0"/>
              <a:buChar char="o"/>
              <a:defRPr/>
            </a:pPr>
            <a:endParaRPr lang="en-US" sz="2800" b="1" dirty="0">
              <a:latin typeface="Century Gothic" panose="020B0502020202020204" pitchFamily="34" charset="0"/>
              <a:ea typeface="ＭＳ Ｐゴシック"/>
            </a:endParaRPr>
          </a:p>
          <a:p>
            <a:pPr marL="285750" indent="-285750" algn="just" eaLnBrk="0" hangingPunct="0">
              <a:buClr>
                <a:srgbClr val="675E47"/>
              </a:buClr>
              <a:buFont typeface="Courier New" panose="02070309020205020404" pitchFamily="49" charset="0"/>
              <a:buChar char="o"/>
              <a:defRPr/>
            </a:pPr>
            <a:endParaRPr lang="en-US" sz="2000" dirty="0">
              <a:latin typeface="Century Gothic" panose="020B0502020202020204" pitchFamily="34" charset="0"/>
              <a:ea typeface="ＭＳ Ｐゴシック"/>
            </a:endParaRPr>
          </a:p>
          <a:p>
            <a:pPr algn="just" eaLnBrk="0" hangingPunct="0">
              <a:buClr>
                <a:srgbClr val="675E47"/>
              </a:buClr>
              <a:defRPr/>
            </a:pPr>
            <a:endParaRPr lang="en-US" sz="2000" dirty="0">
              <a:latin typeface="Century Gothic" panose="020B0502020202020204" pitchFamily="34" charset="0"/>
              <a:ea typeface="ＭＳ Ｐゴシック"/>
            </a:endParaRPr>
          </a:p>
          <a:p>
            <a:pPr algn="just" eaLnBrk="0" hangingPunct="0">
              <a:buClr>
                <a:srgbClr val="675E47"/>
              </a:buClr>
              <a:defRPr/>
            </a:pPr>
            <a:endParaRPr lang="en-US" sz="2800" dirty="0">
              <a:latin typeface="Calibri" charset="0"/>
              <a:ea typeface="ＭＳ Ｐゴシック"/>
            </a:endParaRPr>
          </a:p>
          <a:p>
            <a:pPr algn="just" eaLnBrk="0" hangingPunct="0">
              <a:buClr>
                <a:srgbClr val="675E47"/>
              </a:buClr>
              <a:defRPr/>
            </a:pPr>
            <a:endParaRPr lang="en-US" sz="2800" b="1" dirty="0">
              <a:latin typeface="Calibri" charset="0"/>
              <a:ea typeface="ＭＳ Ｐゴシック"/>
            </a:endParaRPr>
          </a:p>
          <a:p>
            <a:pPr algn="just" eaLnBrk="0" hangingPunct="0">
              <a:buClr>
                <a:srgbClr val="675E47"/>
              </a:buClr>
              <a:defRPr/>
            </a:pPr>
            <a:endParaRPr lang="en-US" sz="2800" dirty="0">
              <a:latin typeface="Calibri" charset="0"/>
              <a:ea typeface="ＭＳ Ｐゴシック"/>
            </a:endParaRPr>
          </a:p>
        </p:txBody>
      </p:sp>
      <p:sp>
        <p:nvSpPr>
          <p:cNvPr id="19" name="Rectangle 18"/>
          <p:cNvSpPr/>
          <p:nvPr/>
        </p:nvSpPr>
        <p:spPr>
          <a:xfrm>
            <a:off x="0" y="6482688"/>
            <a:ext cx="5074868" cy="2672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Tree>
    <p:extLst>
      <p:ext uri="{BB962C8B-B14F-4D97-AF65-F5344CB8AC3E}">
        <p14:creationId xmlns:p14="http://schemas.microsoft.com/office/powerpoint/2010/main" val="140932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36" hidden="1">
            <a:extLst>
              <a:ext uri="{FF2B5EF4-FFF2-40B4-BE49-F238E27FC236}">
                <a16:creationId xmlns:a16="http://schemas.microsoft.com/office/drawing/2014/main" id="{6E9C5F14-9922-43B1-B35E-A03A3FB5CC7B}"/>
              </a:ext>
            </a:extLst>
          </p:cNvPr>
          <p:cNvGraphicFramePr>
            <a:graphicFrameLocks noChangeAspect="1"/>
          </p:cNvGraphicFramePr>
          <p:nvPr>
            <p:custDataLst>
              <p:tags r:id="rId2"/>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spid="_x0000_s16413" name="think-cell Slide" r:id="rId5" imgW="360" imgH="360" progId="TCLayout.ActiveDocument.1">
                  <p:embed/>
                </p:oleObj>
              </mc:Choice>
              <mc:Fallback>
                <p:oleObj name="think-cell Slide" r:id="rId5" imgW="360" imgH="360" progId="TCLayout.ActiveDocument.1">
                  <p:embed/>
                  <p:pic>
                    <p:nvPicPr>
                      <p:cNvPr id="61442" name="Object 36" hidden="1">
                        <a:extLst>
                          <a:ext uri="{FF2B5EF4-FFF2-40B4-BE49-F238E27FC236}">
                            <a16:creationId xmlns:a16="http://schemas.microsoft.com/office/drawing/2014/main" id="{6E9C5F14-9922-43B1-B35E-A03A3FB5CC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1"/>
                        <a:ext cx="161925"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912FBCCA-B188-4BC0-BFCF-6310D7298BC6}"/>
              </a:ext>
            </a:extLst>
          </p:cNvPr>
          <p:cNvSpPr>
            <a:spLocks noGrp="1"/>
          </p:cNvSpPr>
          <p:nvPr>
            <p:ph type="sldNum" sz="quarter" idx="10"/>
          </p:nvPr>
        </p:nvSpPr>
        <p:spPr/>
        <p:txBody>
          <a:bodyPr/>
          <a:lstStyle/>
          <a:p>
            <a:pPr defTabSz="909638" eaLnBrk="0" fontAlgn="base" hangingPunct="0">
              <a:spcBef>
                <a:spcPct val="0"/>
              </a:spcBef>
              <a:spcAft>
                <a:spcPct val="0"/>
              </a:spcAft>
              <a:defRPr/>
            </a:pPr>
            <a:fld id="{1B71BD64-AFE5-4061-9E5E-02273FCA3B04}" type="slidenum">
              <a:rPr lang="en-US">
                <a:solidFill>
                  <a:srgbClr val="2F2B20">
                    <a:tint val="75000"/>
                  </a:srgbClr>
                </a:solidFill>
                <a:latin typeface="Arial" panose="020B0604020202020204" pitchFamily="34" charset="0"/>
              </a:rPr>
              <a:pPr defTabSz="909638" eaLnBrk="0" fontAlgn="base" hangingPunct="0">
                <a:spcBef>
                  <a:spcPct val="0"/>
                </a:spcBef>
                <a:spcAft>
                  <a:spcPct val="0"/>
                </a:spcAft>
                <a:defRPr/>
              </a:pPr>
              <a:t>3</a:t>
            </a:fld>
            <a:endParaRPr lang="en-US" dirty="0">
              <a:solidFill>
                <a:srgbClr val="2F2B20">
                  <a:tint val="75000"/>
                </a:srgbClr>
              </a:solidFill>
              <a:latin typeface="Arial" panose="020B0604020202020204" pitchFamily="34" charset="0"/>
            </a:endParaRPr>
          </a:p>
        </p:txBody>
      </p:sp>
      <p:sp>
        <p:nvSpPr>
          <p:cNvPr id="10" name="Rectangle 9"/>
          <p:cNvSpPr/>
          <p:nvPr/>
        </p:nvSpPr>
        <p:spPr>
          <a:xfrm>
            <a:off x="35014" y="6358981"/>
            <a:ext cx="5074868" cy="40059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Keynote Paper at the 3</a:t>
            </a:r>
            <a:r>
              <a:rPr lang="en-US" sz="800" baseline="30000" dirty="0">
                <a:solidFill>
                  <a:schemeClr val="tx1"/>
                </a:solidFill>
              </a:rPr>
              <a:t>rd</a:t>
            </a:r>
            <a:r>
              <a:rPr lang="en-US" sz="800" dirty="0">
                <a:solidFill>
                  <a:schemeClr val="tx1"/>
                </a:solidFill>
              </a:rPr>
              <a:t> Annual Conference on Financial Fraud, Electoral Fraud and Cross-Border Crime</a:t>
            </a:r>
          </a:p>
        </p:txBody>
      </p:sp>
      <p:sp>
        <p:nvSpPr>
          <p:cNvPr id="8" name="Rectangle 7"/>
          <p:cNvSpPr/>
          <p:nvPr/>
        </p:nvSpPr>
        <p:spPr>
          <a:xfrm>
            <a:off x="0" y="6471344"/>
            <a:ext cx="5074868" cy="2785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9" name="TextBox 8">
            <a:extLst>
              <a:ext uri="{FF2B5EF4-FFF2-40B4-BE49-F238E27FC236}">
                <a16:creationId xmlns:a16="http://schemas.microsoft.com/office/drawing/2014/main" id="{F1EE86CD-6AF5-E641-A2AE-E9CC893C9FAE}"/>
              </a:ext>
            </a:extLst>
          </p:cNvPr>
          <p:cNvSpPr txBox="1"/>
          <p:nvPr/>
        </p:nvSpPr>
        <p:spPr>
          <a:xfrm>
            <a:off x="0" y="132903"/>
            <a:ext cx="2576346" cy="584775"/>
          </a:xfrm>
          <a:prstGeom prst="rect">
            <a:avLst/>
          </a:prstGeom>
          <a:noFill/>
        </p:spPr>
        <p:txBody>
          <a:bodyPr wrap="none" rtlCol="0">
            <a:spAutoFit/>
          </a:bodyPr>
          <a:lstStyle/>
          <a:p>
            <a:r>
              <a:rPr lang="en-US" sz="3200" b="1" dirty="0">
                <a:solidFill>
                  <a:srgbClr val="CC3300"/>
                </a:solidFill>
                <a:latin typeface="Century Gothic" panose="020B0502020202020204" pitchFamily="34" charset="0"/>
              </a:rPr>
              <a:t>Introduction</a:t>
            </a: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1489" t="-50" r="1489"/>
          <a:stretch/>
        </p:blipFill>
        <p:spPr>
          <a:xfrm>
            <a:off x="0" y="1146876"/>
            <a:ext cx="6478291" cy="4850968"/>
          </a:xfrm>
          <a:prstGeom prst="rect">
            <a:avLst/>
          </a:prstGeom>
        </p:spPr>
      </p:pic>
      <p:sp>
        <p:nvSpPr>
          <p:cNvPr id="6" name="TextBox 5"/>
          <p:cNvSpPr txBox="1"/>
          <p:nvPr/>
        </p:nvSpPr>
        <p:spPr>
          <a:xfrm>
            <a:off x="7005232" y="1658319"/>
            <a:ext cx="4866469" cy="3894773"/>
          </a:xfrm>
          <a:prstGeom prst="hexagon">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GB" sz="2800" b="1" dirty="0">
                <a:latin typeface="Century Gothic" panose="020B0502020202020204" pitchFamily="34" charset="0"/>
              </a:rPr>
              <a:t>Everyone dies, </a:t>
            </a:r>
            <a:r>
              <a:rPr lang="en-GB" sz="2800" dirty="0">
                <a:latin typeface="Century Gothic" panose="020B0502020202020204" pitchFamily="34" charset="0"/>
              </a:rPr>
              <a:t>and </a:t>
            </a:r>
            <a:r>
              <a:rPr lang="en-GB" sz="2800" b="1" dirty="0">
                <a:latin typeface="Century Gothic" panose="020B0502020202020204" pitchFamily="34" charset="0"/>
              </a:rPr>
              <a:t>the essential expenditures of government must be financed through taxation</a:t>
            </a:r>
            <a:endParaRPr lang="en-US" sz="2800" dirty="0"/>
          </a:p>
        </p:txBody>
      </p:sp>
    </p:spTree>
    <p:extLst>
      <p:ext uri="{BB962C8B-B14F-4D97-AF65-F5344CB8AC3E}">
        <p14:creationId xmlns:p14="http://schemas.microsoft.com/office/powerpoint/2010/main" val="15951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36" hidden="1">
            <a:extLst>
              <a:ext uri="{FF2B5EF4-FFF2-40B4-BE49-F238E27FC236}">
                <a16:creationId xmlns:a16="http://schemas.microsoft.com/office/drawing/2014/main" id="{6E9C5F14-9922-43B1-B35E-A03A3FB5CC7B}"/>
              </a:ext>
            </a:extLst>
          </p:cNvPr>
          <p:cNvGraphicFramePr>
            <a:graphicFrameLocks noChangeAspect="1"/>
          </p:cNvGraphicFramePr>
          <p:nvPr>
            <p:custDataLst>
              <p:tags r:id="rId2"/>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spid="_x0000_s35867" name="think-cell Slide" r:id="rId5" imgW="360" imgH="360" progId="TCLayout.ActiveDocument.1">
                  <p:embed/>
                </p:oleObj>
              </mc:Choice>
              <mc:Fallback>
                <p:oleObj name="think-cell Slide" r:id="rId5" imgW="360" imgH="360" progId="TCLayout.ActiveDocument.1">
                  <p:embed/>
                  <p:pic>
                    <p:nvPicPr>
                      <p:cNvPr id="61442" name="Object 36" hidden="1">
                        <a:extLst>
                          <a:ext uri="{FF2B5EF4-FFF2-40B4-BE49-F238E27FC236}">
                            <a16:creationId xmlns:a16="http://schemas.microsoft.com/office/drawing/2014/main" id="{6E9C5F14-9922-43B1-B35E-A03A3FB5CC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1"/>
                        <a:ext cx="161925"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912FBCCA-B188-4BC0-BFCF-6310D7298BC6}"/>
              </a:ext>
            </a:extLst>
          </p:cNvPr>
          <p:cNvSpPr>
            <a:spLocks noGrp="1"/>
          </p:cNvSpPr>
          <p:nvPr>
            <p:ph type="sldNum" sz="quarter" idx="10"/>
          </p:nvPr>
        </p:nvSpPr>
        <p:spPr/>
        <p:txBody>
          <a:bodyPr/>
          <a:lstStyle/>
          <a:p>
            <a:pPr defTabSz="909638" eaLnBrk="0" fontAlgn="base" hangingPunct="0">
              <a:spcBef>
                <a:spcPct val="0"/>
              </a:spcBef>
              <a:spcAft>
                <a:spcPct val="0"/>
              </a:spcAft>
              <a:defRPr/>
            </a:pPr>
            <a:fld id="{1B71BD64-AFE5-4061-9E5E-02273FCA3B04}" type="slidenum">
              <a:rPr lang="en-US">
                <a:solidFill>
                  <a:srgbClr val="2F2B20">
                    <a:tint val="75000"/>
                  </a:srgbClr>
                </a:solidFill>
                <a:latin typeface="Arial" panose="020B0604020202020204" pitchFamily="34" charset="0"/>
              </a:rPr>
              <a:pPr defTabSz="909638" eaLnBrk="0" fontAlgn="base" hangingPunct="0">
                <a:spcBef>
                  <a:spcPct val="0"/>
                </a:spcBef>
                <a:spcAft>
                  <a:spcPct val="0"/>
                </a:spcAft>
                <a:defRPr/>
              </a:pPr>
              <a:t>4</a:t>
            </a:fld>
            <a:endParaRPr lang="en-US" dirty="0">
              <a:solidFill>
                <a:srgbClr val="2F2B20">
                  <a:tint val="75000"/>
                </a:srgbClr>
              </a:solidFill>
              <a:latin typeface="Arial" panose="020B0604020202020204" pitchFamily="34" charset="0"/>
            </a:endParaRPr>
          </a:p>
        </p:txBody>
      </p:sp>
      <p:sp>
        <p:nvSpPr>
          <p:cNvPr id="10" name="Rectangle 9"/>
          <p:cNvSpPr/>
          <p:nvPr/>
        </p:nvSpPr>
        <p:spPr>
          <a:xfrm>
            <a:off x="35014" y="6358981"/>
            <a:ext cx="5074868" cy="40059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Keynote Paper at the 3</a:t>
            </a:r>
            <a:r>
              <a:rPr lang="en-US" sz="800" baseline="30000" dirty="0">
                <a:solidFill>
                  <a:schemeClr val="tx1"/>
                </a:solidFill>
              </a:rPr>
              <a:t>rd</a:t>
            </a:r>
            <a:r>
              <a:rPr lang="en-US" sz="800" dirty="0">
                <a:solidFill>
                  <a:schemeClr val="tx1"/>
                </a:solidFill>
              </a:rPr>
              <a:t> Annual Conference on Financial Fraud, Electoral Fraud and Cross-Border Crime</a:t>
            </a:r>
          </a:p>
        </p:txBody>
      </p:sp>
      <p:sp>
        <p:nvSpPr>
          <p:cNvPr id="8" name="Rectangle 7"/>
          <p:cNvSpPr/>
          <p:nvPr/>
        </p:nvSpPr>
        <p:spPr>
          <a:xfrm>
            <a:off x="0" y="6471344"/>
            <a:ext cx="5074868" cy="2785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9" name="TextBox 8">
            <a:extLst>
              <a:ext uri="{FF2B5EF4-FFF2-40B4-BE49-F238E27FC236}">
                <a16:creationId xmlns:a16="http://schemas.microsoft.com/office/drawing/2014/main" id="{F1EE86CD-6AF5-E641-A2AE-E9CC893C9FAE}"/>
              </a:ext>
            </a:extLst>
          </p:cNvPr>
          <p:cNvSpPr txBox="1"/>
          <p:nvPr/>
        </p:nvSpPr>
        <p:spPr>
          <a:xfrm>
            <a:off x="0" y="132903"/>
            <a:ext cx="2576346" cy="584775"/>
          </a:xfrm>
          <a:prstGeom prst="rect">
            <a:avLst/>
          </a:prstGeom>
          <a:noFill/>
        </p:spPr>
        <p:txBody>
          <a:bodyPr wrap="none" rtlCol="0">
            <a:spAutoFit/>
          </a:bodyPr>
          <a:lstStyle/>
          <a:p>
            <a:r>
              <a:rPr lang="en-US" sz="3200" b="1" dirty="0">
                <a:solidFill>
                  <a:srgbClr val="CC3300"/>
                </a:solidFill>
                <a:latin typeface="Century Gothic" panose="020B0502020202020204" pitchFamily="34" charset="0"/>
              </a:rPr>
              <a:t>Introduction</a:t>
            </a:r>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3850" t="2397" r="2738" b="34925"/>
          <a:stretch/>
        </p:blipFill>
        <p:spPr>
          <a:xfrm>
            <a:off x="3053166" y="3820332"/>
            <a:ext cx="4479010" cy="2100020"/>
          </a:xfrm>
          <a:prstGeom prst="rect">
            <a:avLst/>
          </a:prstGeom>
        </p:spPr>
      </p:pic>
      <p:sp>
        <p:nvSpPr>
          <p:cNvPr id="5" name="TextBox 4"/>
          <p:cNvSpPr txBox="1"/>
          <p:nvPr/>
        </p:nvSpPr>
        <p:spPr>
          <a:xfrm>
            <a:off x="3750590" y="1332855"/>
            <a:ext cx="3843579" cy="2009061"/>
          </a:xfrm>
          <a:prstGeom prst="wedgeRoundRectCallou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dirty="0">
                <a:latin typeface="Century Gothic" panose="020B0502020202020204" pitchFamily="34" charset="0"/>
              </a:rPr>
              <a:t>Just as the time of death is not certain, the burden of tax is equally not definite</a:t>
            </a:r>
            <a:endParaRPr lang="en-US" sz="2800" dirty="0"/>
          </a:p>
        </p:txBody>
      </p:sp>
    </p:spTree>
    <p:extLst>
      <p:ext uri="{BB962C8B-B14F-4D97-AF65-F5344CB8AC3E}">
        <p14:creationId xmlns:p14="http://schemas.microsoft.com/office/powerpoint/2010/main" val="86466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36" hidden="1">
            <a:extLst>
              <a:ext uri="{FF2B5EF4-FFF2-40B4-BE49-F238E27FC236}">
                <a16:creationId xmlns:a16="http://schemas.microsoft.com/office/drawing/2014/main" id="{6E9C5F14-9922-43B1-B35E-A03A3FB5CC7B}"/>
              </a:ext>
            </a:extLst>
          </p:cNvPr>
          <p:cNvGraphicFramePr>
            <a:graphicFrameLocks noChangeAspect="1"/>
          </p:cNvGraphicFramePr>
          <p:nvPr>
            <p:custDataLst>
              <p:tags r:id="rId2"/>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spid="_x0000_s36891" name="think-cell Slide" r:id="rId5" imgW="360" imgH="360" progId="TCLayout.ActiveDocument.1">
                  <p:embed/>
                </p:oleObj>
              </mc:Choice>
              <mc:Fallback>
                <p:oleObj name="think-cell Slide" r:id="rId5" imgW="360" imgH="360" progId="TCLayout.ActiveDocument.1">
                  <p:embed/>
                  <p:pic>
                    <p:nvPicPr>
                      <p:cNvPr id="61442" name="Object 36" hidden="1">
                        <a:extLst>
                          <a:ext uri="{FF2B5EF4-FFF2-40B4-BE49-F238E27FC236}">
                            <a16:creationId xmlns:a16="http://schemas.microsoft.com/office/drawing/2014/main" id="{6E9C5F14-9922-43B1-B35E-A03A3FB5CC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1"/>
                        <a:ext cx="161925"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912FBCCA-B188-4BC0-BFCF-6310D7298BC6}"/>
              </a:ext>
            </a:extLst>
          </p:cNvPr>
          <p:cNvSpPr>
            <a:spLocks noGrp="1"/>
          </p:cNvSpPr>
          <p:nvPr>
            <p:ph type="sldNum" sz="quarter" idx="10"/>
          </p:nvPr>
        </p:nvSpPr>
        <p:spPr/>
        <p:txBody>
          <a:bodyPr/>
          <a:lstStyle/>
          <a:p>
            <a:pPr defTabSz="909638" eaLnBrk="0" fontAlgn="base" hangingPunct="0">
              <a:spcBef>
                <a:spcPct val="0"/>
              </a:spcBef>
              <a:spcAft>
                <a:spcPct val="0"/>
              </a:spcAft>
              <a:defRPr/>
            </a:pPr>
            <a:fld id="{1B71BD64-AFE5-4061-9E5E-02273FCA3B04}" type="slidenum">
              <a:rPr lang="en-US">
                <a:solidFill>
                  <a:srgbClr val="2F2B20">
                    <a:tint val="75000"/>
                  </a:srgbClr>
                </a:solidFill>
                <a:latin typeface="Arial" panose="020B0604020202020204" pitchFamily="34" charset="0"/>
              </a:rPr>
              <a:pPr defTabSz="909638" eaLnBrk="0" fontAlgn="base" hangingPunct="0">
                <a:spcBef>
                  <a:spcPct val="0"/>
                </a:spcBef>
                <a:spcAft>
                  <a:spcPct val="0"/>
                </a:spcAft>
                <a:defRPr/>
              </a:pPr>
              <a:t>5</a:t>
            </a:fld>
            <a:endParaRPr lang="en-US" dirty="0">
              <a:solidFill>
                <a:srgbClr val="2F2B20">
                  <a:tint val="75000"/>
                </a:srgbClr>
              </a:solidFill>
              <a:latin typeface="Arial" panose="020B0604020202020204" pitchFamily="34" charset="0"/>
            </a:endParaRPr>
          </a:p>
        </p:txBody>
      </p:sp>
      <p:sp>
        <p:nvSpPr>
          <p:cNvPr id="10" name="Rectangle 9"/>
          <p:cNvSpPr/>
          <p:nvPr/>
        </p:nvSpPr>
        <p:spPr>
          <a:xfrm>
            <a:off x="35014" y="6358981"/>
            <a:ext cx="5074868" cy="40059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Keynote Paper at the 3</a:t>
            </a:r>
            <a:r>
              <a:rPr lang="en-US" sz="800" baseline="30000" dirty="0">
                <a:solidFill>
                  <a:schemeClr val="tx1"/>
                </a:solidFill>
              </a:rPr>
              <a:t>rd</a:t>
            </a:r>
            <a:r>
              <a:rPr lang="en-US" sz="800" dirty="0">
                <a:solidFill>
                  <a:schemeClr val="tx1"/>
                </a:solidFill>
              </a:rPr>
              <a:t> Annual Conference on Financial Fraud, Electoral Fraud and Cross-Border Crime</a:t>
            </a:r>
          </a:p>
        </p:txBody>
      </p:sp>
      <p:sp>
        <p:nvSpPr>
          <p:cNvPr id="8" name="Rectangle 7"/>
          <p:cNvSpPr/>
          <p:nvPr/>
        </p:nvSpPr>
        <p:spPr>
          <a:xfrm>
            <a:off x="0" y="6471344"/>
            <a:ext cx="5074868" cy="2785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9" name="TextBox 8">
            <a:extLst>
              <a:ext uri="{FF2B5EF4-FFF2-40B4-BE49-F238E27FC236}">
                <a16:creationId xmlns:a16="http://schemas.microsoft.com/office/drawing/2014/main" id="{F1EE86CD-6AF5-E641-A2AE-E9CC893C9FAE}"/>
              </a:ext>
            </a:extLst>
          </p:cNvPr>
          <p:cNvSpPr txBox="1"/>
          <p:nvPr/>
        </p:nvSpPr>
        <p:spPr>
          <a:xfrm>
            <a:off x="0" y="132903"/>
            <a:ext cx="2576346" cy="584775"/>
          </a:xfrm>
          <a:prstGeom prst="rect">
            <a:avLst/>
          </a:prstGeom>
          <a:noFill/>
        </p:spPr>
        <p:txBody>
          <a:bodyPr wrap="none" rtlCol="0">
            <a:spAutoFit/>
          </a:bodyPr>
          <a:lstStyle/>
          <a:p>
            <a:r>
              <a:rPr lang="en-US" sz="3200" b="1" dirty="0">
                <a:solidFill>
                  <a:srgbClr val="CC3300"/>
                </a:solidFill>
                <a:latin typeface="Century Gothic" panose="020B0502020202020204" pitchFamily="34" charset="0"/>
              </a:rPr>
              <a:t>Introduction</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7013" y="637125"/>
            <a:ext cx="3158668" cy="3485423"/>
          </a:xfrm>
          <a:prstGeom prst="rect">
            <a:avLst/>
          </a:prstGeom>
        </p:spPr>
      </p:pic>
      <p:sp>
        <p:nvSpPr>
          <p:cNvPr id="11" name="Rounded Rectangle 10"/>
          <p:cNvSpPr/>
          <p:nvPr/>
        </p:nvSpPr>
        <p:spPr>
          <a:xfrm>
            <a:off x="0" y="3952068"/>
            <a:ext cx="12192000" cy="2293747"/>
          </a:xfrm>
          <a:prstGeom prst="roundRect">
            <a:avLst/>
          </a:prstGeom>
          <a:solidFill>
            <a:srgbClr val="FF990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Century Gothic" panose="020B0502020202020204" pitchFamily="34" charset="0"/>
              </a:rPr>
              <a:t>Tax evasion is a form of fiscal corruption and has been a persistent problem throughout history with serious economic consequences</a:t>
            </a:r>
            <a:endParaRPr lang="en-US" sz="2800" dirty="0" err="1">
              <a:solidFill>
                <a:schemeClr val="tx1"/>
              </a:solidFill>
            </a:endParaRPr>
          </a:p>
        </p:txBody>
      </p:sp>
    </p:spTree>
    <p:extLst>
      <p:ext uri="{BB962C8B-B14F-4D97-AF65-F5344CB8AC3E}">
        <p14:creationId xmlns:p14="http://schemas.microsoft.com/office/powerpoint/2010/main" val="380111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36" hidden="1">
            <a:extLst>
              <a:ext uri="{FF2B5EF4-FFF2-40B4-BE49-F238E27FC236}">
                <a16:creationId xmlns:a16="http://schemas.microsoft.com/office/drawing/2014/main" id="{22DD3A6F-DB6E-48A4-9E05-6132D31DE20C}"/>
              </a:ext>
            </a:extLst>
          </p:cNvPr>
          <p:cNvGraphicFramePr>
            <a:graphicFrameLocks noChangeAspect="1"/>
          </p:cNvGraphicFramePr>
          <p:nvPr>
            <p:custDataLst>
              <p:tags r:id="rId2"/>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spid="_x0000_s18458" name="think-cell Slide" r:id="rId5" imgW="360" imgH="360" progId="TCLayout.ActiveDocument.1">
                  <p:embed/>
                </p:oleObj>
              </mc:Choice>
              <mc:Fallback>
                <p:oleObj name="think-cell Slide" r:id="rId5" imgW="360" imgH="360" progId="TCLayout.ActiveDocument.1">
                  <p:embed/>
                  <p:pic>
                    <p:nvPicPr>
                      <p:cNvPr id="71682" name="Object 36" hidden="1">
                        <a:extLst>
                          <a:ext uri="{FF2B5EF4-FFF2-40B4-BE49-F238E27FC236}">
                            <a16:creationId xmlns:a16="http://schemas.microsoft.com/office/drawing/2014/main" id="{22DD3A6F-DB6E-48A4-9E05-6132D31DE2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1"/>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2">
            <a:extLst>
              <a:ext uri="{FF2B5EF4-FFF2-40B4-BE49-F238E27FC236}">
                <a16:creationId xmlns:a16="http://schemas.microsoft.com/office/drawing/2014/main" id="{FF2FF9C2-B4C7-4515-8EFA-204BE5D62AF9}"/>
              </a:ext>
            </a:extLst>
          </p:cNvPr>
          <p:cNvSpPr txBox="1">
            <a:spLocks/>
          </p:cNvSpPr>
          <p:nvPr/>
        </p:nvSpPr>
        <p:spPr>
          <a:xfrm>
            <a:off x="1047393" y="284929"/>
            <a:ext cx="10093357" cy="549659"/>
          </a:xfrm>
          <a:prstGeom prst="rect">
            <a:avLst/>
          </a:prstGeom>
        </p:spPr>
        <p:txBody>
          <a:bodyPr/>
          <a:lstStyle>
            <a:lvl1pPr algn="l" defTabSz="908050" rtl="0" fontAlgn="base">
              <a:spcBef>
                <a:spcPct val="0"/>
              </a:spcBef>
              <a:spcAft>
                <a:spcPct val="0"/>
              </a:spcAft>
              <a:buClr>
                <a:schemeClr val="tx2"/>
              </a:buClr>
              <a:defRPr sz="1600">
                <a:solidFill>
                  <a:schemeClr val="tx1"/>
                </a:solidFill>
                <a:latin typeface="+mn-lt"/>
                <a:ea typeface="+mn-ea"/>
                <a:cs typeface="+mn-cs"/>
              </a:defRPr>
            </a:lvl1pPr>
            <a:lvl2pPr marL="195263" indent="-193675" algn="l" defTabSz="908050" rtl="0" fontAlgn="base">
              <a:spcBef>
                <a:spcPct val="0"/>
              </a:spcBef>
              <a:spcAft>
                <a:spcPct val="0"/>
              </a:spcAft>
              <a:buClr>
                <a:schemeClr val="tx2"/>
              </a:buClr>
              <a:buSzPct val="125000"/>
              <a:buFont typeface="Arial" panose="020B0604020202020204" pitchFamily="34" charset="0"/>
              <a:buChar char="▪"/>
              <a:defRPr sz="1600">
                <a:solidFill>
                  <a:schemeClr val="tx1"/>
                </a:solidFill>
                <a:latin typeface="+mn-lt"/>
                <a:ea typeface="ＭＳ Ｐゴシック" panose="020B0600070205080204" pitchFamily="34" charset="-128"/>
              </a:defRPr>
            </a:lvl2pPr>
            <a:lvl3pPr marL="463550" indent="-265113" algn="l" defTabSz="908050" rtl="0" fontAlgn="base">
              <a:spcBef>
                <a:spcPct val="0"/>
              </a:spcBef>
              <a:spcAft>
                <a:spcPct val="0"/>
              </a:spcAft>
              <a:buClr>
                <a:schemeClr val="tx2"/>
              </a:buClr>
              <a:buSzPct val="120000"/>
              <a:buFont typeface="Arial" panose="020B0604020202020204" pitchFamily="34" charset="0"/>
              <a:buChar char="–"/>
              <a:defRPr sz="1600">
                <a:solidFill>
                  <a:schemeClr val="tx1"/>
                </a:solidFill>
                <a:latin typeface="+mn-lt"/>
                <a:ea typeface="ＭＳ Ｐゴシック" panose="020B0600070205080204" pitchFamily="34" charset="-128"/>
              </a:defRPr>
            </a:lvl3pPr>
            <a:lvl4pPr marL="622300" indent="-157163" algn="l" defTabSz="908050" rtl="0" fontAlgn="base">
              <a:spcBef>
                <a:spcPct val="0"/>
              </a:spcBef>
              <a:spcAft>
                <a:spcPct val="0"/>
              </a:spcAft>
              <a:buClr>
                <a:schemeClr val="tx2"/>
              </a:buClr>
              <a:buSzPct val="120000"/>
              <a:buFont typeface="Arial" panose="020B0604020202020204" pitchFamily="34" charset="0"/>
              <a:buChar char="▫"/>
              <a:defRPr sz="1600">
                <a:solidFill>
                  <a:schemeClr val="tx1"/>
                </a:solidFill>
                <a:latin typeface="+mn-lt"/>
                <a:ea typeface="ＭＳ Ｐゴシック" panose="020B0600070205080204" pitchFamily="34" charset="-128"/>
              </a:defRPr>
            </a:lvl4pPr>
            <a:lvl5pPr marL="760413" indent="-131763" algn="l" defTabSz="908050" rtl="0" fontAlgn="base">
              <a:spcBef>
                <a:spcPct val="0"/>
              </a:spcBef>
              <a:spcAft>
                <a:spcPct val="0"/>
              </a:spcAft>
              <a:buClr>
                <a:schemeClr val="tx2"/>
              </a:buClr>
              <a:buSzPct val="89000"/>
              <a:buFont typeface="Arial" panose="020B0604020202020204" pitchFamily="34" charset="0"/>
              <a:buChar char="-"/>
              <a:defRPr sz="1600">
                <a:solidFill>
                  <a:schemeClr val="tx1"/>
                </a:solidFill>
                <a:latin typeface="+mn-lt"/>
                <a:ea typeface="ＭＳ Ｐゴシック" panose="020B0600070205080204" pitchFamily="34" charset="-128"/>
              </a:defRPr>
            </a:lvl5pPr>
            <a:lvl6pPr marL="761309" indent="-132171" algn="l" defTabSz="90908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1309" indent="-132171" algn="l" defTabSz="90908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1309" indent="-132171" algn="l" defTabSz="90908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1309" indent="-132171" algn="l" defTabSz="90908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eaLnBrk="0" hangingPunct="0">
              <a:buClr>
                <a:srgbClr val="675E47"/>
              </a:buClr>
              <a:defRPr/>
            </a:pPr>
            <a:endParaRPr lang="en-US" sz="3200" dirty="0">
              <a:solidFill>
                <a:srgbClr val="2F2B20"/>
              </a:solidFill>
              <a:ea typeface="ＭＳ Ｐゴシック"/>
            </a:endParaRPr>
          </a:p>
          <a:p>
            <a:pPr marL="342900" indent="-342900" algn="just" eaLnBrk="0" hangingPunct="0">
              <a:buClr>
                <a:srgbClr val="675E47"/>
              </a:buClr>
              <a:buFont typeface="Courier New" panose="02070309020205020404" pitchFamily="49" charset="0"/>
              <a:buChar char="o"/>
              <a:defRPr/>
            </a:pPr>
            <a:endParaRPr lang="en-US" sz="3200" dirty="0">
              <a:solidFill>
                <a:srgbClr val="2F2B20"/>
              </a:solidFill>
              <a:latin typeface="Century Gothic" panose="020B0502020202020204" pitchFamily="34" charset="0"/>
              <a:ea typeface="ＭＳ Ｐゴシック"/>
            </a:endParaRPr>
          </a:p>
          <a:p>
            <a:pPr algn="just" eaLnBrk="0" hangingPunct="0">
              <a:buClr>
                <a:srgbClr val="675E47"/>
              </a:buClr>
              <a:defRPr/>
            </a:pPr>
            <a:endParaRPr lang="en-US" sz="3200" dirty="0">
              <a:solidFill>
                <a:srgbClr val="2F2B20"/>
              </a:solidFill>
              <a:latin typeface="Century Gothic" panose="020B0502020202020204" pitchFamily="34" charset="0"/>
              <a:ea typeface="ＭＳ Ｐゴシック"/>
            </a:endParaRPr>
          </a:p>
          <a:p>
            <a:pPr algn="just" eaLnBrk="0" hangingPunct="0">
              <a:buClr>
                <a:srgbClr val="675E47"/>
              </a:buClr>
              <a:defRPr/>
            </a:pPr>
            <a:endParaRPr lang="en-US" sz="3200" dirty="0">
              <a:solidFill>
                <a:srgbClr val="2F2B20"/>
              </a:solidFill>
              <a:latin typeface="Century Gothic" panose="020B0502020202020204" pitchFamily="34" charset="0"/>
              <a:ea typeface="ＭＳ Ｐゴシック"/>
            </a:endParaRPr>
          </a:p>
          <a:p>
            <a:pPr algn="just" eaLnBrk="0" hangingPunct="0">
              <a:buClr>
                <a:srgbClr val="675E47"/>
              </a:buClr>
              <a:defRPr/>
            </a:pPr>
            <a:endParaRPr lang="en-US" sz="3200" dirty="0">
              <a:solidFill>
                <a:srgbClr val="2F2B20"/>
              </a:solidFill>
              <a:latin typeface="Century Gothic" panose="020B0502020202020204" pitchFamily="34" charset="0"/>
              <a:ea typeface="ＭＳ Ｐゴシック"/>
            </a:endParaRPr>
          </a:p>
          <a:p>
            <a:pPr algn="just" eaLnBrk="0" hangingPunct="0">
              <a:buClr>
                <a:srgbClr val="675E47"/>
              </a:buClr>
              <a:defRPr/>
            </a:pPr>
            <a:endParaRPr lang="en-US" sz="3200" dirty="0">
              <a:solidFill>
                <a:srgbClr val="2F2B20"/>
              </a:solidFill>
              <a:latin typeface="Century Gothic" panose="020B0502020202020204" pitchFamily="34" charset="0"/>
              <a:ea typeface="ＭＳ Ｐゴシック"/>
            </a:endParaRPr>
          </a:p>
          <a:p>
            <a:pPr algn="just" eaLnBrk="0" hangingPunct="0">
              <a:buClr>
                <a:srgbClr val="675E47"/>
              </a:buClr>
              <a:defRPr/>
            </a:pPr>
            <a:endParaRPr lang="en-US" sz="3200" dirty="0">
              <a:solidFill>
                <a:srgbClr val="2F2B20"/>
              </a:solidFill>
              <a:latin typeface="Century Gothic" panose="020B0502020202020204" pitchFamily="34" charset="0"/>
              <a:ea typeface="ＭＳ Ｐゴシック"/>
            </a:endParaRPr>
          </a:p>
          <a:p>
            <a:pPr algn="just" eaLnBrk="0" hangingPunct="0">
              <a:buClr>
                <a:srgbClr val="675E47"/>
              </a:buClr>
              <a:defRPr/>
            </a:pPr>
            <a:endParaRPr lang="en-US" sz="3200" b="1" dirty="0">
              <a:solidFill>
                <a:srgbClr val="2F2B20"/>
              </a:solidFill>
              <a:latin typeface="Calibri" charset="0"/>
              <a:ea typeface="ＭＳ Ｐゴシック"/>
            </a:endParaRPr>
          </a:p>
          <a:p>
            <a:pPr algn="just" eaLnBrk="0" hangingPunct="0">
              <a:buClr>
                <a:srgbClr val="675E47"/>
              </a:buClr>
              <a:defRPr/>
            </a:pPr>
            <a:endParaRPr lang="en-US" sz="3200" dirty="0">
              <a:solidFill>
                <a:srgbClr val="2F2B20"/>
              </a:solidFill>
              <a:latin typeface="Calibri" charset="0"/>
              <a:ea typeface="ＭＳ Ｐゴシック"/>
            </a:endParaRPr>
          </a:p>
          <a:p>
            <a:pPr algn="just" eaLnBrk="0" hangingPunct="0">
              <a:buClr>
                <a:srgbClr val="675E47"/>
              </a:buClr>
              <a:defRPr/>
            </a:pPr>
            <a:endParaRPr lang="en-US" sz="3200" dirty="0">
              <a:solidFill>
                <a:srgbClr val="2F2B20"/>
              </a:solidFill>
              <a:latin typeface="Calibri" charset="0"/>
              <a:ea typeface="ＭＳ Ｐゴシック"/>
            </a:endParaRPr>
          </a:p>
          <a:p>
            <a:pPr algn="just" eaLnBrk="0" hangingPunct="0">
              <a:buClr>
                <a:srgbClr val="675E47"/>
              </a:buClr>
              <a:defRPr/>
            </a:pPr>
            <a:endParaRPr lang="en-US" sz="1400" b="1" dirty="0">
              <a:latin typeface="Century Gothic" panose="020B0502020202020204" pitchFamily="34" charset="0"/>
            </a:endParaRPr>
          </a:p>
          <a:p>
            <a:pPr algn="just" eaLnBrk="0" hangingPunct="0">
              <a:buClr>
                <a:srgbClr val="675E47"/>
              </a:buClr>
              <a:defRPr/>
            </a:pPr>
            <a:endParaRPr lang="en-US" sz="3200" dirty="0">
              <a:solidFill>
                <a:srgbClr val="2F2B20"/>
              </a:solidFill>
              <a:latin typeface="Calibri" charset="0"/>
              <a:ea typeface="ＭＳ Ｐゴシック"/>
            </a:endParaRPr>
          </a:p>
          <a:p>
            <a:pPr algn="just" eaLnBrk="0" hangingPunct="0">
              <a:buClr>
                <a:srgbClr val="675E47"/>
              </a:buClr>
              <a:defRPr/>
            </a:pPr>
            <a:endParaRPr lang="en-US" sz="3200" dirty="0">
              <a:solidFill>
                <a:srgbClr val="2F2B20"/>
              </a:solidFill>
              <a:latin typeface="Calibri" charset="0"/>
              <a:ea typeface="ＭＳ Ｐゴシック"/>
            </a:endParaRPr>
          </a:p>
          <a:p>
            <a:pPr algn="just" eaLnBrk="0" hangingPunct="0">
              <a:buClr>
                <a:srgbClr val="675E47"/>
              </a:buClr>
              <a:defRPr/>
            </a:pPr>
            <a:endParaRPr lang="en-US" sz="3200" dirty="0">
              <a:solidFill>
                <a:srgbClr val="2F2B20"/>
              </a:solidFill>
              <a:latin typeface="Calibri" charset="0"/>
              <a:ea typeface="ＭＳ Ｐゴシック"/>
            </a:endParaRPr>
          </a:p>
        </p:txBody>
      </p:sp>
      <p:sp>
        <p:nvSpPr>
          <p:cNvPr id="71686" name="Slide Number Placeholder 1">
            <a:extLst>
              <a:ext uri="{FF2B5EF4-FFF2-40B4-BE49-F238E27FC236}">
                <a16:creationId xmlns:a16="http://schemas.microsoft.com/office/drawing/2014/main" id="{A8D76C9E-328B-4810-AB70-D7FD537ECEB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09638" eaLnBrk="0" fontAlgn="base" hangingPunct="0">
              <a:spcBef>
                <a:spcPct val="0"/>
              </a:spcBef>
              <a:spcAft>
                <a:spcPct val="0"/>
              </a:spcAft>
            </a:pPr>
            <a:fld id="{8D5AAEDB-28B8-4F38-98B6-4803AB150EBC}" type="slidenum">
              <a:rPr lang="en-US" altLang="en-US">
                <a:solidFill>
                  <a:srgbClr val="8E8D8C"/>
                </a:solidFill>
                <a:latin typeface="Arial" panose="020B0604020202020204" pitchFamily="34" charset="0"/>
                <a:ea typeface="MS PGothic" panose="020B0600070205080204" pitchFamily="34" charset="-128"/>
              </a:rPr>
              <a:pPr defTabSz="909638" eaLnBrk="0" fontAlgn="base" hangingPunct="0">
                <a:spcBef>
                  <a:spcPct val="0"/>
                </a:spcBef>
                <a:spcAft>
                  <a:spcPct val="0"/>
                </a:spcAft>
              </a:pPr>
              <a:t>6</a:t>
            </a:fld>
            <a:endParaRPr lang="en-US" altLang="en-US">
              <a:solidFill>
                <a:srgbClr val="8E8D8C"/>
              </a:solidFill>
              <a:latin typeface="Arial" panose="020B0604020202020204" pitchFamily="34" charset="0"/>
              <a:ea typeface="MS PGothic" panose="020B0600070205080204" pitchFamily="34" charset="-128"/>
            </a:endParaRPr>
          </a:p>
        </p:txBody>
      </p:sp>
      <p:grpSp>
        <p:nvGrpSpPr>
          <p:cNvPr id="10" name="Group 9"/>
          <p:cNvGrpSpPr/>
          <p:nvPr/>
        </p:nvGrpSpPr>
        <p:grpSpPr>
          <a:xfrm>
            <a:off x="501838" y="1169138"/>
            <a:ext cx="10761645" cy="4545405"/>
            <a:chOff x="-92074" y="654051"/>
            <a:chExt cx="9144001" cy="4162425"/>
          </a:xfrm>
          <a:solidFill>
            <a:schemeClr val="tx1">
              <a:alpha val="25000"/>
            </a:schemeClr>
          </a:solidFill>
        </p:grpSpPr>
        <p:sp>
          <p:nvSpPr>
            <p:cNvPr id="11" name="Freeform 225"/>
            <p:cNvSpPr>
              <a:spLocks/>
            </p:cNvSpPr>
            <p:nvPr/>
          </p:nvSpPr>
          <p:spPr bwMode="auto">
            <a:xfrm>
              <a:off x="2314576" y="1431926"/>
              <a:ext cx="33338" cy="22225"/>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6"/>
            <p:cNvSpPr>
              <a:spLocks/>
            </p:cNvSpPr>
            <p:nvPr/>
          </p:nvSpPr>
          <p:spPr bwMode="auto">
            <a:xfrm>
              <a:off x="2314576" y="1431926"/>
              <a:ext cx="33338" cy="22225"/>
            </a:xfrm>
            <a:custGeom>
              <a:avLst/>
              <a:gdLst>
                <a:gd name="T0" fmla="*/ 7 w 21"/>
                <a:gd name="T1" fmla="*/ 0 h 14"/>
                <a:gd name="T2" fmla="*/ 0 w 21"/>
                <a:gd name="T3" fmla="*/ 0 h 14"/>
                <a:gd name="T4" fmla="*/ 0 w 21"/>
                <a:gd name="T5" fmla="*/ 7 h 14"/>
                <a:gd name="T6" fmla="*/ 0 w 21"/>
                <a:gd name="T7" fmla="*/ 7 h 14"/>
                <a:gd name="T8" fmla="*/ 7 w 21"/>
                <a:gd name="T9" fmla="*/ 14 h 14"/>
                <a:gd name="T10" fmla="*/ 14 w 21"/>
                <a:gd name="T11" fmla="*/ 7 h 14"/>
                <a:gd name="T12" fmla="*/ 21 w 21"/>
                <a:gd name="T13" fmla="*/ 7 h 14"/>
                <a:gd name="T14" fmla="*/ 14 w 21"/>
                <a:gd name="T15" fmla="*/ 0 h 14"/>
                <a:gd name="T16" fmla="*/ 7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7" y="0"/>
                  </a:moveTo>
                  <a:lnTo>
                    <a:pt x="0" y="0"/>
                  </a:lnTo>
                  <a:lnTo>
                    <a:pt x="0" y="7"/>
                  </a:lnTo>
                  <a:lnTo>
                    <a:pt x="0" y="7"/>
                  </a:lnTo>
                  <a:lnTo>
                    <a:pt x="7" y="14"/>
                  </a:lnTo>
                  <a:lnTo>
                    <a:pt x="14" y="7"/>
                  </a:lnTo>
                  <a:lnTo>
                    <a:pt x="21" y="7"/>
                  </a:lnTo>
                  <a:lnTo>
                    <a:pt x="14" y="0"/>
                  </a:lnTo>
                  <a:lnTo>
                    <a:pt x="7" y="0"/>
                  </a:ln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511"/>
            <p:cNvSpPr>
              <a:spLocks/>
            </p:cNvSpPr>
            <p:nvPr/>
          </p:nvSpPr>
          <p:spPr bwMode="auto">
            <a:xfrm>
              <a:off x="2239964" y="1703389"/>
              <a:ext cx="96838" cy="31750"/>
            </a:xfrm>
            <a:custGeom>
              <a:avLst/>
              <a:gdLst>
                <a:gd name="T0" fmla="*/ 9 w 9"/>
                <a:gd name="T1" fmla="*/ 0 h 3"/>
                <a:gd name="T2" fmla="*/ 9 w 9"/>
                <a:gd name="T3" fmla="*/ 1 h 3"/>
                <a:gd name="T4" fmla="*/ 8 w 9"/>
                <a:gd name="T5" fmla="*/ 2 h 3"/>
                <a:gd name="T6" fmla="*/ 7 w 9"/>
                <a:gd name="T7" fmla="*/ 3 h 3"/>
                <a:gd name="T8" fmla="*/ 6 w 9"/>
                <a:gd name="T9" fmla="*/ 3 h 3"/>
                <a:gd name="T10" fmla="*/ 5 w 9"/>
                <a:gd name="T11" fmla="*/ 3 h 3"/>
                <a:gd name="T12" fmla="*/ 5 w 9"/>
                <a:gd name="T13" fmla="*/ 3 h 3"/>
                <a:gd name="T14" fmla="*/ 3 w 9"/>
                <a:gd name="T15" fmla="*/ 2 h 3"/>
                <a:gd name="T16" fmla="*/ 2 w 9"/>
                <a:gd name="T17" fmla="*/ 3 h 3"/>
                <a:gd name="T18" fmla="*/ 1 w 9"/>
                <a:gd name="T19" fmla="*/ 3 h 3"/>
                <a:gd name="T20" fmla="*/ 0 w 9"/>
                <a:gd name="T21" fmla="*/ 3 h 3"/>
                <a:gd name="T22" fmla="*/ 0 w 9"/>
                <a:gd name="T23" fmla="*/ 3 h 3"/>
                <a:gd name="T24" fmla="*/ 0 w 9"/>
                <a:gd name="T25" fmla="*/ 2 h 3"/>
                <a:gd name="T26" fmla="*/ 1 w 9"/>
                <a:gd name="T27" fmla="*/ 2 h 3"/>
                <a:gd name="T28" fmla="*/ 2 w 9"/>
                <a:gd name="T29" fmla="*/ 2 h 3"/>
                <a:gd name="T30" fmla="*/ 3 w 9"/>
                <a:gd name="T31" fmla="*/ 1 h 3"/>
                <a:gd name="T32" fmla="*/ 5 w 9"/>
                <a:gd name="T33" fmla="*/ 1 h 3"/>
                <a:gd name="T34" fmla="*/ 5 w 9"/>
                <a:gd name="T35" fmla="*/ 1 h 3"/>
                <a:gd name="T36" fmla="*/ 6 w 9"/>
                <a:gd name="T37" fmla="*/ 1 h 3"/>
                <a:gd name="T38" fmla="*/ 7 w 9"/>
                <a:gd name="T39" fmla="*/ 1 h 3"/>
                <a:gd name="T40" fmla="*/ 7 w 9"/>
                <a:gd name="T41" fmla="*/ 1 h 3"/>
                <a:gd name="T42" fmla="*/ 8 w 9"/>
                <a:gd name="T43" fmla="*/ 0 h 3"/>
                <a:gd name="T44" fmla="*/ 9 w 9"/>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3">
                  <a:moveTo>
                    <a:pt x="9" y="0"/>
                  </a:moveTo>
                  <a:cubicBezTo>
                    <a:pt x="9" y="1"/>
                    <a:pt x="9" y="1"/>
                    <a:pt x="9" y="1"/>
                  </a:cubicBezTo>
                  <a:cubicBezTo>
                    <a:pt x="9" y="2"/>
                    <a:pt x="8" y="2"/>
                    <a:pt x="8" y="2"/>
                  </a:cubicBezTo>
                  <a:cubicBezTo>
                    <a:pt x="8" y="2"/>
                    <a:pt x="8" y="2"/>
                    <a:pt x="7" y="3"/>
                  </a:cubicBezTo>
                  <a:cubicBezTo>
                    <a:pt x="7" y="3"/>
                    <a:pt x="6" y="3"/>
                    <a:pt x="6" y="3"/>
                  </a:cubicBezTo>
                  <a:cubicBezTo>
                    <a:pt x="6" y="3"/>
                    <a:pt x="5" y="3"/>
                    <a:pt x="5" y="3"/>
                  </a:cubicBezTo>
                  <a:cubicBezTo>
                    <a:pt x="5" y="3"/>
                    <a:pt x="5" y="3"/>
                    <a:pt x="5" y="3"/>
                  </a:cubicBezTo>
                  <a:cubicBezTo>
                    <a:pt x="4" y="2"/>
                    <a:pt x="4" y="2"/>
                    <a:pt x="3" y="2"/>
                  </a:cubicBezTo>
                  <a:cubicBezTo>
                    <a:pt x="3" y="2"/>
                    <a:pt x="2" y="2"/>
                    <a:pt x="2" y="3"/>
                  </a:cubicBezTo>
                  <a:cubicBezTo>
                    <a:pt x="2" y="3"/>
                    <a:pt x="2" y="3"/>
                    <a:pt x="1" y="3"/>
                  </a:cubicBezTo>
                  <a:cubicBezTo>
                    <a:pt x="1" y="3"/>
                    <a:pt x="1" y="3"/>
                    <a:pt x="0" y="3"/>
                  </a:cubicBezTo>
                  <a:cubicBezTo>
                    <a:pt x="0" y="3"/>
                    <a:pt x="0" y="3"/>
                    <a:pt x="0" y="3"/>
                  </a:cubicBezTo>
                  <a:cubicBezTo>
                    <a:pt x="0" y="3"/>
                    <a:pt x="0" y="3"/>
                    <a:pt x="0" y="2"/>
                  </a:cubicBezTo>
                  <a:cubicBezTo>
                    <a:pt x="0" y="2"/>
                    <a:pt x="1" y="2"/>
                    <a:pt x="1" y="2"/>
                  </a:cubicBezTo>
                  <a:cubicBezTo>
                    <a:pt x="1" y="2"/>
                    <a:pt x="2" y="2"/>
                    <a:pt x="2" y="2"/>
                  </a:cubicBezTo>
                  <a:cubicBezTo>
                    <a:pt x="3" y="2"/>
                    <a:pt x="3" y="1"/>
                    <a:pt x="3" y="1"/>
                  </a:cubicBezTo>
                  <a:cubicBezTo>
                    <a:pt x="4" y="1"/>
                    <a:pt x="4" y="1"/>
                    <a:pt x="5" y="1"/>
                  </a:cubicBezTo>
                  <a:cubicBezTo>
                    <a:pt x="5" y="1"/>
                    <a:pt x="5" y="1"/>
                    <a:pt x="5" y="1"/>
                  </a:cubicBezTo>
                  <a:cubicBezTo>
                    <a:pt x="6" y="1"/>
                    <a:pt x="6" y="1"/>
                    <a:pt x="6" y="1"/>
                  </a:cubicBezTo>
                  <a:cubicBezTo>
                    <a:pt x="6" y="1"/>
                    <a:pt x="6" y="1"/>
                    <a:pt x="7" y="1"/>
                  </a:cubicBezTo>
                  <a:cubicBezTo>
                    <a:pt x="7" y="1"/>
                    <a:pt x="7" y="1"/>
                    <a:pt x="7" y="1"/>
                  </a:cubicBezTo>
                  <a:cubicBezTo>
                    <a:pt x="8" y="1"/>
                    <a:pt x="8" y="1"/>
                    <a:pt x="8" y="0"/>
                  </a:cubicBezTo>
                  <a:cubicBezTo>
                    <a:pt x="8" y="0"/>
                    <a:pt x="9" y="0"/>
                    <a:pt x="9"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512"/>
            <p:cNvSpPr>
              <a:spLocks/>
            </p:cNvSpPr>
            <p:nvPr/>
          </p:nvSpPr>
          <p:spPr bwMode="auto">
            <a:xfrm>
              <a:off x="2132014" y="1746251"/>
              <a:ext cx="119063" cy="42863"/>
            </a:xfrm>
            <a:custGeom>
              <a:avLst/>
              <a:gdLst>
                <a:gd name="T0" fmla="*/ 10 w 11"/>
                <a:gd name="T1" fmla="*/ 0 h 4"/>
                <a:gd name="T2" fmla="*/ 10 w 11"/>
                <a:gd name="T3" fmla="*/ 0 h 4"/>
                <a:gd name="T4" fmla="*/ 9 w 11"/>
                <a:gd name="T5" fmla="*/ 0 h 4"/>
                <a:gd name="T6" fmla="*/ 8 w 11"/>
                <a:gd name="T7" fmla="*/ 1 h 4"/>
                <a:gd name="T8" fmla="*/ 7 w 11"/>
                <a:gd name="T9" fmla="*/ 1 h 4"/>
                <a:gd name="T10" fmla="*/ 6 w 11"/>
                <a:gd name="T11" fmla="*/ 1 h 4"/>
                <a:gd name="T12" fmla="*/ 5 w 11"/>
                <a:gd name="T13" fmla="*/ 1 h 4"/>
                <a:gd name="T14" fmla="*/ 5 w 11"/>
                <a:gd name="T15" fmla="*/ 1 h 4"/>
                <a:gd name="T16" fmla="*/ 4 w 11"/>
                <a:gd name="T17" fmla="*/ 2 h 4"/>
                <a:gd name="T18" fmla="*/ 3 w 11"/>
                <a:gd name="T19" fmla="*/ 2 h 4"/>
                <a:gd name="T20" fmla="*/ 3 w 11"/>
                <a:gd name="T21" fmla="*/ 2 h 4"/>
                <a:gd name="T22" fmla="*/ 2 w 11"/>
                <a:gd name="T23" fmla="*/ 3 h 4"/>
                <a:gd name="T24" fmla="*/ 1 w 11"/>
                <a:gd name="T25" fmla="*/ 3 h 4"/>
                <a:gd name="T26" fmla="*/ 1 w 11"/>
                <a:gd name="T27" fmla="*/ 3 h 4"/>
                <a:gd name="T28" fmla="*/ 0 w 11"/>
                <a:gd name="T29" fmla="*/ 4 h 4"/>
                <a:gd name="T30" fmla="*/ 2 w 11"/>
                <a:gd name="T31" fmla="*/ 4 h 4"/>
                <a:gd name="T32" fmla="*/ 4 w 11"/>
                <a:gd name="T33" fmla="*/ 4 h 4"/>
                <a:gd name="T34" fmla="*/ 4 w 11"/>
                <a:gd name="T35" fmla="*/ 3 h 4"/>
                <a:gd name="T36" fmla="*/ 5 w 11"/>
                <a:gd name="T37" fmla="*/ 3 h 4"/>
                <a:gd name="T38" fmla="*/ 7 w 11"/>
                <a:gd name="T39" fmla="*/ 2 h 4"/>
                <a:gd name="T40" fmla="*/ 8 w 11"/>
                <a:gd name="T41" fmla="*/ 2 h 4"/>
                <a:gd name="T42" fmla="*/ 8 w 11"/>
                <a:gd name="T43" fmla="*/ 2 h 4"/>
                <a:gd name="T44" fmla="*/ 9 w 11"/>
                <a:gd name="T45" fmla="*/ 1 h 4"/>
                <a:gd name="T46" fmla="*/ 10 w 11"/>
                <a:gd name="T47" fmla="*/ 1 h 4"/>
                <a:gd name="T48" fmla="*/ 10 w 11"/>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4">
                  <a:moveTo>
                    <a:pt x="10" y="0"/>
                  </a:moveTo>
                  <a:cubicBezTo>
                    <a:pt x="10" y="0"/>
                    <a:pt x="10" y="0"/>
                    <a:pt x="10" y="0"/>
                  </a:cubicBezTo>
                  <a:cubicBezTo>
                    <a:pt x="9" y="0"/>
                    <a:pt x="9" y="0"/>
                    <a:pt x="9" y="0"/>
                  </a:cubicBezTo>
                  <a:cubicBezTo>
                    <a:pt x="9" y="1"/>
                    <a:pt x="8" y="1"/>
                    <a:pt x="8" y="1"/>
                  </a:cubicBezTo>
                  <a:cubicBezTo>
                    <a:pt x="8" y="1"/>
                    <a:pt x="8" y="1"/>
                    <a:pt x="7" y="1"/>
                  </a:cubicBezTo>
                  <a:cubicBezTo>
                    <a:pt x="7" y="1"/>
                    <a:pt x="7" y="1"/>
                    <a:pt x="6" y="1"/>
                  </a:cubicBezTo>
                  <a:cubicBezTo>
                    <a:pt x="6" y="1"/>
                    <a:pt x="6" y="1"/>
                    <a:pt x="5" y="1"/>
                  </a:cubicBezTo>
                  <a:cubicBezTo>
                    <a:pt x="5" y="1"/>
                    <a:pt x="5" y="1"/>
                    <a:pt x="5" y="1"/>
                  </a:cubicBezTo>
                  <a:cubicBezTo>
                    <a:pt x="4" y="1"/>
                    <a:pt x="4" y="2"/>
                    <a:pt x="4" y="2"/>
                  </a:cubicBezTo>
                  <a:cubicBezTo>
                    <a:pt x="4" y="2"/>
                    <a:pt x="4" y="2"/>
                    <a:pt x="3" y="2"/>
                  </a:cubicBezTo>
                  <a:cubicBezTo>
                    <a:pt x="3" y="2"/>
                    <a:pt x="3" y="2"/>
                    <a:pt x="3" y="2"/>
                  </a:cubicBezTo>
                  <a:cubicBezTo>
                    <a:pt x="2" y="2"/>
                    <a:pt x="2" y="3"/>
                    <a:pt x="2" y="3"/>
                  </a:cubicBezTo>
                  <a:cubicBezTo>
                    <a:pt x="2" y="3"/>
                    <a:pt x="2" y="3"/>
                    <a:pt x="1" y="3"/>
                  </a:cubicBezTo>
                  <a:cubicBezTo>
                    <a:pt x="1" y="3"/>
                    <a:pt x="1" y="3"/>
                    <a:pt x="1" y="3"/>
                  </a:cubicBezTo>
                  <a:cubicBezTo>
                    <a:pt x="0" y="4"/>
                    <a:pt x="0" y="4"/>
                    <a:pt x="0" y="4"/>
                  </a:cubicBezTo>
                  <a:cubicBezTo>
                    <a:pt x="1" y="4"/>
                    <a:pt x="1" y="4"/>
                    <a:pt x="2" y="4"/>
                  </a:cubicBezTo>
                  <a:cubicBezTo>
                    <a:pt x="3" y="4"/>
                    <a:pt x="3" y="4"/>
                    <a:pt x="4" y="4"/>
                  </a:cubicBezTo>
                  <a:cubicBezTo>
                    <a:pt x="4" y="4"/>
                    <a:pt x="4" y="3"/>
                    <a:pt x="4" y="3"/>
                  </a:cubicBezTo>
                  <a:cubicBezTo>
                    <a:pt x="4" y="3"/>
                    <a:pt x="5" y="3"/>
                    <a:pt x="5" y="3"/>
                  </a:cubicBezTo>
                  <a:cubicBezTo>
                    <a:pt x="6" y="3"/>
                    <a:pt x="6" y="3"/>
                    <a:pt x="7" y="2"/>
                  </a:cubicBezTo>
                  <a:cubicBezTo>
                    <a:pt x="7" y="2"/>
                    <a:pt x="7" y="2"/>
                    <a:pt x="8" y="2"/>
                  </a:cubicBezTo>
                  <a:cubicBezTo>
                    <a:pt x="8" y="2"/>
                    <a:pt x="8" y="2"/>
                    <a:pt x="8" y="2"/>
                  </a:cubicBezTo>
                  <a:cubicBezTo>
                    <a:pt x="9" y="2"/>
                    <a:pt x="9" y="2"/>
                    <a:pt x="9" y="1"/>
                  </a:cubicBezTo>
                  <a:cubicBezTo>
                    <a:pt x="10" y="1"/>
                    <a:pt x="10" y="2"/>
                    <a:pt x="10" y="1"/>
                  </a:cubicBezTo>
                  <a:cubicBezTo>
                    <a:pt x="11" y="1"/>
                    <a:pt x="11" y="1"/>
                    <a:pt x="1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513"/>
            <p:cNvSpPr>
              <a:spLocks/>
            </p:cNvSpPr>
            <p:nvPr/>
          </p:nvSpPr>
          <p:spPr bwMode="auto">
            <a:xfrm>
              <a:off x="2143126" y="1638301"/>
              <a:ext cx="107950" cy="96838"/>
            </a:xfrm>
            <a:custGeom>
              <a:avLst/>
              <a:gdLst>
                <a:gd name="T0" fmla="*/ 4 w 10"/>
                <a:gd name="T1" fmla="*/ 9 h 9"/>
                <a:gd name="T2" fmla="*/ 4 w 10"/>
                <a:gd name="T3" fmla="*/ 8 h 9"/>
                <a:gd name="T4" fmla="*/ 5 w 10"/>
                <a:gd name="T5" fmla="*/ 7 h 9"/>
                <a:gd name="T6" fmla="*/ 5 w 10"/>
                <a:gd name="T7" fmla="*/ 7 h 9"/>
                <a:gd name="T8" fmla="*/ 6 w 10"/>
                <a:gd name="T9" fmla="*/ 6 h 9"/>
                <a:gd name="T10" fmla="*/ 6 w 10"/>
                <a:gd name="T11" fmla="*/ 5 h 9"/>
                <a:gd name="T12" fmla="*/ 6 w 10"/>
                <a:gd name="T13" fmla="*/ 5 h 9"/>
                <a:gd name="T14" fmla="*/ 6 w 10"/>
                <a:gd name="T15" fmla="*/ 4 h 9"/>
                <a:gd name="T16" fmla="*/ 7 w 10"/>
                <a:gd name="T17" fmla="*/ 4 h 9"/>
                <a:gd name="T18" fmla="*/ 8 w 10"/>
                <a:gd name="T19" fmla="*/ 5 h 9"/>
                <a:gd name="T20" fmla="*/ 9 w 10"/>
                <a:gd name="T21" fmla="*/ 5 h 9"/>
                <a:gd name="T22" fmla="*/ 10 w 10"/>
                <a:gd name="T23" fmla="*/ 5 h 9"/>
                <a:gd name="T24" fmla="*/ 10 w 10"/>
                <a:gd name="T25" fmla="*/ 4 h 9"/>
                <a:gd name="T26" fmla="*/ 10 w 10"/>
                <a:gd name="T27" fmla="*/ 3 h 9"/>
                <a:gd name="T28" fmla="*/ 9 w 10"/>
                <a:gd name="T29" fmla="*/ 2 h 9"/>
                <a:gd name="T30" fmla="*/ 8 w 10"/>
                <a:gd name="T31" fmla="*/ 1 h 9"/>
                <a:gd name="T32" fmla="*/ 7 w 10"/>
                <a:gd name="T33" fmla="*/ 1 h 9"/>
                <a:gd name="T34" fmla="*/ 5 w 10"/>
                <a:gd name="T35" fmla="*/ 1 h 9"/>
                <a:gd name="T36" fmla="*/ 4 w 10"/>
                <a:gd name="T37" fmla="*/ 1 h 9"/>
                <a:gd name="T38" fmla="*/ 3 w 10"/>
                <a:gd name="T39" fmla="*/ 0 h 9"/>
                <a:gd name="T40" fmla="*/ 2 w 10"/>
                <a:gd name="T41" fmla="*/ 1 h 9"/>
                <a:gd name="T42" fmla="*/ 2 w 10"/>
                <a:gd name="T43" fmla="*/ 2 h 9"/>
                <a:gd name="T44" fmla="*/ 1 w 10"/>
                <a:gd name="T45" fmla="*/ 1 h 9"/>
                <a:gd name="T46" fmla="*/ 0 w 10"/>
                <a:gd name="T47" fmla="*/ 2 h 9"/>
                <a:gd name="T48" fmla="*/ 1 w 10"/>
                <a:gd name="T49" fmla="*/ 3 h 9"/>
                <a:gd name="T50" fmla="*/ 2 w 10"/>
                <a:gd name="T51" fmla="*/ 4 h 9"/>
                <a:gd name="T52" fmla="*/ 3 w 10"/>
                <a:gd name="T53" fmla="*/ 4 h 9"/>
                <a:gd name="T54" fmla="*/ 2 w 10"/>
                <a:gd name="T55" fmla="*/ 5 h 9"/>
                <a:gd name="T56" fmla="*/ 2 w 10"/>
                <a:gd name="T57" fmla="*/ 6 h 9"/>
                <a:gd name="T58" fmla="*/ 1 w 10"/>
                <a:gd name="T59" fmla="*/ 7 h 9"/>
                <a:gd name="T60" fmla="*/ 0 w 10"/>
                <a:gd name="T61" fmla="*/ 7 h 9"/>
                <a:gd name="T62" fmla="*/ 0 w 10"/>
                <a:gd name="T63" fmla="*/ 8 h 9"/>
                <a:gd name="T64" fmla="*/ 1 w 10"/>
                <a:gd name="T65" fmla="*/ 8 h 9"/>
                <a:gd name="T66" fmla="*/ 2 w 10"/>
                <a:gd name="T67" fmla="*/ 7 h 9"/>
                <a:gd name="T68" fmla="*/ 2 w 10"/>
                <a:gd name="T69" fmla="*/ 7 h 9"/>
                <a:gd name="T70" fmla="*/ 3 w 10"/>
                <a:gd name="T71" fmla="*/ 7 h 9"/>
                <a:gd name="T72" fmla="*/ 2 w 10"/>
                <a:gd name="T73" fmla="*/ 8 h 9"/>
                <a:gd name="T74" fmla="*/ 2 w 10"/>
                <a:gd name="T75" fmla="*/ 9 h 9"/>
                <a:gd name="T76" fmla="*/ 3 w 10"/>
                <a:gd name="T77" fmla="*/ 9 h 9"/>
                <a:gd name="T78" fmla="*/ 4 w 10"/>
                <a:gd name="T7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9">
                  <a:moveTo>
                    <a:pt x="4" y="9"/>
                  </a:moveTo>
                  <a:cubicBezTo>
                    <a:pt x="4" y="9"/>
                    <a:pt x="4" y="8"/>
                    <a:pt x="4" y="8"/>
                  </a:cubicBezTo>
                  <a:cubicBezTo>
                    <a:pt x="5" y="8"/>
                    <a:pt x="5" y="8"/>
                    <a:pt x="5" y="7"/>
                  </a:cubicBezTo>
                  <a:cubicBezTo>
                    <a:pt x="5" y="7"/>
                    <a:pt x="5" y="7"/>
                    <a:pt x="5" y="7"/>
                  </a:cubicBezTo>
                  <a:cubicBezTo>
                    <a:pt x="5" y="6"/>
                    <a:pt x="5" y="6"/>
                    <a:pt x="6" y="6"/>
                  </a:cubicBezTo>
                  <a:cubicBezTo>
                    <a:pt x="6" y="6"/>
                    <a:pt x="6" y="6"/>
                    <a:pt x="6" y="5"/>
                  </a:cubicBezTo>
                  <a:cubicBezTo>
                    <a:pt x="7" y="5"/>
                    <a:pt x="6" y="5"/>
                    <a:pt x="6" y="5"/>
                  </a:cubicBezTo>
                  <a:cubicBezTo>
                    <a:pt x="6" y="4"/>
                    <a:pt x="6" y="4"/>
                    <a:pt x="6" y="4"/>
                  </a:cubicBezTo>
                  <a:cubicBezTo>
                    <a:pt x="7" y="3"/>
                    <a:pt x="7" y="3"/>
                    <a:pt x="7" y="4"/>
                  </a:cubicBezTo>
                  <a:cubicBezTo>
                    <a:pt x="8" y="4"/>
                    <a:pt x="8" y="4"/>
                    <a:pt x="8" y="5"/>
                  </a:cubicBezTo>
                  <a:cubicBezTo>
                    <a:pt x="8" y="5"/>
                    <a:pt x="8" y="5"/>
                    <a:pt x="9" y="5"/>
                  </a:cubicBezTo>
                  <a:cubicBezTo>
                    <a:pt x="9" y="5"/>
                    <a:pt x="9" y="5"/>
                    <a:pt x="10" y="5"/>
                  </a:cubicBezTo>
                  <a:cubicBezTo>
                    <a:pt x="10" y="5"/>
                    <a:pt x="10" y="5"/>
                    <a:pt x="10" y="4"/>
                  </a:cubicBezTo>
                  <a:cubicBezTo>
                    <a:pt x="10" y="4"/>
                    <a:pt x="10" y="3"/>
                    <a:pt x="10" y="3"/>
                  </a:cubicBezTo>
                  <a:cubicBezTo>
                    <a:pt x="10" y="2"/>
                    <a:pt x="9" y="2"/>
                    <a:pt x="9" y="2"/>
                  </a:cubicBezTo>
                  <a:cubicBezTo>
                    <a:pt x="9" y="2"/>
                    <a:pt x="8" y="1"/>
                    <a:pt x="8" y="1"/>
                  </a:cubicBezTo>
                  <a:cubicBezTo>
                    <a:pt x="7" y="1"/>
                    <a:pt x="7" y="1"/>
                    <a:pt x="7" y="1"/>
                  </a:cubicBezTo>
                  <a:cubicBezTo>
                    <a:pt x="6" y="1"/>
                    <a:pt x="6" y="1"/>
                    <a:pt x="5" y="1"/>
                  </a:cubicBezTo>
                  <a:cubicBezTo>
                    <a:pt x="5" y="1"/>
                    <a:pt x="4" y="1"/>
                    <a:pt x="4" y="1"/>
                  </a:cubicBezTo>
                  <a:cubicBezTo>
                    <a:pt x="3" y="1"/>
                    <a:pt x="3" y="0"/>
                    <a:pt x="3" y="0"/>
                  </a:cubicBezTo>
                  <a:cubicBezTo>
                    <a:pt x="2" y="1"/>
                    <a:pt x="3" y="1"/>
                    <a:pt x="2" y="1"/>
                  </a:cubicBezTo>
                  <a:cubicBezTo>
                    <a:pt x="2" y="1"/>
                    <a:pt x="2" y="1"/>
                    <a:pt x="2" y="2"/>
                  </a:cubicBezTo>
                  <a:cubicBezTo>
                    <a:pt x="1" y="2"/>
                    <a:pt x="1" y="1"/>
                    <a:pt x="1" y="1"/>
                  </a:cubicBezTo>
                  <a:cubicBezTo>
                    <a:pt x="0" y="2"/>
                    <a:pt x="0" y="2"/>
                    <a:pt x="0" y="2"/>
                  </a:cubicBezTo>
                  <a:cubicBezTo>
                    <a:pt x="1" y="3"/>
                    <a:pt x="1" y="3"/>
                    <a:pt x="1" y="3"/>
                  </a:cubicBezTo>
                  <a:cubicBezTo>
                    <a:pt x="2" y="3"/>
                    <a:pt x="2" y="3"/>
                    <a:pt x="2" y="4"/>
                  </a:cubicBezTo>
                  <a:cubicBezTo>
                    <a:pt x="2" y="4"/>
                    <a:pt x="2" y="4"/>
                    <a:pt x="3" y="4"/>
                  </a:cubicBezTo>
                  <a:cubicBezTo>
                    <a:pt x="3" y="4"/>
                    <a:pt x="2" y="5"/>
                    <a:pt x="2" y="5"/>
                  </a:cubicBezTo>
                  <a:cubicBezTo>
                    <a:pt x="2" y="5"/>
                    <a:pt x="2" y="6"/>
                    <a:pt x="2" y="6"/>
                  </a:cubicBezTo>
                  <a:cubicBezTo>
                    <a:pt x="1" y="6"/>
                    <a:pt x="1" y="6"/>
                    <a:pt x="1" y="7"/>
                  </a:cubicBezTo>
                  <a:cubicBezTo>
                    <a:pt x="1" y="7"/>
                    <a:pt x="0" y="7"/>
                    <a:pt x="0" y="7"/>
                  </a:cubicBezTo>
                  <a:cubicBezTo>
                    <a:pt x="0" y="8"/>
                    <a:pt x="0" y="8"/>
                    <a:pt x="0" y="8"/>
                  </a:cubicBezTo>
                  <a:cubicBezTo>
                    <a:pt x="0" y="8"/>
                    <a:pt x="1" y="8"/>
                    <a:pt x="1" y="8"/>
                  </a:cubicBezTo>
                  <a:cubicBezTo>
                    <a:pt x="1" y="7"/>
                    <a:pt x="1" y="7"/>
                    <a:pt x="2" y="7"/>
                  </a:cubicBezTo>
                  <a:cubicBezTo>
                    <a:pt x="2" y="7"/>
                    <a:pt x="2" y="7"/>
                    <a:pt x="2" y="7"/>
                  </a:cubicBezTo>
                  <a:cubicBezTo>
                    <a:pt x="3" y="7"/>
                    <a:pt x="3" y="7"/>
                    <a:pt x="3" y="7"/>
                  </a:cubicBezTo>
                  <a:cubicBezTo>
                    <a:pt x="3" y="8"/>
                    <a:pt x="3" y="8"/>
                    <a:pt x="2" y="8"/>
                  </a:cubicBezTo>
                  <a:cubicBezTo>
                    <a:pt x="2" y="9"/>
                    <a:pt x="2" y="9"/>
                    <a:pt x="2" y="9"/>
                  </a:cubicBezTo>
                  <a:cubicBezTo>
                    <a:pt x="3" y="9"/>
                    <a:pt x="3" y="9"/>
                    <a:pt x="3" y="9"/>
                  </a:cubicBezTo>
                  <a:cubicBezTo>
                    <a:pt x="3" y="9"/>
                    <a:pt x="3" y="9"/>
                    <a:pt x="4" y="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514"/>
            <p:cNvSpPr>
              <a:spLocks/>
            </p:cNvSpPr>
            <p:nvPr/>
          </p:nvSpPr>
          <p:spPr bwMode="auto">
            <a:xfrm>
              <a:off x="2024064" y="1649414"/>
              <a:ext cx="119063" cy="139700"/>
            </a:xfrm>
            <a:custGeom>
              <a:avLst/>
              <a:gdLst>
                <a:gd name="T0" fmla="*/ 10 w 11"/>
                <a:gd name="T1" fmla="*/ 1 h 13"/>
                <a:gd name="T2" fmla="*/ 10 w 11"/>
                <a:gd name="T3" fmla="*/ 2 h 13"/>
                <a:gd name="T4" fmla="*/ 9 w 11"/>
                <a:gd name="T5" fmla="*/ 2 h 13"/>
                <a:gd name="T6" fmla="*/ 9 w 11"/>
                <a:gd name="T7" fmla="*/ 3 h 13"/>
                <a:gd name="T8" fmla="*/ 7 w 11"/>
                <a:gd name="T9" fmla="*/ 3 h 13"/>
                <a:gd name="T10" fmla="*/ 7 w 11"/>
                <a:gd name="T11" fmla="*/ 4 h 13"/>
                <a:gd name="T12" fmla="*/ 6 w 11"/>
                <a:gd name="T13" fmla="*/ 5 h 13"/>
                <a:gd name="T14" fmla="*/ 5 w 11"/>
                <a:gd name="T15" fmla="*/ 6 h 13"/>
                <a:gd name="T16" fmla="*/ 4 w 11"/>
                <a:gd name="T17" fmla="*/ 7 h 13"/>
                <a:gd name="T18" fmla="*/ 4 w 11"/>
                <a:gd name="T19" fmla="*/ 8 h 13"/>
                <a:gd name="T20" fmla="*/ 4 w 11"/>
                <a:gd name="T21" fmla="*/ 10 h 13"/>
                <a:gd name="T22" fmla="*/ 3 w 11"/>
                <a:gd name="T23" fmla="*/ 11 h 13"/>
                <a:gd name="T24" fmla="*/ 2 w 11"/>
                <a:gd name="T25" fmla="*/ 12 h 13"/>
                <a:gd name="T26" fmla="*/ 0 w 11"/>
                <a:gd name="T27" fmla="*/ 12 h 13"/>
                <a:gd name="T28" fmla="*/ 0 w 11"/>
                <a:gd name="T29" fmla="*/ 11 h 13"/>
                <a:gd name="T30" fmla="*/ 1 w 11"/>
                <a:gd name="T31" fmla="*/ 9 h 13"/>
                <a:gd name="T32" fmla="*/ 1 w 11"/>
                <a:gd name="T33" fmla="*/ 8 h 13"/>
                <a:gd name="T34" fmla="*/ 2 w 11"/>
                <a:gd name="T35" fmla="*/ 7 h 13"/>
                <a:gd name="T36" fmla="*/ 3 w 11"/>
                <a:gd name="T37" fmla="*/ 6 h 13"/>
                <a:gd name="T38" fmla="*/ 4 w 11"/>
                <a:gd name="T39" fmla="*/ 5 h 13"/>
                <a:gd name="T40" fmla="*/ 4 w 11"/>
                <a:gd name="T41" fmla="*/ 4 h 13"/>
                <a:gd name="T42" fmla="*/ 3 w 11"/>
                <a:gd name="T43" fmla="*/ 4 h 13"/>
                <a:gd name="T44" fmla="*/ 4 w 11"/>
                <a:gd name="T45" fmla="*/ 3 h 13"/>
                <a:gd name="T46" fmla="*/ 5 w 11"/>
                <a:gd name="T47" fmla="*/ 2 h 13"/>
                <a:gd name="T48" fmla="*/ 6 w 11"/>
                <a:gd name="T49" fmla="*/ 1 h 13"/>
                <a:gd name="T50" fmla="*/ 7 w 11"/>
                <a:gd name="T51" fmla="*/ 1 h 13"/>
                <a:gd name="T52" fmla="*/ 7 w 11"/>
                <a:gd name="T53" fmla="*/ 1 h 13"/>
                <a:gd name="T54" fmla="*/ 9 w 11"/>
                <a:gd name="T55" fmla="*/ 1 h 13"/>
                <a:gd name="T56" fmla="*/ 10 w 11"/>
                <a:gd name="T57" fmla="*/ 0 h 13"/>
                <a:gd name="T58" fmla="*/ 11 w 11"/>
                <a:gd name="T59" fmla="*/ 1 h 13"/>
                <a:gd name="T60" fmla="*/ 10 w 11"/>
                <a:gd name="T6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13">
                  <a:moveTo>
                    <a:pt x="10" y="1"/>
                  </a:moveTo>
                  <a:cubicBezTo>
                    <a:pt x="10" y="1"/>
                    <a:pt x="10" y="1"/>
                    <a:pt x="10" y="2"/>
                  </a:cubicBezTo>
                  <a:cubicBezTo>
                    <a:pt x="9" y="2"/>
                    <a:pt x="9" y="2"/>
                    <a:pt x="9" y="2"/>
                  </a:cubicBezTo>
                  <a:cubicBezTo>
                    <a:pt x="9" y="2"/>
                    <a:pt x="9" y="3"/>
                    <a:pt x="9" y="3"/>
                  </a:cubicBezTo>
                  <a:cubicBezTo>
                    <a:pt x="8" y="3"/>
                    <a:pt x="8" y="3"/>
                    <a:pt x="7" y="3"/>
                  </a:cubicBezTo>
                  <a:cubicBezTo>
                    <a:pt x="7" y="3"/>
                    <a:pt x="7" y="3"/>
                    <a:pt x="7" y="4"/>
                  </a:cubicBezTo>
                  <a:cubicBezTo>
                    <a:pt x="6" y="4"/>
                    <a:pt x="6" y="4"/>
                    <a:pt x="6" y="5"/>
                  </a:cubicBezTo>
                  <a:cubicBezTo>
                    <a:pt x="5" y="5"/>
                    <a:pt x="5" y="5"/>
                    <a:pt x="5" y="6"/>
                  </a:cubicBezTo>
                  <a:cubicBezTo>
                    <a:pt x="5" y="6"/>
                    <a:pt x="4" y="6"/>
                    <a:pt x="4" y="7"/>
                  </a:cubicBezTo>
                  <a:cubicBezTo>
                    <a:pt x="4" y="7"/>
                    <a:pt x="4" y="8"/>
                    <a:pt x="4" y="8"/>
                  </a:cubicBezTo>
                  <a:cubicBezTo>
                    <a:pt x="4" y="9"/>
                    <a:pt x="4" y="9"/>
                    <a:pt x="4" y="10"/>
                  </a:cubicBezTo>
                  <a:cubicBezTo>
                    <a:pt x="4" y="10"/>
                    <a:pt x="3" y="11"/>
                    <a:pt x="3" y="11"/>
                  </a:cubicBezTo>
                  <a:cubicBezTo>
                    <a:pt x="2" y="12"/>
                    <a:pt x="2" y="12"/>
                    <a:pt x="2" y="12"/>
                  </a:cubicBezTo>
                  <a:cubicBezTo>
                    <a:pt x="1" y="12"/>
                    <a:pt x="1" y="13"/>
                    <a:pt x="0" y="12"/>
                  </a:cubicBezTo>
                  <a:cubicBezTo>
                    <a:pt x="0" y="12"/>
                    <a:pt x="0" y="12"/>
                    <a:pt x="0" y="11"/>
                  </a:cubicBezTo>
                  <a:cubicBezTo>
                    <a:pt x="0" y="11"/>
                    <a:pt x="0" y="10"/>
                    <a:pt x="1" y="9"/>
                  </a:cubicBezTo>
                  <a:cubicBezTo>
                    <a:pt x="1" y="9"/>
                    <a:pt x="1" y="9"/>
                    <a:pt x="1" y="8"/>
                  </a:cubicBezTo>
                  <a:cubicBezTo>
                    <a:pt x="2" y="8"/>
                    <a:pt x="2" y="7"/>
                    <a:pt x="2" y="7"/>
                  </a:cubicBezTo>
                  <a:cubicBezTo>
                    <a:pt x="2" y="6"/>
                    <a:pt x="3" y="6"/>
                    <a:pt x="3" y="6"/>
                  </a:cubicBezTo>
                  <a:cubicBezTo>
                    <a:pt x="3" y="5"/>
                    <a:pt x="3" y="5"/>
                    <a:pt x="4" y="5"/>
                  </a:cubicBezTo>
                  <a:cubicBezTo>
                    <a:pt x="4" y="5"/>
                    <a:pt x="4" y="4"/>
                    <a:pt x="4" y="4"/>
                  </a:cubicBezTo>
                  <a:cubicBezTo>
                    <a:pt x="4" y="4"/>
                    <a:pt x="3" y="4"/>
                    <a:pt x="3" y="4"/>
                  </a:cubicBezTo>
                  <a:cubicBezTo>
                    <a:pt x="3" y="4"/>
                    <a:pt x="4" y="4"/>
                    <a:pt x="4" y="3"/>
                  </a:cubicBezTo>
                  <a:cubicBezTo>
                    <a:pt x="4" y="3"/>
                    <a:pt x="5" y="3"/>
                    <a:pt x="5" y="2"/>
                  </a:cubicBezTo>
                  <a:cubicBezTo>
                    <a:pt x="6" y="2"/>
                    <a:pt x="6" y="0"/>
                    <a:pt x="6" y="1"/>
                  </a:cubicBezTo>
                  <a:cubicBezTo>
                    <a:pt x="6" y="1"/>
                    <a:pt x="6" y="1"/>
                    <a:pt x="7" y="1"/>
                  </a:cubicBezTo>
                  <a:cubicBezTo>
                    <a:pt x="7" y="1"/>
                    <a:pt x="7" y="1"/>
                    <a:pt x="7" y="1"/>
                  </a:cubicBezTo>
                  <a:cubicBezTo>
                    <a:pt x="8" y="1"/>
                    <a:pt x="8" y="1"/>
                    <a:pt x="9" y="1"/>
                  </a:cubicBezTo>
                  <a:cubicBezTo>
                    <a:pt x="9" y="0"/>
                    <a:pt x="9" y="0"/>
                    <a:pt x="10" y="0"/>
                  </a:cubicBezTo>
                  <a:cubicBezTo>
                    <a:pt x="10" y="0"/>
                    <a:pt x="11" y="0"/>
                    <a:pt x="11" y="1"/>
                  </a:cubicBezTo>
                  <a:cubicBezTo>
                    <a:pt x="11" y="1"/>
                    <a:pt x="10" y="1"/>
                    <a:pt x="1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515"/>
            <p:cNvSpPr>
              <a:spLocks/>
            </p:cNvSpPr>
            <p:nvPr/>
          </p:nvSpPr>
          <p:spPr bwMode="auto">
            <a:xfrm>
              <a:off x="1981201" y="1562101"/>
              <a:ext cx="182563" cy="76200"/>
            </a:xfrm>
            <a:custGeom>
              <a:avLst/>
              <a:gdLst>
                <a:gd name="T0" fmla="*/ 17 w 17"/>
                <a:gd name="T1" fmla="*/ 7 h 7"/>
                <a:gd name="T2" fmla="*/ 17 w 17"/>
                <a:gd name="T3" fmla="*/ 6 h 7"/>
                <a:gd name="T4" fmla="*/ 17 w 17"/>
                <a:gd name="T5" fmla="*/ 5 h 7"/>
                <a:gd name="T6" fmla="*/ 17 w 17"/>
                <a:gd name="T7" fmla="*/ 5 h 7"/>
                <a:gd name="T8" fmla="*/ 17 w 17"/>
                <a:gd name="T9" fmla="*/ 4 h 7"/>
                <a:gd name="T10" fmla="*/ 17 w 17"/>
                <a:gd name="T11" fmla="*/ 3 h 7"/>
                <a:gd name="T12" fmla="*/ 16 w 17"/>
                <a:gd name="T13" fmla="*/ 3 h 7"/>
                <a:gd name="T14" fmla="*/ 16 w 17"/>
                <a:gd name="T15" fmla="*/ 3 h 7"/>
                <a:gd name="T16" fmla="*/ 15 w 17"/>
                <a:gd name="T17" fmla="*/ 2 h 7"/>
                <a:gd name="T18" fmla="*/ 15 w 17"/>
                <a:gd name="T19" fmla="*/ 1 h 7"/>
                <a:gd name="T20" fmla="*/ 14 w 17"/>
                <a:gd name="T21" fmla="*/ 1 h 7"/>
                <a:gd name="T22" fmla="*/ 13 w 17"/>
                <a:gd name="T23" fmla="*/ 1 h 7"/>
                <a:gd name="T24" fmla="*/ 13 w 17"/>
                <a:gd name="T25" fmla="*/ 1 h 7"/>
                <a:gd name="T26" fmla="*/ 12 w 17"/>
                <a:gd name="T27" fmla="*/ 0 h 7"/>
                <a:gd name="T28" fmla="*/ 11 w 17"/>
                <a:gd name="T29" fmla="*/ 1 h 7"/>
                <a:gd name="T30" fmla="*/ 11 w 17"/>
                <a:gd name="T31" fmla="*/ 1 h 7"/>
                <a:gd name="T32" fmla="*/ 10 w 17"/>
                <a:gd name="T33" fmla="*/ 1 h 7"/>
                <a:gd name="T34" fmla="*/ 10 w 17"/>
                <a:gd name="T35" fmla="*/ 2 h 7"/>
                <a:gd name="T36" fmla="*/ 9 w 17"/>
                <a:gd name="T37" fmla="*/ 1 h 7"/>
                <a:gd name="T38" fmla="*/ 8 w 17"/>
                <a:gd name="T39" fmla="*/ 2 h 7"/>
                <a:gd name="T40" fmla="*/ 8 w 17"/>
                <a:gd name="T41" fmla="*/ 2 h 7"/>
                <a:gd name="T42" fmla="*/ 7 w 17"/>
                <a:gd name="T43" fmla="*/ 3 h 7"/>
                <a:gd name="T44" fmla="*/ 6 w 17"/>
                <a:gd name="T45" fmla="*/ 3 h 7"/>
                <a:gd name="T46" fmla="*/ 5 w 17"/>
                <a:gd name="T47" fmla="*/ 3 h 7"/>
                <a:gd name="T48" fmla="*/ 4 w 17"/>
                <a:gd name="T49" fmla="*/ 4 h 7"/>
                <a:gd name="T50" fmla="*/ 3 w 17"/>
                <a:gd name="T51" fmla="*/ 4 h 7"/>
                <a:gd name="T52" fmla="*/ 3 w 17"/>
                <a:gd name="T53" fmla="*/ 4 h 7"/>
                <a:gd name="T54" fmla="*/ 2 w 17"/>
                <a:gd name="T55" fmla="*/ 5 h 7"/>
                <a:gd name="T56" fmla="*/ 1 w 17"/>
                <a:gd name="T57" fmla="*/ 6 h 7"/>
                <a:gd name="T58" fmla="*/ 0 w 17"/>
                <a:gd name="T59" fmla="*/ 6 h 7"/>
                <a:gd name="T60" fmla="*/ 1 w 17"/>
                <a:gd name="T61" fmla="*/ 6 h 7"/>
                <a:gd name="T62" fmla="*/ 2 w 17"/>
                <a:gd name="T63" fmla="*/ 6 h 7"/>
                <a:gd name="T64" fmla="*/ 3 w 17"/>
                <a:gd name="T65" fmla="*/ 6 h 7"/>
                <a:gd name="T66" fmla="*/ 3 w 17"/>
                <a:gd name="T67" fmla="*/ 7 h 7"/>
                <a:gd name="T68" fmla="*/ 4 w 17"/>
                <a:gd name="T69" fmla="*/ 6 h 7"/>
                <a:gd name="T70" fmla="*/ 5 w 17"/>
                <a:gd name="T71" fmla="*/ 6 h 7"/>
                <a:gd name="T72" fmla="*/ 5 w 17"/>
                <a:gd name="T73" fmla="*/ 6 h 7"/>
                <a:gd name="T74" fmla="*/ 6 w 17"/>
                <a:gd name="T75" fmla="*/ 6 h 7"/>
                <a:gd name="T76" fmla="*/ 7 w 17"/>
                <a:gd name="T77" fmla="*/ 5 h 7"/>
                <a:gd name="T78" fmla="*/ 8 w 17"/>
                <a:gd name="T79" fmla="*/ 4 h 7"/>
                <a:gd name="T80" fmla="*/ 9 w 17"/>
                <a:gd name="T81" fmla="*/ 4 h 7"/>
                <a:gd name="T82" fmla="*/ 10 w 17"/>
                <a:gd name="T83" fmla="*/ 4 h 7"/>
                <a:gd name="T84" fmla="*/ 10 w 17"/>
                <a:gd name="T85" fmla="*/ 5 h 7"/>
                <a:gd name="T86" fmla="*/ 9 w 17"/>
                <a:gd name="T87" fmla="*/ 5 h 7"/>
                <a:gd name="T88" fmla="*/ 9 w 17"/>
                <a:gd name="T89" fmla="*/ 6 h 7"/>
                <a:gd name="T90" fmla="*/ 10 w 17"/>
                <a:gd name="T91" fmla="*/ 6 h 7"/>
                <a:gd name="T92" fmla="*/ 10 w 17"/>
                <a:gd name="T93" fmla="*/ 7 h 7"/>
                <a:gd name="T94" fmla="*/ 11 w 17"/>
                <a:gd name="T95" fmla="*/ 7 h 7"/>
                <a:gd name="T96" fmla="*/ 12 w 17"/>
                <a:gd name="T97" fmla="*/ 7 h 7"/>
                <a:gd name="T98" fmla="*/ 13 w 17"/>
                <a:gd name="T99" fmla="*/ 6 h 7"/>
                <a:gd name="T100" fmla="*/ 14 w 17"/>
                <a:gd name="T101" fmla="*/ 6 h 7"/>
                <a:gd name="T102" fmla="*/ 15 w 17"/>
                <a:gd name="T103" fmla="*/ 6 h 7"/>
                <a:gd name="T104" fmla="*/ 16 w 17"/>
                <a:gd name="T105" fmla="*/ 7 h 7"/>
                <a:gd name="T106" fmla="*/ 16 w 17"/>
                <a:gd name="T107" fmla="*/ 7 h 7"/>
                <a:gd name="T108" fmla="*/ 17 w 17"/>
                <a:gd name="T10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 h="7">
                  <a:moveTo>
                    <a:pt x="17" y="7"/>
                  </a:moveTo>
                  <a:cubicBezTo>
                    <a:pt x="17" y="6"/>
                    <a:pt x="17" y="6"/>
                    <a:pt x="17" y="6"/>
                  </a:cubicBezTo>
                  <a:cubicBezTo>
                    <a:pt x="17" y="5"/>
                    <a:pt x="16" y="5"/>
                    <a:pt x="17" y="5"/>
                  </a:cubicBezTo>
                  <a:cubicBezTo>
                    <a:pt x="17" y="5"/>
                    <a:pt x="17" y="5"/>
                    <a:pt x="17" y="5"/>
                  </a:cubicBezTo>
                  <a:cubicBezTo>
                    <a:pt x="17" y="4"/>
                    <a:pt x="17" y="4"/>
                    <a:pt x="17" y="4"/>
                  </a:cubicBezTo>
                  <a:cubicBezTo>
                    <a:pt x="17" y="4"/>
                    <a:pt x="17" y="3"/>
                    <a:pt x="17" y="3"/>
                  </a:cubicBezTo>
                  <a:cubicBezTo>
                    <a:pt x="17" y="3"/>
                    <a:pt x="16" y="3"/>
                    <a:pt x="16" y="3"/>
                  </a:cubicBezTo>
                  <a:cubicBezTo>
                    <a:pt x="16" y="3"/>
                    <a:pt x="16" y="3"/>
                    <a:pt x="16" y="3"/>
                  </a:cubicBezTo>
                  <a:cubicBezTo>
                    <a:pt x="15" y="2"/>
                    <a:pt x="15" y="3"/>
                    <a:pt x="15" y="2"/>
                  </a:cubicBezTo>
                  <a:cubicBezTo>
                    <a:pt x="14" y="2"/>
                    <a:pt x="15" y="2"/>
                    <a:pt x="15" y="1"/>
                  </a:cubicBezTo>
                  <a:cubicBezTo>
                    <a:pt x="15" y="1"/>
                    <a:pt x="15" y="1"/>
                    <a:pt x="14" y="1"/>
                  </a:cubicBezTo>
                  <a:cubicBezTo>
                    <a:pt x="14" y="0"/>
                    <a:pt x="14" y="1"/>
                    <a:pt x="13" y="1"/>
                  </a:cubicBezTo>
                  <a:cubicBezTo>
                    <a:pt x="13" y="1"/>
                    <a:pt x="13" y="1"/>
                    <a:pt x="13" y="1"/>
                  </a:cubicBezTo>
                  <a:cubicBezTo>
                    <a:pt x="12" y="0"/>
                    <a:pt x="12" y="0"/>
                    <a:pt x="12" y="0"/>
                  </a:cubicBezTo>
                  <a:cubicBezTo>
                    <a:pt x="12" y="0"/>
                    <a:pt x="11" y="0"/>
                    <a:pt x="11" y="1"/>
                  </a:cubicBezTo>
                  <a:cubicBezTo>
                    <a:pt x="11" y="1"/>
                    <a:pt x="11" y="1"/>
                    <a:pt x="11" y="1"/>
                  </a:cubicBezTo>
                  <a:cubicBezTo>
                    <a:pt x="11" y="1"/>
                    <a:pt x="11" y="1"/>
                    <a:pt x="10" y="1"/>
                  </a:cubicBezTo>
                  <a:cubicBezTo>
                    <a:pt x="10" y="1"/>
                    <a:pt x="10" y="2"/>
                    <a:pt x="10" y="2"/>
                  </a:cubicBezTo>
                  <a:cubicBezTo>
                    <a:pt x="9" y="2"/>
                    <a:pt x="9" y="1"/>
                    <a:pt x="9" y="1"/>
                  </a:cubicBezTo>
                  <a:cubicBezTo>
                    <a:pt x="9" y="2"/>
                    <a:pt x="9" y="2"/>
                    <a:pt x="8" y="2"/>
                  </a:cubicBezTo>
                  <a:cubicBezTo>
                    <a:pt x="8" y="2"/>
                    <a:pt x="8" y="2"/>
                    <a:pt x="8" y="2"/>
                  </a:cubicBezTo>
                  <a:cubicBezTo>
                    <a:pt x="7" y="3"/>
                    <a:pt x="7" y="3"/>
                    <a:pt x="7" y="3"/>
                  </a:cubicBezTo>
                  <a:cubicBezTo>
                    <a:pt x="6" y="3"/>
                    <a:pt x="6" y="3"/>
                    <a:pt x="6" y="3"/>
                  </a:cubicBezTo>
                  <a:cubicBezTo>
                    <a:pt x="6" y="3"/>
                    <a:pt x="6" y="3"/>
                    <a:pt x="5" y="3"/>
                  </a:cubicBezTo>
                  <a:cubicBezTo>
                    <a:pt x="5" y="4"/>
                    <a:pt x="5" y="4"/>
                    <a:pt x="4" y="4"/>
                  </a:cubicBezTo>
                  <a:cubicBezTo>
                    <a:pt x="4" y="4"/>
                    <a:pt x="4" y="4"/>
                    <a:pt x="3" y="4"/>
                  </a:cubicBezTo>
                  <a:cubicBezTo>
                    <a:pt x="3" y="4"/>
                    <a:pt x="3" y="4"/>
                    <a:pt x="3" y="4"/>
                  </a:cubicBezTo>
                  <a:cubicBezTo>
                    <a:pt x="2" y="5"/>
                    <a:pt x="2" y="5"/>
                    <a:pt x="2" y="5"/>
                  </a:cubicBezTo>
                  <a:cubicBezTo>
                    <a:pt x="2" y="5"/>
                    <a:pt x="1" y="5"/>
                    <a:pt x="1" y="6"/>
                  </a:cubicBezTo>
                  <a:cubicBezTo>
                    <a:pt x="1" y="6"/>
                    <a:pt x="0" y="6"/>
                    <a:pt x="0" y="6"/>
                  </a:cubicBezTo>
                  <a:cubicBezTo>
                    <a:pt x="0" y="7"/>
                    <a:pt x="1" y="6"/>
                    <a:pt x="1" y="6"/>
                  </a:cubicBezTo>
                  <a:cubicBezTo>
                    <a:pt x="2" y="6"/>
                    <a:pt x="2" y="6"/>
                    <a:pt x="2" y="6"/>
                  </a:cubicBezTo>
                  <a:cubicBezTo>
                    <a:pt x="2" y="6"/>
                    <a:pt x="2" y="6"/>
                    <a:pt x="3" y="6"/>
                  </a:cubicBezTo>
                  <a:cubicBezTo>
                    <a:pt x="3" y="6"/>
                    <a:pt x="3" y="6"/>
                    <a:pt x="3" y="7"/>
                  </a:cubicBezTo>
                  <a:cubicBezTo>
                    <a:pt x="4" y="7"/>
                    <a:pt x="4" y="7"/>
                    <a:pt x="4" y="6"/>
                  </a:cubicBezTo>
                  <a:cubicBezTo>
                    <a:pt x="5" y="6"/>
                    <a:pt x="4" y="6"/>
                    <a:pt x="5" y="6"/>
                  </a:cubicBezTo>
                  <a:cubicBezTo>
                    <a:pt x="5" y="6"/>
                    <a:pt x="5" y="6"/>
                    <a:pt x="5" y="6"/>
                  </a:cubicBezTo>
                  <a:cubicBezTo>
                    <a:pt x="6" y="6"/>
                    <a:pt x="6" y="6"/>
                    <a:pt x="6" y="6"/>
                  </a:cubicBezTo>
                  <a:cubicBezTo>
                    <a:pt x="7" y="5"/>
                    <a:pt x="7" y="6"/>
                    <a:pt x="7" y="5"/>
                  </a:cubicBezTo>
                  <a:cubicBezTo>
                    <a:pt x="7" y="5"/>
                    <a:pt x="7" y="5"/>
                    <a:pt x="8" y="4"/>
                  </a:cubicBezTo>
                  <a:cubicBezTo>
                    <a:pt x="8" y="4"/>
                    <a:pt x="8" y="4"/>
                    <a:pt x="9" y="4"/>
                  </a:cubicBezTo>
                  <a:cubicBezTo>
                    <a:pt x="9" y="4"/>
                    <a:pt x="10" y="4"/>
                    <a:pt x="10" y="4"/>
                  </a:cubicBezTo>
                  <a:cubicBezTo>
                    <a:pt x="10" y="4"/>
                    <a:pt x="10" y="5"/>
                    <a:pt x="10" y="5"/>
                  </a:cubicBezTo>
                  <a:cubicBezTo>
                    <a:pt x="10" y="5"/>
                    <a:pt x="9" y="5"/>
                    <a:pt x="9" y="5"/>
                  </a:cubicBezTo>
                  <a:cubicBezTo>
                    <a:pt x="9" y="5"/>
                    <a:pt x="9" y="6"/>
                    <a:pt x="9" y="6"/>
                  </a:cubicBezTo>
                  <a:cubicBezTo>
                    <a:pt x="9" y="6"/>
                    <a:pt x="10" y="6"/>
                    <a:pt x="10" y="6"/>
                  </a:cubicBezTo>
                  <a:cubicBezTo>
                    <a:pt x="10" y="6"/>
                    <a:pt x="10" y="7"/>
                    <a:pt x="10" y="7"/>
                  </a:cubicBezTo>
                  <a:cubicBezTo>
                    <a:pt x="11" y="7"/>
                    <a:pt x="11" y="7"/>
                    <a:pt x="11" y="7"/>
                  </a:cubicBezTo>
                  <a:cubicBezTo>
                    <a:pt x="12" y="7"/>
                    <a:pt x="12" y="7"/>
                    <a:pt x="12" y="7"/>
                  </a:cubicBezTo>
                  <a:cubicBezTo>
                    <a:pt x="13" y="6"/>
                    <a:pt x="13" y="6"/>
                    <a:pt x="13" y="6"/>
                  </a:cubicBezTo>
                  <a:cubicBezTo>
                    <a:pt x="14" y="6"/>
                    <a:pt x="14" y="6"/>
                    <a:pt x="14" y="6"/>
                  </a:cubicBezTo>
                  <a:cubicBezTo>
                    <a:pt x="14" y="6"/>
                    <a:pt x="15" y="6"/>
                    <a:pt x="15" y="6"/>
                  </a:cubicBezTo>
                  <a:cubicBezTo>
                    <a:pt x="15" y="6"/>
                    <a:pt x="15" y="7"/>
                    <a:pt x="16" y="7"/>
                  </a:cubicBezTo>
                  <a:cubicBezTo>
                    <a:pt x="16" y="7"/>
                    <a:pt x="16" y="7"/>
                    <a:pt x="16" y="7"/>
                  </a:cubicBezTo>
                  <a:cubicBezTo>
                    <a:pt x="17" y="7"/>
                    <a:pt x="17" y="7"/>
                    <a:pt x="17"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 name="Group 17"/>
            <p:cNvGrpSpPr/>
            <p:nvPr/>
          </p:nvGrpSpPr>
          <p:grpSpPr>
            <a:xfrm>
              <a:off x="-92074" y="654051"/>
              <a:ext cx="9144001" cy="4162425"/>
              <a:chOff x="-92074" y="654051"/>
              <a:chExt cx="9144001" cy="4162425"/>
            </a:xfrm>
            <a:grpFill/>
          </p:grpSpPr>
          <p:sp>
            <p:nvSpPr>
              <p:cNvPr id="19" name="Freeform 5"/>
              <p:cNvSpPr>
                <a:spLocks/>
              </p:cNvSpPr>
              <p:nvPr/>
            </p:nvSpPr>
            <p:spPr bwMode="auto">
              <a:xfrm>
                <a:off x="5716589" y="1692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
              <p:cNvSpPr>
                <a:spLocks/>
              </p:cNvSpPr>
              <p:nvPr/>
            </p:nvSpPr>
            <p:spPr bwMode="auto">
              <a:xfrm>
                <a:off x="5597527" y="1681164"/>
                <a:ext cx="442913" cy="249238"/>
              </a:xfrm>
              <a:custGeom>
                <a:avLst/>
                <a:gdLst>
                  <a:gd name="T0" fmla="*/ 39 w 41"/>
                  <a:gd name="T1" fmla="*/ 12 h 23"/>
                  <a:gd name="T2" fmla="*/ 39 w 41"/>
                  <a:gd name="T3" fmla="*/ 10 h 23"/>
                  <a:gd name="T4" fmla="*/ 36 w 41"/>
                  <a:gd name="T5" fmla="*/ 10 h 23"/>
                  <a:gd name="T6" fmla="*/ 36 w 41"/>
                  <a:gd name="T7" fmla="*/ 9 h 23"/>
                  <a:gd name="T8" fmla="*/ 34 w 41"/>
                  <a:gd name="T9" fmla="*/ 9 h 23"/>
                  <a:gd name="T10" fmla="*/ 31 w 41"/>
                  <a:gd name="T11" fmla="*/ 10 h 23"/>
                  <a:gd name="T12" fmla="*/ 29 w 41"/>
                  <a:gd name="T13" fmla="*/ 10 h 23"/>
                  <a:gd name="T14" fmla="*/ 28 w 41"/>
                  <a:gd name="T15" fmla="*/ 8 h 23"/>
                  <a:gd name="T16" fmla="*/ 25 w 41"/>
                  <a:gd name="T17" fmla="*/ 6 h 23"/>
                  <a:gd name="T18" fmla="*/ 23 w 41"/>
                  <a:gd name="T19" fmla="*/ 5 h 23"/>
                  <a:gd name="T20" fmla="*/ 21 w 41"/>
                  <a:gd name="T21" fmla="*/ 5 h 23"/>
                  <a:gd name="T22" fmla="*/ 17 w 41"/>
                  <a:gd name="T23" fmla="*/ 4 h 23"/>
                  <a:gd name="T24" fmla="*/ 15 w 41"/>
                  <a:gd name="T25" fmla="*/ 5 h 23"/>
                  <a:gd name="T26" fmla="*/ 13 w 41"/>
                  <a:gd name="T27" fmla="*/ 3 h 23"/>
                  <a:gd name="T28" fmla="*/ 11 w 41"/>
                  <a:gd name="T29" fmla="*/ 2 h 23"/>
                  <a:gd name="T30" fmla="*/ 10 w 41"/>
                  <a:gd name="T31" fmla="*/ 1 h 23"/>
                  <a:gd name="T32" fmla="*/ 10 w 41"/>
                  <a:gd name="T33" fmla="*/ 4 h 23"/>
                  <a:gd name="T34" fmla="*/ 8 w 41"/>
                  <a:gd name="T35" fmla="*/ 5 h 23"/>
                  <a:gd name="T36" fmla="*/ 7 w 41"/>
                  <a:gd name="T37" fmla="*/ 4 h 23"/>
                  <a:gd name="T38" fmla="*/ 5 w 41"/>
                  <a:gd name="T39" fmla="*/ 4 h 23"/>
                  <a:gd name="T40" fmla="*/ 4 w 41"/>
                  <a:gd name="T41" fmla="*/ 2 h 23"/>
                  <a:gd name="T42" fmla="*/ 4 w 41"/>
                  <a:gd name="T43" fmla="*/ 0 h 23"/>
                  <a:gd name="T44" fmla="*/ 2 w 41"/>
                  <a:gd name="T45" fmla="*/ 0 h 23"/>
                  <a:gd name="T46" fmla="*/ 1 w 41"/>
                  <a:gd name="T47" fmla="*/ 0 h 23"/>
                  <a:gd name="T48" fmla="*/ 1 w 41"/>
                  <a:gd name="T49" fmla="*/ 4 h 23"/>
                  <a:gd name="T50" fmla="*/ 2 w 41"/>
                  <a:gd name="T51" fmla="*/ 7 h 23"/>
                  <a:gd name="T52" fmla="*/ 2 w 41"/>
                  <a:gd name="T53" fmla="*/ 10 h 23"/>
                  <a:gd name="T54" fmla="*/ 2 w 41"/>
                  <a:gd name="T55" fmla="*/ 10 h 23"/>
                  <a:gd name="T56" fmla="*/ 4 w 41"/>
                  <a:gd name="T57" fmla="*/ 10 h 23"/>
                  <a:gd name="T58" fmla="*/ 8 w 41"/>
                  <a:gd name="T59" fmla="*/ 7 h 23"/>
                  <a:gd name="T60" fmla="*/ 11 w 41"/>
                  <a:gd name="T61" fmla="*/ 9 h 23"/>
                  <a:gd name="T62" fmla="*/ 13 w 41"/>
                  <a:gd name="T63" fmla="*/ 10 h 23"/>
                  <a:gd name="T64" fmla="*/ 13 w 41"/>
                  <a:gd name="T65" fmla="*/ 12 h 23"/>
                  <a:gd name="T66" fmla="*/ 17 w 41"/>
                  <a:gd name="T67" fmla="*/ 13 h 23"/>
                  <a:gd name="T68" fmla="*/ 20 w 41"/>
                  <a:gd name="T69" fmla="*/ 16 h 23"/>
                  <a:gd name="T70" fmla="*/ 22 w 41"/>
                  <a:gd name="T71" fmla="*/ 18 h 23"/>
                  <a:gd name="T72" fmla="*/ 24 w 41"/>
                  <a:gd name="T73" fmla="*/ 20 h 23"/>
                  <a:gd name="T74" fmla="*/ 26 w 41"/>
                  <a:gd name="T75" fmla="*/ 20 h 23"/>
                  <a:gd name="T76" fmla="*/ 29 w 41"/>
                  <a:gd name="T77" fmla="*/ 20 h 23"/>
                  <a:gd name="T78" fmla="*/ 29 w 41"/>
                  <a:gd name="T79" fmla="*/ 22 h 23"/>
                  <a:gd name="T80" fmla="*/ 30 w 41"/>
                  <a:gd name="T81" fmla="*/ 22 h 23"/>
                  <a:gd name="T82" fmla="*/ 31 w 41"/>
                  <a:gd name="T83" fmla="*/ 23 h 23"/>
                  <a:gd name="T84" fmla="*/ 32 w 41"/>
                  <a:gd name="T85" fmla="*/ 22 h 23"/>
                  <a:gd name="T86" fmla="*/ 32 w 41"/>
                  <a:gd name="T87" fmla="*/ 20 h 23"/>
                  <a:gd name="T88" fmla="*/ 31 w 41"/>
                  <a:gd name="T89" fmla="*/ 19 h 23"/>
                  <a:gd name="T90" fmla="*/ 30 w 41"/>
                  <a:gd name="T91" fmla="*/ 17 h 23"/>
                  <a:gd name="T92" fmla="*/ 32 w 41"/>
                  <a:gd name="T93" fmla="*/ 16 h 23"/>
                  <a:gd name="T94" fmla="*/ 33 w 41"/>
                  <a:gd name="T95" fmla="*/ 14 h 23"/>
                  <a:gd name="T96" fmla="*/ 34 w 41"/>
                  <a:gd name="T97" fmla="*/ 13 h 23"/>
                  <a:gd name="T98" fmla="*/ 36 w 41"/>
                  <a:gd name="T99" fmla="*/ 13 h 23"/>
                  <a:gd name="T100" fmla="*/ 36 w 41"/>
                  <a:gd name="T101" fmla="*/ 14 h 23"/>
                  <a:gd name="T102" fmla="*/ 39 w 41"/>
                  <a:gd name="T103" fmla="*/ 13 h 23"/>
                  <a:gd name="T104" fmla="*/ 41 w 41"/>
                  <a:gd name="T10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23">
                    <a:moveTo>
                      <a:pt x="40" y="12"/>
                    </a:moveTo>
                    <a:cubicBezTo>
                      <a:pt x="39" y="12"/>
                      <a:pt x="39" y="12"/>
                      <a:pt x="39" y="12"/>
                    </a:cubicBezTo>
                    <a:cubicBezTo>
                      <a:pt x="39" y="11"/>
                      <a:pt x="39" y="11"/>
                      <a:pt x="39" y="11"/>
                    </a:cubicBezTo>
                    <a:cubicBezTo>
                      <a:pt x="39" y="11"/>
                      <a:pt x="39" y="11"/>
                      <a:pt x="39" y="10"/>
                    </a:cubicBezTo>
                    <a:cubicBezTo>
                      <a:pt x="39" y="10"/>
                      <a:pt x="38" y="10"/>
                      <a:pt x="38" y="10"/>
                    </a:cubicBezTo>
                    <a:cubicBezTo>
                      <a:pt x="37" y="10"/>
                      <a:pt x="37" y="10"/>
                      <a:pt x="36" y="10"/>
                    </a:cubicBezTo>
                    <a:cubicBezTo>
                      <a:pt x="36" y="10"/>
                      <a:pt x="36" y="10"/>
                      <a:pt x="36" y="10"/>
                    </a:cubicBezTo>
                    <a:cubicBezTo>
                      <a:pt x="35" y="10"/>
                      <a:pt x="36" y="9"/>
                      <a:pt x="36" y="9"/>
                    </a:cubicBezTo>
                    <a:cubicBezTo>
                      <a:pt x="36" y="9"/>
                      <a:pt x="36" y="9"/>
                      <a:pt x="36" y="9"/>
                    </a:cubicBezTo>
                    <a:cubicBezTo>
                      <a:pt x="35" y="9"/>
                      <a:pt x="34" y="9"/>
                      <a:pt x="34" y="9"/>
                    </a:cubicBezTo>
                    <a:cubicBezTo>
                      <a:pt x="33" y="9"/>
                      <a:pt x="33" y="9"/>
                      <a:pt x="32" y="9"/>
                    </a:cubicBezTo>
                    <a:cubicBezTo>
                      <a:pt x="32" y="9"/>
                      <a:pt x="32" y="10"/>
                      <a:pt x="31" y="10"/>
                    </a:cubicBezTo>
                    <a:cubicBezTo>
                      <a:pt x="31" y="10"/>
                      <a:pt x="31" y="10"/>
                      <a:pt x="30" y="10"/>
                    </a:cubicBezTo>
                    <a:cubicBezTo>
                      <a:pt x="30" y="10"/>
                      <a:pt x="30" y="10"/>
                      <a:pt x="29" y="10"/>
                    </a:cubicBezTo>
                    <a:cubicBezTo>
                      <a:pt x="29" y="10"/>
                      <a:pt x="28" y="10"/>
                      <a:pt x="28" y="10"/>
                    </a:cubicBezTo>
                    <a:cubicBezTo>
                      <a:pt x="27" y="9"/>
                      <a:pt x="28" y="9"/>
                      <a:pt x="28" y="8"/>
                    </a:cubicBezTo>
                    <a:cubicBezTo>
                      <a:pt x="28" y="7"/>
                      <a:pt x="27" y="7"/>
                      <a:pt x="27" y="7"/>
                    </a:cubicBezTo>
                    <a:cubicBezTo>
                      <a:pt x="26" y="6"/>
                      <a:pt x="26" y="6"/>
                      <a:pt x="25" y="6"/>
                    </a:cubicBezTo>
                    <a:cubicBezTo>
                      <a:pt x="25" y="5"/>
                      <a:pt x="25" y="4"/>
                      <a:pt x="24" y="4"/>
                    </a:cubicBezTo>
                    <a:cubicBezTo>
                      <a:pt x="24" y="4"/>
                      <a:pt x="24" y="5"/>
                      <a:pt x="23" y="5"/>
                    </a:cubicBezTo>
                    <a:cubicBezTo>
                      <a:pt x="23" y="5"/>
                      <a:pt x="23" y="5"/>
                      <a:pt x="22" y="5"/>
                    </a:cubicBezTo>
                    <a:cubicBezTo>
                      <a:pt x="22" y="5"/>
                      <a:pt x="22" y="5"/>
                      <a:pt x="21" y="5"/>
                    </a:cubicBezTo>
                    <a:cubicBezTo>
                      <a:pt x="20" y="4"/>
                      <a:pt x="20" y="4"/>
                      <a:pt x="19" y="4"/>
                    </a:cubicBezTo>
                    <a:cubicBezTo>
                      <a:pt x="18" y="4"/>
                      <a:pt x="18" y="4"/>
                      <a:pt x="17" y="4"/>
                    </a:cubicBezTo>
                    <a:cubicBezTo>
                      <a:pt x="17" y="4"/>
                      <a:pt x="16" y="4"/>
                      <a:pt x="16" y="4"/>
                    </a:cubicBezTo>
                    <a:cubicBezTo>
                      <a:pt x="15" y="5"/>
                      <a:pt x="15" y="5"/>
                      <a:pt x="15" y="5"/>
                    </a:cubicBezTo>
                    <a:cubicBezTo>
                      <a:pt x="14" y="5"/>
                      <a:pt x="13" y="5"/>
                      <a:pt x="13" y="4"/>
                    </a:cubicBezTo>
                    <a:cubicBezTo>
                      <a:pt x="13" y="4"/>
                      <a:pt x="13" y="4"/>
                      <a:pt x="13" y="3"/>
                    </a:cubicBezTo>
                    <a:cubicBezTo>
                      <a:pt x="13" y="3"/>
                      <a:pt x="13" y="3"/>
                      <a:pt x="13" y="2"/>
                    </a:cubicBezTo>
                    <a:cubicBezTo>
                      <a:pt x="12" y="2"/>
                      <a:pt x="12" y="2"/>
                      <a:pt x="11" y="2"/>
                    </a:cubicBezTo>
                    <a:cubicBezTo>
                      <a:pt x="11" y="2"/>
                      <a:pt x="11" y="1"/>
                      <a:pt x="11" y="1"/>
                    </a:cubicBezTo>
                    <a:cubicBezTo>
                      <a:pt x="11" y="1"/>
                      <a:pt x="10" y="1"/>
                      <a:pt x="10" y="1"/>
                    </a:cubicBezTo>
                    <a:cubicBezTo>
                      <a:pt x="10" y="2"/>
                      <a:pt x="10" y="2"/>
                      <a:pt x="10" y="3"/>
                    </a:cubicBezTo>
                    <a:cubicBezTo>
                      <a:pt x="10" y="3"/>
                      <a:pt x="11" y="4"/>
                      <a:pt x="10" y="4"/>
                    </a:cubicBezTo>
                    <a:cubicBezTo>
                      <a:pt x="10" y="4"/>
                      <a:pt x="10" y="4"/>
                      <a:pt x="9" y="4"/>
                    </a:cubicBezTo>
                    <a:cubicBezTo>
                      <a:pt x="9" y="4"/>
                      <a:pt x="9" y="5"/>
                      <a:pt x="8" y="5"/>
                    </a:cubicBezTo>
                    <a:cubicBezTo>
                      <a:pt x="8" y="4"/>
                      <a:pt x="8" y="4"/>
                      <a:pt x="8" y="4"/>
                    </a:cubicBezTo>
                    <a:cubicBezTo>
                      <a:pt x="7" y="4"/>
                      <a:pt x="7" y="4"/>
                      <a:pt x="7" y="4"/>
                    </a:cubicBezTo>
                    <a:cubicBezTo>
                      <a:pt x="7" y="4"/>
                      <a:pt x="6" y="4"/>
                      <a:pt x="6" y="4"/>
                    </a:cubicBezTo>
                    <a:cubicBezTo>
                      <a:pt x="6" y="4"/>
                      <a:pt x="5" y="4"/>
                      <a:pt x="5" y="4"/>
                    </a:cubicBezTo>
                    <a:cubicBezTo>
                      <a:pt x="5" y="3"/>
                      <a:pt x="5" y="3"/>
                      <a:pt x="5" y="3"/>
                    </a:cubicBezTo>
                    <a:cubicBezTo>
                      <a:pt x="5" y="2"/>
                      <a:pt x="4" y="3"/>
                      <a:pt x="4" y="2"/>
                    </a:cubicBezTo>
                    <a:cubicBezTo>
                      <a:pt x="4" y="2"/>
                      <a:pt x="4" y="2"/>
                      <a:pt x="4" y="1"/>
                    </a:cubicBezTo>
                    <a:cubicBezTo>
                      <a:pt x="4" y="1"/>
                      <a:pt x="4" y="0"/>
                      <a:pt x="4" y="0"/>
                    </a:cubicBezTo>
                    <a:cubicBezTo>
                      <a:pt x="4" y="0"/>
                      <a:pt x="4" y="0"/>
                      <a:pt x="4" y="0"/>
                    </a:cubicBezTo>
                    <a:cubicBezTo>
                      <a:pt x="3" y="0"/>
                      <a:pt x="3" y="0"/>
                      <a:pt x="2" y="0"/>
                    </a:cubicBezTo>
                    <a:cubicBezTo>
                      <a:pt x="2" y="0"/>
                      <a:pt x="2" y="0"/>
                      <a:pt x="2" y="0"/>
                    </a:cubicBezTo>
                    <a:cubicBezTo>
                      <a:pt x="1" y="1"/>
                      <a:pt x="1" y="1"/>
                      <a:pt x="1" y="0"/>
                    </a:cubicBezTo>
                    <a:cubicBezTo>
                      <a:pt x="1" y="0"/>
                      <a:pt x="0" y="1"/>
                      <a:pt x="0" y="2"/>
                    </a:cubicBezTo>
                    <a:cubicBezTo>
                      <a:pt x="0" y="3"/>
                      <a:pt x="1" y="3"/>
                      <a:pt x="1" y="4"/>
                    </a:cubicBezTo>
                    <a:cubicBezTo>
                      <a:pt x="1" y="5"/>
                      <a:pt x="1" y="5"/>
                      <a:pt x="2" y="6"/>
                    </a:cubicBezTo>
                    <a:cubicBezTo>
                      <a:pt x="2" y="6"/>
                      <a:pt x="2" y="7"/>
                      <a:pt x="2" y="7"/>
                    </a:cubicBezTo>
                    <a:cubicBezTo>
                      <a:pt x="2" y="8"/>
                      <a:pt x="1" y="8"/>
                      <a:pt x="1" y="8"/>
                    </a:cubicBezTo>
                    <a:cubicBezTo>
                      <a:pt x="1" y="9"/>
                      <a:pt x="2" y="9"/>
                      <a:pt x="2" y="10"/>
                    </a:cubicBezTo>
                    <a:cubicBezTo>
                      <a:pt x="2" y="10"/>
                      <a:pt x="2" y="10"/>
                      <a:pt x="2" y="10"/>
                    </a:cubicBezTo>
                    <a:cubicBezTo>
                      <a:pt x="2" y="10"/>
                      <a:pt x="2" y="10"/>
                      <a:pt x="2" y="10"/>
                    </a:cubicBezTo>
                    <a:cubicBezTo>
                      <a:pt x="3" y="10"/>
                      <a:pt x="3" y="11"/>
                      <a:pt x="3" y="11"/>
                    </a:cubicBezTo>
                    <a:cubicBezTo>
                      <a:pt x="4" y="11"/>
                      <a:pt x="4" y="10"/>
                      <a:pt x="4" y="10"/>
                    </a:cubicBezTo>
                    <a:cubicBezTo>
                      <a:pt x="5" y="9"/>
                      <a:pt x="5" y="9"/>
                      <a:pt x="6" y="8"/>
                    </a:cubicBezTo>
                    <a:cubicBezTo>
                      <a:pt x="7" y="8"/>
                      <a:pt x="7" y="7"/>
                      <a:pt x="8" y="7"/>
                    </a:cubicBezTo>
                    <a:cubicBezTo>
                      <a:pt x="9" y="7"/>
                      <a:pt x="9" y="7"/>
                      <a:pt x="10" y="8"/>
                    </a:cubicBezTo>
                    <a:cubicBezTo>
                      <a:pt x="10" y="8"/>
                      <a:pt x="10" y="8"/>
                      <a:pt x="11" y="9"/>
                    </a:cubicBezTo>
                    <a:cubicBezTo>
                      <a:pt x="11" y="9"/>
                      <a:pt x="12" y="9"/>
                      <a:pt x="12" y="10"/>
                    </a:cubicBezTo>
                    <a:cubicBezTo>
                      <a:pt x="12" y="10"/>
                      <a:pt x="12" y="10"/>
                      <a:pt x="13" y="10"/>
                    </a:cubicBezTo>
                    <a:cubicBezTo>
                      <a:pt x="13" y="11"/>
                      <a:pt x="13" y="11"/>
                      <a:pt x="13" y="11"/>
                    </a:cubicBezTo>
                    <a:cubicBezTo>
                      <a:pt x="13" y="12"/>
                      <a:pt x="13" y="12"/>
                      <a:pt x="13" y="12"/>
                    </a:cubicBezTo>
                    <a:cubicBezTo>
                      <a:pt x="14" y="12"/>
                      <a:pt x="14" y="12"/>
                      <a:pt x="15" y="12"/>
                    </a:cubicBezTo>
                    <a:cubicBezTo>
                      <a:pt x="16" y="12"/>
                      <a:pt x="16" y="12"/>
                      <a:pt x="17" y="13"/>
                    </a:cubicBezTo>
                    <a:cubicBezTo>
                      <a:pt x="17" y="14"/>
                      <a:pt x="18" y="14"/>
                      <a:pt x="18" y="15"/>
                    </a:cubicBezTo>
                    <a:cubicBezTo>
                      <a:pt x="19" y="15"/>
                      <a:pt x="19" y="15"/>
                      <a:pt x="20" y="16"/>
                    </a:cubicBezTo>
                    <a:cubicBezTo>
                      <a:pt x="20" y="16"/>
                      <a:pt x="20" y="17"/>
                      <a:pt x="21" y="17"/>
                    </a:cubicBezTo>
                    <a:cubicBezTo>
                      <a:pt x="21" y="18"/>
                      <a:pt x="21" y="18"/>
                      <a:pt x="22" y="18"/>
                    </a:cubicBezTo>
                    <a:cubicBezTo>
                      <a:pt x="22" y="19"/>
                      <a:pt x="22" y="19"/>
                      <a:pt x="23" y="19"/>
                    </a:cubicBezTo>
                    <a:cubicBezTo>
                      <a:pt x="23" y="19"/>
                      <a:pt x="23" y="20"/>
                      <a:pt x="24" y="20"/>
                    </a:cubicBezTo>
                    <a:cubicBezTo>
                      <a:pt x="24" y="20"/>
                      <a:pt x="25" y="20"/>
                      <a:pt x="25" y="20"/>
                    </a:cubicBezTo>
                    <a:cubicBezTo>
                      <a:pt x="26" y="20"/>
                      <a:pt x="26" y="20"/>
                      <a:pt x="26" y="20"/>
                    </a:cubicBezTo>
                    <a:cubicBezTo>
                      <a:pt x="27" y="20"/>
                      <a:pt x="27" y="20"/>
                      <a:pt x="28" y="20"/>
                    </a:cubicBezTo>
                    <a:cubicBezTo>
                      <a:pt x="28" y="20"/>
                      <a:pt x="28" y="20"/>
                      <a:pt x="29" y="20"/>
                    </a:cubicBezTo>
                    <a:cubicBezTo>
                      <a:pt x="29" y="21"/>
                      <a:pt x="29" y="21"/>
                      <a:pt x="29" y="21"/>
                    </a:cubicBezTo>
                    <a:cubicBezTo>
                      <a:pt x="29" y="22"/>
                      <a:pt x="29" y="22"/>
                      <a:pt x="29" y="22"/>
                    </a:cubicBezTo>
                    <a:cubicBezTo>
                      <a:pt x="29" y="22"/>
                      <a:pt x="29" y="22"/>
                      <a:pt x="29" y="22"/>
                    </a:cubicBezTo>
                    <a:cubicBezTo>
                      <a:pt x="29" y="22"/>
                      <a:pt x="29" y="22"/>
                      <a:pt x="30" y="22"/>
                    </a:cubicBezTo>
                    <a:cubicBezTo>
                      <a:pt x="30" y="22"/>
                      <a:pt x="30" y="23"/>
                      <a:pt x="30" y="23"/>
                    </a:cubicBezTo>
                    <a:cubicBezTo>
                      <a:pt x="31" y="23"/>
                      <a:pt x="31" y="23"/>
                      <a:pt x="31" y="23"/>
                    </a:cubicBezTo>
                    <a:cubicBezTo>
                      <a:pt x="31" y="23"/>
                      <a:pt x="31" y="23"/>
                      <a:pt x="32" y="23"/>
                    </a:cubicBezTo>
                    <a:cubicBezTo>
                      <a:pt x="32" y="22"/>
                      <a:pt x="32" y="22"/>
                      <a:pt x="32" y="22"/>
                    </a:cubicBezTo>
                    <a:cubicBezTo>
                      <a:pt x="32" y="21"/>
                      <a:pt x="32" y="21"/>
                      <a:pt x="32" y="21"/>
                    </a:cubicBezTo>
                    <a:cubicBezTo>
                      <a:pt x="33" y="21"/>
                      <a:pt x="33" y="20"/>
                      <a:pt x="32" y="20"/>
                    </a:cubicBezTo>
                    <a:cubicBezTo>
                      <a:pt x="32" y="20"/>
                      <a:pt x="32" y="19"/>
                      <a:pt x="32" y="19"/>
                    </a:cubicBezTo>
                    <a:cubicBezTo>
                      <a:pt x="32" y="19"/>
                      <a:pt x="32" y="19"/>
                      <a:pt x="31" y="19"/>
                    </a:cubicBezTo>
                    <a:cubicBezTo>
                      <a:pt x="31" y="19"/>
                      <a:pt x="31" y="19"/>
                      <a:pt x="30" y="19"/>
                    </a:cubicBezTo>
                    <a:cubicBezTo>
                      <a:pt x="30" y="18"/>
                      <a:pt x="30" y="18"/>
                      <a:pt x="30" y="17"/>
                    </a:cubicBezTo>
                    <a:cubicBezTo>
                      <a:pt x="30" y="17"/>
                      <a:pt x="31" y="17"/>
                      <a:pt x="31" y="17"/>
                    </a:cubicBezTo>
                    <a:cubicBezTo>
                      <a:pt x="31" y="16"/>
                      <a:pt x="31" y="16"/>
                      <a:pt x="32" y="16"/>
                    </a:cubicBezTo>
                    <a:cubicBezTo>
                      <a:pt x="32" y="15"/>
                      <a:pt x="33" y="15"/>
                      <a:pt x="33" y="15"/>
                    </a:cubicBezTo>
                    <a:cubicBezTo>
                      <a:pt x="33" y="15"/>
                      <a:pt x="33" y="15"/>
                      <a:pt x="33" y="14"/>
                    </a:cubicBezTo>
                    <a:cubicBezTo>
                      <a:pt x="33" y="14"/>
                      <a:pt x="33" y="14"/>
                      <a:pt x="33" y="14"/>
                    </a:cubicBezTo>
                    <a:cubicBezTo>
                      <a:pt x="33" y="13"/>
                      <a:pt x="33" y="13"/>
                      <a:pt x="34" y="13"/>
                    </a:cubicBezTo>
                    <a:cubicBezTo>
                      <a:pt x="34" y="13"/>
                      <a:pt x="34" y="12"/>
                      <a:pt x="35" y="13"/>
                    </a:cubicBezTo>
                    <a:cubicBezTo>
                      <a:pt x="35" y="13"/>
                      <a:pt x="35" y="13"/>
                      <a:pt x="36" y="13"/>
                    </a:cubicBezTo>
                    <a:cubicBezTo>
                      <a:pt x="36" y="13"/>
                      <a:pt x="36" y="13"/>
                      <a:pt x="36" y="13"/>
                    </a:cubicBezTo>
                    <a:cubicBezTo>
                      <a:pt x="36" y="14"/>
                      <a:pt x="36" y="14"/>
                      <a:pt x="36" y="14"/>
                    </a:cubicBezTo>
                    <a:cubicBezTo>
                      <a:pt x="37" y="14"/>
                      <a:pt x="37" y="14"/>
                      <a:pt x="38" y="13"/>
                    </a:cubicBezTo>
                    <a:cubicBezTo>
                      <a:pt x="38" y="13"/>
                      <a:pt x="38" y="13"/>
                      <a:pt x="39" y="13"/>
                    </a:cubicBezTo>
                    <a:cubicBezTo>
                      <a:pt x="39" y="13"/>
                      <a:pt x="40" y="13"/>
                      <a:pt x="40" y="13"/>
                    </a:cubicBezTo>
                    <a:cubicBezTo>
                      <a:pt x="41" y="12"/>
                      <a:pt x="41" y="12"/>
                      <a:pt x="41" y="11"/>
                    </a:cubicBezTo>
                    <a:cubicBezTo>
                      <a:pt x="40" y="11"/>
                      <a:pt x="40" y="12"/>
                      <a:pt x="40" y="1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7"/>
              <p:cNvSpPr>
                <a:spLocks/>
              </p:cNvSpPr>
              <p:nvPr/>
            </p:nvSpPr>
            <p:spPr bwMode="auto">
              <a:xfrm>
                <a:off x="7421564" y="2308226"/>
                <a:ext cx="33338" cy="96838"/>
              </a:xfrm>
              <a:custGeom>
                <a:avLst/>
                <a:gdLst>
                  <a:gd name="T0" fmla="*/ 3 w 3"/>
                  <a:gd name="T1" fmla="*/ 0 h 9"/>
                  <a:gd name="T2" fmla="*/ 2 w 3"/>
                  <a:gd name="T3" fmla="*/ 0 h 9"/>
                  <a:gd name="T4" fmla="*/ 1 w 3"/>
                  <a:gd name="T5" fmla="*/ 0 h 9"/>
                  <a:gd name="T6" fmla="*/ 1 w 3"/>
                  <a:gd name="T7" fmla="*/ 0 h 9"/>
                  <a:gd name="T8" fmla="*/ 0 w 3"/>
                  <a:gd name="T9" fmla="*/ 2 h 9"/>
                  <a:gd name="T10" fmla="*/ 0 w 3"/>
                  <a:gd name="T11" fmla="*/ 3 h 9"/>
                  <a:gd name="T12" fmla="*/ 0 w 3"/>
                  <a:gd name="T13" fmla="*/ 4 h 9"/>
                  <a:gd name="T14" fmla="*/ 0 w 3"/>
                  <a:gd name="T15" fmla="*/ 6 h 9"/>
                  <a:gd name="T16" fmla="*/ 0 w 3"/>
                  <a:gd name="T17" fmla="*/ 7 h 9"/>
                  <a:gd name="T18" fmla="*/ 1 w 3"/>
                  <a:gd name="T19" fmla="*/ 8 h 9"/>
                  <a:gd name="T20" fmla="*/ 2 w 3"/>
                  <a:gd name="T21" fmla="*/ 8 h 9"/>
                  <a:gd name="T22" fmla="*/ 2 w 3"/>
                  <a:gd name="T23" fmla="*/ 8 h 9"/>
                  <a:gd name="T24" fmla="*/ 2 w 3"/>
                  <a:gd name="T25" fmla="*/ 7 h 9"/>
                  <a:gd name="T26" fmla="*/ 3 w 3"/>
                  <a:gd name="T27" fmla="*/ 6 h 9"/>
                  <a:gd name="T28" fmla="*/ 3 w 3"/>
                  <a:gd name="T29" fmla="*/ 6 h 9"/>
                  <a:gd name="T30" fmla="*/ 3 w 3"/>
                  <a:gd name="T31" fmla="*/ 5 h 9"/>
                  <a:gd name="T32" fmla="*/ 3 w 3"/>
                  <a:gd name="T33" fmla="*/ 4 h 9"/>
                  <a:gd name="T34" fmla="*/ 2 w 3"/>
                  <a:gd name="T35" fmla="*/ 3 h 9"/>
                  <a:gd name="T36" fmla="*/ 3 w 3"/>
                  <a:gd name="T37" fmla="*/ 3 h 9"/>
                  <a:gd name="T38" fmla="*/ 3 w 3"/>
                  <a:gd name="T39" fmla="*/ 2 h 9"/>
                  <a:gd name="T40" fmla="*/ 3 w 3"/>
                  <a:gd name="T41" fmla="*/ 1 h 9"/>
                  <a:gd name="T42" fmla="*/ 3 w 3"/>
                  <a:gd name="T4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9">
                    <a:moveTo>
                      <a:pt x="3" y="0"/>
                    </a:moveTo>
                    <a:cubicBezTo>
                      <a:pt x="3" y="0"/>
                      <a:pt x="3" y="0"/>
                      <a:pt x="2" y="0"/>
                    </a:cubicBezTo>
                    <a:cubicBezTo>
                      <a:pt x="2" y="0"/>
                      <a:pt x="2" y="0"/>
                      <a:pt x="1" y="0"/>
                    </a:cubicBezTo>
                    <a:cubicBezTo>
                      <a:pt x="1" y="0"/>
                      <a:pt x="1" y="0"/>
                      <a:pt x="1" y="0"/>
                    </a:cubicBezTo>
                    <a:cubicBezTo>
                      <a:pt x="0" y="1"/>
                      <a:pt x="1" y="1"/>
                      <a:pt x="0" y="2"/>
                    </a:cubicBezTo>
                    <a:cubicBezTo>
                      <a:pt x="0" y="2"/>
                      <a:pt x="0" y="2"/>
                      <a:pt x="0" y="3"/>
                    </a:cubicBezTo>
                    <a:cubicBezTo>
                      <a:pt x="0" y="4"/>
                      <a:pt x="0" y="4"/>
                      <a:pt x="0" y="4"/>
                    </a:cubicBezTo>
                    <a:cubicBezTo>
                      <a:pt x="0" y="5"/>
                      <a:pt x="0" y="5"/>
                      <a:pt x="0" y="6"/>
                    </a:cubicBezTo>
                    <a:cubicBezTo>
                      <a:pt x="0" y="6"/>
                      <a:pt x="0" y="6"/>
                      <a:pt x="0" y="7"/>
                    </a:cubicBezTo>
                    <a:cubicBezTo>
                      <a:pt x="0" y="7"/>
                      <a:pt x="0" y="7"/>
                      <a:pt x="1" y="8"/>
                    </a:cubicBezTo>
                    <a:cubicBezTo>
                      <a:pt x="1" y="8"/>
                      <a:pt x="1" y="9"/>
                      <a:pt x="2" y="8"/>
                    </a:cubicBezTo>
                    <a:cubicBezTo>
                      <a:pt x="2" y="8"/>
                      <a:pt x="2" y="8"/>
                      <a:pt x="2" y="8"/>
                    </a:cubicBezTo>
                    <a:cubicBezTo>
                      <a:pt x="2" y="8"/>
                      <a:pt x="2" y="8"/>
                      <a:pt x="2" y="7"/>
                    </a:cubicBezTo>
                    <a:cubicBezTo>
                      <a:pt x="2" y="7"/>
                      <a:pt x="2" y="7"/>
                      <a:pt x="3" y="6"/>
                    </a:cubicBezTo>
                    <a:cubicBezTo>
                      <a:pt x="3" y="6"/>
                      <a:pt x="3" y="6"/>
                      <a:pt x="3" y="6"/>
                    </a:cubicBezTo>
                    <a:cubicBezTo>
                      <a:pt x="3" y="5"/>
                      <a:pt x="3" y="5"/>
                      <a:pt x="3" y="5"/>
                    </a:cubicBezTo>
                    <a:cubicBezTo>
                      <a:pt x="3" y="5"/>
                      <a:pt x="3" y="5"/>
                      <a:pt x="3" y="4"/>
                    </a:cubicBezTo>
                    <a:cubicBezTo>
                      <a:pt x="3" y="4"/>
                      <a:pt x="2" y="4"/>
                      <a:pt x="2" y="3"/>
                    </a:cubicBezTo>
                    <a:cubicBezTo>
                      <a:pt x="2" y="3"/>
                      <a:pt x="3" y="3"/>
                      <a:pt x="3" y="3"/>
                    </a:cubicBezTo>
                    <a:cubicBezTo>
                      <a:pt x="3" y="3"/>
                      <a:pt x="3" y="2"/>
                      <a:pt x="3" y="2"/>
                    </a:cubicBezTo>
                    <a:cubicBezTo>
                      <a:pt x="3" y="2"/>
                      <a:pt x="3" y="2"/>
                      <a:pt x="3" y="1"/>
                    </a:cubicBezTo>
                    <a:cubicBezTo>
                      <a:pt x="3" y="1"/>
                      <a:pt x="3" y="1"/>
                      <a:pt x="3"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p:nvSpPr>
            <p:spPr bwMode="auto">
              <a:xfrm>
                <a:off x="7131052" y="2470151"/>
                <a:ext cx="63500" cy="53975"/>
              </a:xfrm>
              <a:custGeom>
                <a:avLst/>
                <a:gdLst>
                  <a:gd name="T0" fmla="*/ 5 w 6"/>
                  <a:gd name="T1" fmla="*/ 2 h 5"/>
                  <a:gd name="T2" fmla="*/ 6 w 6"/>
                  <a:gd name="T3" fmla="*/ 1 h 5"/>
                  <a:gd name="T4" fmla="*/ 5 w 6"/>
                  <a:gd name="T5" fmla="*/ 0 h 5"/>
                  <a:gd name="T6" fmla="*/ 5 w 6"/>
                  <a:gd name="T7" fmla="*/ 0 h 5"/>
                  <a:gd name="T8" fmla="*/ 3 w 6"/>
                  <a:gd name="T9" fmla="*/ 0 h 5"/>
                  <a:gd name="T10" fmla="*/ 2 w 6"/>
                  <a:gd name="T11" fmla="*/ 0 h 5"/>
                  <a:gd name="T12" fmla="*/ 1 w 6"/>
                  <a:gd name="T13" fmla="*/ 1 h 5"/>
                  <a:gd name="T14" fmla="*/ 0 w 6"/>
                  <a:gd name="T15" fmla="*/ 2 h 5"/>
                  <a:gd name="T16" fmla="*/ 0 w 6"/>
                  <a:gd name="T17" fmla="*/ 2 h 5"/>
                  <a:gd name="T18" fmla="*/ 0 w 6"/>
                  <a:gd name="T19" fmla="*/ 3 h 5"/>
                  <a:gd name="T20" fmla="*/ 0 w 6"/>
                  <a:gd name="T21" fmla="*/ 4 h 5"/>
                  <a:gd name="T22" fmla="*/ 1 w 6"/>
                  <a:gd name="T23" fmla="*/ 5 h 5"/>
                  <a:gd name="T24" fmla="*/ 3 w 6"/>
                  <a:gd name="T25" fmla="*/ 5 h 5"/>
                  <a:gd name="T26" fmla="*/ 4 w 6"/>
                  <a:gd name="T27" fmla="*/ 5 h 5"/>
                  <a:gd name="T28" fmla="*/ 4 w 6"/>
                  <a:gd name="T29" fmla="*/ 4 h 5"/>
                  <a:gd name="T30" fmla="*/ 5 w 6"/>
                  <a:gd name="T31" fmla="*/ 3 h 5"/>
                  <a:gd name="T32" fmla="*/ 5 w 6"/>
                  <a:gd name="T33" fmla="*/ 3 h 5"/>
                  <a:gd name="T34" fmla="*/ 5 w 6"/>
                  <a:gd name="T35" fmla="*/ 2 h 5"/>
                  <a:gd name="T36" fmla="*/ 5 w 6"/>
                  <a:gd name="T3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5">
                    <a:moveTo>
                      <a:pt x="5" y="2"/>
                    </a:moveTo>
                    <a:cubicBezTo>
                      <a:pt x="6" y="2"/>
                      <a:pt x="6" y="1"/>
                      <a:pt x="6" y="1"/>
                    </a:cubicBezTo>
                    <a:cubicBezTo>
                      <a:pt x="5" y="0"/>
                      <a:pt x="5" y="0"/>
                      <a:pt x="5" y="0"/>
                    </a:cubicBezTo>
                    <a:cubicBezTo>
                      <a:pt x="5" y="0"/>
                      <a:pt x="5" y="0"/>
                      <a:pt x="5" y="0"/>
                    </a:cubicBezTo>
                    <a:cubicBezTo>
                      <a:pt x="4" y="0"/>
                      <a:pt x="4" y="0"/>
                      <a:pt x="3" y="0"/>
                    </a:cubicBezTo>
                    <a:cubicBezTo>
                      <a:pt x="3" y="0"/>
                      <a:pt x="2" y="0"/>
                      <a:pt x="2" y="0"/>
                    </a:cubicBezTo>
                    <a:cubicBezTo>
                      <a:pt x="1" y="0"/>
                      <a:pt x="1" y="1"/>
                      <a:pt x="1" y="1"/>
                    </a:cubicBezTo>
                    <a:cubicBezTo>
                      <a:pt x="0" y="1"/>
                      <a:pt x="0" y="1"/>
                      <a:pt x="0" y="2"/>
                    </a:cubicBezTo>
                    <a:cubicBezTo>
                      <a:pt x="0" y="2"/>
                      <a:pt x="0" y="2"/>
                      <a:pt x="0" y="2"/>
                    </a:cubicBezTo>
                    <a:cubicBezTo>
                      <a:pt x="0" y="3"/>
                      <a:pt x="0" y="3"/>
                      <a:pt x="0" y="3"/>
                    </a:cubicBezTo>
                    <a:cubicBezTo>
                      <a:pt x="0" y="4"/>
                      <a:pt x="0" y="4"/>
                      <a:pt x="0" y="4"/>
                    </a:cubicBezTo>
                    <a:cubicBezTo>
                      <a:pt x="1" y="5"/>
                      <a:pt x="1" y="5"/>
                      <a:pt x="1" y="5"/>
                    </a:cubicBezTo>
                    <a:cubicBezTo>
                      <a:pt x="2" y="5"/>
                      <a:pt x="2" y="5"/>
                      <a:pt x="3" y="5"/>
                    </a:cubicBezTo>
                    <a:cubicBezTo>
                      <a:pt x="3" y="5"/>
                      <a:pt x="4" y="5"/>
                      <a:pt x="4" y="5"/>
                    </a:cubicBezTo>
                    <a:cubicBezTo>
                      <a:pt x="4" y="4"/>
                      <a:pt x="4" y="4"/>
                      <a:pt x="4" y="4"/>
                    </a:cubicBezTo>
                    <a:cubicBezTo>
                      <a:pt x="4" y="4"/>
                      <a:pt x="5" y="4"/>
                      <a:pt x="5" y="3"/>
                    </a:cubicBezTo>
                    <a:cubicBezTo>
                      <a:pt x="5" y="3"/>
                      <a:pt x="5" y="3"/>
                      <a:pt x="5" y="3"/>
                    </a:cubicBezTo>
                    <a:cubicBezTo>
                      <a:pt x="5" y="2"/>
                      <a:pt x="5" y="2"/>
                      <a:pt x="5" y="2"/>
                    </a:cubicBezTo>
                    <a:cubicBezTo>
                      <a:pt x="5" y="2"/>
                      <a:pt x="5" y="2"/>
                      <a:pt x="5"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p:nvSpPr>
            <p:spPr bwMode="auto">
              <a:xfrm>
                <a:off x="7194552" y="2870201"/>
                <a:ext cx="269875" cy="184150"/>
              </a:xfrm>
              <a:custGeom>
                <a:avLst/>
                <a:gdLst>
                  <a:gd name="T0" fmla="*/ 24 w 25"/>
                  <a:gd name="T1" fmla="*/ 6 h 17"/>
                  <a:gd name="T2" fmla="*/ 24 w 25"/>
                  <a:gd name="T3" fmla="*/ 4 h 17"/>
                  <a:gd name="T4" fmla="*/ 23 w 25"/>
                  <a:gd name="T5" fmla="*/ 4 h 17"/>
                  <a:gd name="T6" fmla="*/ 22 w 25"/>
                  <a:gd name="T7" fmla="*/ 3 h 17"/>
                  <a:gd name="T8" fmla="*/ 21 w 25"/>
                  <a:gd name="T9" fmla="*/ 1 h 17"/>
                  <a:gd name="T10" fmla="*/ 20 w 25"/>
                  <a:gd name="T11" fmla="*/ 0 h 17"/>
                  <a:gd name="T12" fmla="*/ 18 w 25"/>
                  <a:gd name="T13" fmla="*/ 0 h 17"/>
                  <a:gd name="T14" fmla="*/ 17 w 25"/>
                  <a:gd name="T15" fmla="*/ 3 h 17"/>
                  <a:gd name="T16" fmla="*/ 16 w 25"/>
                  <a:gd name="T17" fmla="*/ 4 h 17"/>
                  <a:gd name="T18" fmla="*/ 15 w 25"/>
                  <a:gd name="T19" fmla="*/ 5 h 17"/>
                  <a:gd name="T20" fmla="*/ 14 w 25"/>
                  <a:gd name="T21" fmla="*/ 6 h 17"/>
                  <a:gd name="T22" fmla="*/ 13 w 25"/>
                  <a:gd name="T23" fmla="*/ 7 h 17"/>
                  <a:gd name="T24" fmla="*/ 12 w 25"/>
                  <a:gd name="T25" fmla="*/ 7 h 17"/>
                  <a:gd name="T26" fmla="*/ 11 w 25"/>
                  <a:gd name="T27" fmla="*/ 8 h 17"/>
                  <a:gd name="T28" fmla="*/ 10 w 25"/>
                  <a:gd name="T29" fmla="*/ 10 h 17"/>
                  <a:gd name="T30" fmla="*/ 8 w 25"/>
                  <a:gd name="T31" fmla="*/ 12 h 17"/>
                  <a:gd name="T32" fmla="*/ 5 w 25"/>
                  <a:gd name="T33" fmla="*/ 13 h 17"/>
                  <a:gd name="T34" fmla="*/ 5 w 25"/>
                  <a:gd name="T35" fmla="*/ 15 h 17"/>
                  <a:gd name="T36" fmla="*/ 3 w 25"/>
                  <a:gd name="T37" fmla="*/ 15 h 17"/>
                  <a:gd name="T38" fmla="*/ 1 w 25"/>
                  <a:gd name="T39" fmla="*/ 15 h 17"/>
                  <a:gd name="T40" fmla="*/ 0 w 25"/>
                  <a:gd name="T41" fmla="*/ 14 h 17"/>
                  <a:gd name="T42" fmla="*/ 1 w 25"/>
                  <a:gd name="T43" fmla="*/ 15 h 17"/>
                  <a:gd name="T44" fmla="*/ 3 w 25"/>
                  <a:gd name="T45" fmla="*/ 17 h 17"/>
                  <a:gd name="T46" fmla="*/ 5 w 25"/>
                  <a:gd name="T47" fmla="*/ 17 h 17"/>
                  <a:gd name="T48" fmla="*/ 7 w 25"/>
                  <a:gd name="T49" fmla="*/ 16 h 17"/>
                  <a:gd name="T50" fmla="*/ 9 w 25"/>
                  <a:gd name="T51" fmla="*/ 15 h 17"/>
                  <a:gd name="T52" fmla="*/ 11 w 25"/>
                  <a:gd name="T53" fmla="*/ 16 h 17"/>
                  <a:gd name="T54" fmla="*/ 13 w 25"/>
                  <a:gd name="T55" fmla="*/ 15 h 17"/>
                  <a:gd name="T56" fmla="*/ 14 w 25"/>
                  <a:gd name="T57" fmla="*/ 14 h 17"/>
                  <a:gd name="T58" fmla="*/ 15 w 25"/>
                  <a:gd name="T59" fmla="*/ 11 h 17"/>
                  <a:gd name="T60" fmla="*/ 16 w 25"/>
                  <a:gd name="T61" fmla="*/ 9 h 17"/>
                  <a:gd name="T62" fmla="*/ 18 w 25"/>
                  <a:gd name="T63" fmla="*/ 8 h 17"/>
                  <a:gd name="T64" fmla="*/ 20 w 25"/>
                  <a:gd name="T65" fmla="*/ 8 h 17"/>
                  <a:gd name="T66" fmla="*/ 22 w 25"/>
                  <a:gd name="T67" fmla="*/ 8 h 17"/>
                  <a:gd name="T68" fmla="*/ 23 w 25"/>
                  <a:gd name="T69" fmla="*/ 8 h 17"/>
                  <a:gd name="T70" fmla="*/ 23 w 25"/>
                  <a:gd name="T7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17">
                    <a:moveTo>
                      <a:pt x="23" y="6"/>
                    </a:moveTo>
                    <a:cubicBezTo>
                      <a:pt x="23" y="6"/>
                      <a:pt x="24" y="6"/>
                      <a:pt x="24" y="6"/>
                    </a:cubicBezTo>
                    <a:cubicBezTo>
                      <a:pt x="25" y="6"/>
                      <a:pt x="25" y="5"/>
                      <a:pt x="25" y="5"/>
                    </a:cubicBezTo>
                    <a:cubicBezTo>
                      <a:pt x="25" y="5"/>
                      <a:pt x="25" y="5"/>
                      <a:pt x="24" y="4"/>
                    </a:cubicBezTo>
                    <a:cubicBezTo>
                      <a:pt x="24" y="4"/>
                      <a:pt x="24" y="4"/>
                      <a:pt x="24" y="4"/>
                    </a:cubicBezTo>
                    <a:cubicBezTo>
                      <a:pt x="23" y="3"/>
                      <a:pt x="23" y="4"/>
                      <a:pt x="23" y="4"/>
                    </a:cubicBezTo>
                    <a:cubicBezTo>
                      <a:pt x="22" y="3"/>
                      <a:pt x="22" y="3"/>
                      <a:pt x="22" y="3"/>
                    </a:cubicBezTo>
                    <a:cubicBezTo>
                      <a:pt x="22" y="3"/>
                      <a:pt x="22" y="3"/>
                      <a:pt x="22" y="3"/>
                    </a:cubicBezTo>
                    <a:cubicBezTo>
                      <a:pt x="21" y="3"/>
                      <a:pt x="21" y="3"/>
                      <a:pt x="21" y="2"/>
                    </a:cubicBezTo>
                    <a:cubicBezTo>
                      <a:pt x="21" y="2"/>
                      <a:pt x="21" y="2"/>
                      <a:pt x="21" y="1"/>
                    </a:cubicBezTo>
                    <a:cubicBezTo>
                      <a:pt x="21" y="1"/>
                      <a:pt x="20" y="1"/>
                      <a:pt x="20" y="1"/>
                    </a:cubicBezTo>
                    <a:cubicBezTo>
                      <a:pt x="20" y="1"/>
                      <a:pt x="20" y="0"/>
                      <a:pt x="20" y="0"/>
                    </a:cubicBezTo>
                    <a:cubicBezTo>
                      <a:pt x="19" y="0"/>
                      <a:pt x="19" y="0"/>
                      <a:pt x="19" y="0"/>
                    </a:cubicBezTo>
                    <a:cubicBezTo>
                      <a:pt x="18" y="0"/>
                      <a:pt x="18" y="0"/>
                      <a:pt x="18" y="0"/>
                    </a:cubicBezTo>
                    <a:cubicBezTo>
                      <a:pt x="17" y="1"/>
                      <a:pt x="17" y="1"/>
                      <a:pt x="17" y="1"/>
                    </a:cubicBezTo>
                    <a:cubicBezTo>
                      <a:pt x="17" y="2"/>
                      <a:pt x="17" y="2"/>
                      <a:pt x="17" y="3"/>
                    </a:cubicBezTo>
                    <a:cubicBezTo>
                      <a:pt x="17" y="3"/>
                      <a:pt x="17" y="3"/>
                      <a:pt x="16" y="3"/>
                    </a:cubicBezTo>
                    <a:cubicBezTo>
                      <a:pt x="16" y="3"/>
                      <a:pt x="16" y="3"/>
                      <a:pt x="16" y="4"/>
                    </a:cubicBezTo>
                    <a:cubicBezTo>
                      <a:pt x="16" y="4"/>
                      <a:pt x="16" y="4"/>
                      <a:pt x="16" y="4"/>
                    </a:cubicBezTo>
                    <a:cubicBezTo>
                      <a:pt x="15" y="4"/>
                      <a:pt x="15" y="4"/>
                      <a:pt x="15" y="5"/>
                    </a:cubicBezTo>
                    <a:cubicBezTo>
                      <a:pt x="15" y="5"/>
                      <a:pt x="15" y="5"/>
                      <a:pt x="15" y="5"/>
                    </a:cubicBezTo>
                    <a:cubicBezTo>
                      <a:pt x="15" y="6"/>
                      <a:pt x="15" y="6"/>
                      <a:pt x="14" y="6"/>
                    </a:cubicBezTo>
                    <a:cubicBezTo>
                      <a:pt x="14" y="6"/>
                      <a:pt x="13" y="5"/>
                      <a:pt x="13" y="6"/>
                    </a:cubicBezTo>
                    <a:cubicBezTo>
                      <a:pt x="13" y="6"/>
                      <a:pt x="13" y="6"/>
                      <a:pt x="13" y="7"/>
                    </a:cubicBezTo>
                    <a:cubicBezTo>
                      <a:pt x="12" y="7"/>
                      <a:pt x="12" y="7"/>
                      <a:pt x="12" y="7"/>
                    </a:cubicBezTo>
                    <a:cubicBezTo>
                      <a:pt x="12" y="7"/>
                      <a:pt x="12" y="7"/>
                      <a:pt x="12" y="7"/>
                    </a:cubicBezTo>
                    <a:cubicBezTo>
                      <a:pt x="11" y="7"/>
                      <a:pt x="11" y="7"/>
                      <a:pt x="11" y="8"/>
                    </a:cubicBezTo>
                    <a:cubicBezTo>
                      <a:pt x="11" y="8"/>
                      <a:pt x="11" y="8"/>
                      <a:pt x="11" y="8"/>
                    </a:cubicBezTo>
                    <a:cubicBezTo>
                      <a:pt x="11" y="9"/>
                      <a:pt x="11" y="9"/>
                      <a:pt x="10" y="9"/>
                    </a:cubicBezTo>
                    <a:cubicBezTo>
                      <a:pt x="10" y="10"/>
                      <a:pt x="10" y="10"/>
                      <a:pt x="10" y="10"/>
                    </a:cubicBezTo>
                    <a:cubicBezTo>
                      <a:pt x="9" y="11"/>
                      <a:pt x="9" y="11"/>
                      <a:pt x="9" y="11"/>
                    </a:cubicBezTo>
                    <a:cubicBezTo>
                      <a:pt x="8" y="12"/>
                      <a:pt x="8" y="12"/>
                      <a:pt x="8" y="12"/>
                    </a:cubicBezTo>
                    <a:cubicBezTo>
                      <a:pt x="7" y="12"/>
                      <a:pt x="7" y="11"/>
                      <a:pt x="6" y="12"/>
                    </a:cubicBezTo>
                    <a:cubicBezTo>
                      <a:pt x="6" y="12"/>
                      <a:pt x="6" y="12"/>
                      <a:pt x="5" y="13"/>
                    </a:cubicBezTo>
                    <a:cubicBezTo>
                      <a:pt x="5" y="13"/>
                      <a:pt x="5" y="13"/>
                      <a:pt x="5" y="14"/>
                    </a:cubicBezTo>
                    <a:cubicBezTo>
                      <a:pt x="5" y="14"/>
                      <a:pt x="5" y="14"/>
                      <a:pt x="5" y="15"/>
                    </a:cubicBezTo>
                    <a:cubicBezTo>
                      <a:pt x="5" y="15"/>
                      <a:pt x="5" y="16"/>
                      <a:pt x="4" y="16"/>
                    </a:cubicBezTo>
                    <a:cubicBezTo>
                      <a:pt x="4" y="16"/>
                      <a:pt x="4" y="15"/>
                      <a:pt x="3" y="15"/>
                    </a:cubicBezTo>
                    <a:cubicBezTo>
                      <a:pt x="3" y="15"/>
                      <a:pt x="2" y="15"/>
                      <a:pt x="2" y="15"/>
                    </a:cubicBezTo>
                    <a:cubicBezTo>
                      <a:pt x="2" y="15"/>
                      <a:pt x="2" y="15"/>
                      <a:pt x="1" y="15"/>
                    </a:cubicBezTo>
                    <a:cubicBezTo>
                      <a:pt x="1" y="14"/>
                      <a:pt x="1" y="14"/>
                      <a:pt x="1" y="14"/>
                    </a:cubicBezTo>
                    <a:cubicBezTo>
                      <a:pt x="1" y="14"/>
                      <a:pt x="0" y="14"/>
                      <a:pt x="0" y="14"/>
                    </a:cubicBezTo>
                    <a:cubicBezTo>
                      <a:pt x="1" y="15"/>
                      <a:pt x="1" y="15"/>
                      <a:pt x="1" y="15"/>
                    </a:cubicBezTo>
                    <a:cubicBezTo>
                      <a:pt x="1" y="15"/>
                      <a:pt x="1" y="15"/>
                      <a:pt x="1" y="15"/>
                    </a:cubicBezTo>
                    <a:cubicBezTo>
                      <a:pt x="1" y="16"/>
                      <a:pt x="1" y="16"/>
                      <a:pt x="2" y="16"/>
                    </a:cubicBezTo>
                    <a:cubicBezTo>
                      <a:pt x="2" y="17"/>
                      <a:pt x="2" y="17"/>
                      <a:pt x="3" y="17"/>
                    </a:cubicBezTo>
                    <a:cubicBezTo>
                      <a:pt x="3" y="17"/>
                      <a:pt x="4" y="16"/>
                      <a:pt x="4" y="16"/>
                    </a:cubicBezTo>
                    <a:cubicBezTo>
                      <a:pt x="5" y="16"/>
                      <a:pt x="5" y="16"/>
                      <a:pt x="5" y="17"/>
                    </a:cubicBezTo>
                    <a:cubicBezTo>
                      <a:pt x="6" y="17"/>
                      <a:pt x="6" y="17"/>
                      <a:pt x="6" y="17"/>
                    </a:cubicBezTo>
                    <a:cubicBezTo>
                      <a:pt x="7" y="17"/>
                      <a:pt x="7" y="17"/>
                      <a:pt x="7" y="16"/>
                    </a:cubicBezTo>
                    <a:cubicBezTo>
                      <a:pt x="7" y="16"/>
                      <a:pt x="7" y="15"/>
                      <a:pt x="8" y="15"/>
                    </a:cubicBezTo>
                    <a:cubicBezTo>
                      <a:pt x="8" y="15"/>
                      <a:pt x="8" y="15"/>
                      <a:pt x="9" y="15"/>
                    </a:cubicBezTo>
                    <a:cubicBezTo>
                      <a:pt x="9" y="15"/>
                      <a:pt x="9" y="16"/>
                      <a:pt x="10" y="16"/>
                    </a:cubicBezTo>
                    <a:cubicBezTo>
                      <a:pt x="10" y="16"/>
                      <a:pt x="11" y="16"/>
                      <a:pt x="11" y="16"/>
                    </a:cubicBezTo>
                    <a:cubicBezTo>
                      <a:pt x="12" y="16"/>
                      <a:pt x="12" y="15"/>
                      <a:pt x="12" y="15"/>
                    </a:cubicBezTo>
                    <a:cubicBezTo>
                      <a:pt x="12" y="15"/>
                      <a:pt x="13" y="15"/>
                      <a:pt x="13" y="15"/>
                    </a:cubicBezTo>
                    <a:cubicBezTo>
                      <a:pt x="13" y="15"/>
                      <a:pt x="14" y="15"/>
                      <a:pt x="14" y="15"/>
                    </a:cubicBezTo>
                    <a:cubicBezTo>
                      <a:pt x="14" y="14"/>
                      <a:pt x="13" y="14"/>
                      <a:pt x="14" y="14"/>
                    </a:cubicBezTo>
                    <a:cubicBezTo>
                      <a:pt x="14" y="13"/>
                      <a:pt x="14" y="13"/>
                      <a:pt x="14" y="13"/>
                    </a:cubicBezTo>
                    <a:cubicBezTo>
                      <a:pt x="15" y="12"/>
                      <a:pt x="14" y="11"/>
                      <a:pt x="15" y="11"/>
                    </a:cubicBezTo>
                    <a:cubicBezTo>
                      <a:pt x="15" y="11"/>
                      <a:pt x="15" y="11"/>
                      <a:pt x="16" y="11"/>
                    </a:cubicBezTo>
                    <a:cubicBezTo>
                      <a:pt x="16" y="10"/>
                      <a:pt x="15" y="10"/>
                      <a:pt x="16" y="9"/>
                    </a:cubicBezTo>
                    <a:cubicBezTo>
                      <a:pt x="16" y="9"/>
                      <a:pt x="16" y="8"/>
                      <a:pt x="16" y="8"/>
                    </a:cubicBezTo>
                    <a:cubicBezTo>
                      <a:pt x="17" y="7"/>
                      <a:pt x="17" y="8"/>
                      <a:pt x="18" y="8"/>
                    </a:cubicBezTo>
                    <a:cubicBezTo>
                      <a:pt x="18" y="7"/>
                      <a:pt x="18" y="7"/>
                      <a:pt x="19" y="7"/>
                    </a:cubicBezTo>
                    <a:cubicBezTo>
                      <a:pt x="19" y="7"/>
                      <a:pt x="19" y="7"/>
                      <a:pt x="20" y="8"/>
                    </a:cubicBezTo>
                    <a:cubicBezTo>
                      <a:pt x="20" y="8"/>
                      <a:pt x="21" y="8"/>
                      <a:pt x="21" y="8"/>
                    </a:cubicBezTo>
                    <a:cubicBezTo>
                      <a:pt x="22" y="8"/>
                      <a:pt x="22" y="8"/>
                      <a:pt x="22" y="8"/>
                    </a:cubicBezTo>
                    <a:cubicBezTo>
                      <a:pt x="22" y="8"/>
                      <a:pt x="22" y="8"/>
                      <a:pt x="22" y="8"/>
                    </a:cubicBezTo>
                    <a:cubicBezTo>
                      <a:pt x="22" y="8"/>
                      <a:pt x="23" y="8"/>
                      <a:pt x="23" y="8"/>
                    </a:cubicBezTo>
                    <a:cubicBezTo>
                      <a:pt x="23" y="8"/>
                      <a:pt x="23" y="8"/>
                      <a:pt x="23" y="7"/>
                    </a:cubicBezTo>
                    <a:cubicBezTo>
                      <a:pt x="23" y="7"/>
                      <a:pt x="22" y="7"/>
                      <a:pt x="23" y="7"/>
                    </a:cubicBezTo>
                    <a:cubicBezTo>
                      <a:pt x="23" y="6"/>
                      <a:pt x="23" y="6"/>
                      <a:pt x="23"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0"/>
              <p:cNvSpPr>
                <a:spLocks/>
              </p:cNvSpPr>
              <p:nvPr/>
            </p:nvSpPr>
            <p:spPr bwMode="auto">
              <a:xfrm>
                <a:off x="1160464" y="1389064"/>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1"/>
              <p:cNvSpPr>
                <a:spLocks/>
              </p:cNvSpPr>
              <p:nvPr/>
            </p:nvSpPr>
            <p:spPr bwMode="auto">
              <a:xfrm>
                <a:off x="2541589" y="2589214"/>
                <a:ext cx="11113" cy="22225"/>
              </a:xfrm>
              <a:custGeom>
                <a:avLst/>
                <a:gdLst>
                  <a:gd name="T0" fmla="*/ 1 w 1"/>
                  <a:gd name="T1" fmla="*/ 1 h 2"/>
                  <a:gd name="T2" fmla="*/ 1 w 1"/>
                  <a:gd name="T3" fmla="*/ 1 h 2"/>
                  <a:gd name="T4" fmla="*/ 0 w 1"/>
                  <a:gd name="T5" fmla="*/ 1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1" y="0"/>
                      <a:pt x="0" y="1"/>
                    </a:cubicBezTo>
                    <a:cubicBezTo>
                      <a:pt x="0" y="1"/>
                      <a:pt x="0" y="1"/>
                      <a:pt x="0" y="1"/>
                    </a:cubicBezTo>
                    <a:cubicBezTo>
                      <a:pt x="1" y="2"/>
                      <a:pt x="1" y="2"/>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2"/>
              <p:cNvSpPr>
                <a:spLocks/>
              </p:cNvSpPr>
              <p:nvPr/>
            </p:nvSpPr>
            <p:spPr bwMode="auto">
              <a:xfrm>
                <a:off x="1160464" y="2070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3"/>
              <p:cNvSpPr>
                <a:spLocks/>
              </p:cNvSpPr>
              <p:nvPr/>
            </p:nvSpPr>
            <p:spPr bwMode="auto">
              <a:xfrm>
                <a:off x="1160464" y="2070101"/>
                <a:ext cx="722313" cy="561975"/>
              </a:xfrm>
              <a:custGeom>
                <a:avLst/>
                <a:gdLst>
                  <a:gd name="T0" fmla="*/ 1 w 67"/>
                  <a:gd name="T1" fmla="*/ 8 h 52"/>
                  <a:gd name="T2" fmla="*/ 3 w 67"/>
                  <a:gd name="T3" fmla="*/ 12 h 52"/>
                  <a:gd name="T4" fmla="*/ 2 w 67"/>
                  <a:gd name="T5" fmla="*/ 14 h 52"/>
                  <a:gd name="T6" fmla="*/ 2 w 67"/>
                  <a:gd name="T7" fmla="*/ 16 h 52"/>
                  <a:gd name="T8" fmla="*/ 6 w 67"/>
                  <a:gd name="T9" fmla="*/ 19 h 52"/>
                  <a:gd name="T10" fmla="*/ 7 w 67"/>
                  <a:gd name="T11" fmla="*/ 23 h 52"/>
                  <a:gd name="T12" fmla="*/ 9 w 67"/>
                  <a:gd name="T13" fmla="*/ 26 h 52"/>
                  <a:gd name="T14" fmla="*/ 11 w 67"/>
                  <a:gd name="T15" fmla="*/ 27 h 52"/>
                  <a:gd name="T16" fmla="*/ 10 w 67"/>
                  <a:gd name="T17" fmla="*/ 24 h 52"/>
                  <a:gd name="T18" fmla="*/ 8 w 67"/>
                  <a:gd name="T19" fmla="*/ 20 h 52"/>
                  <a:gd name="T20" fmla="*/ 7 w 67"/>
                  <a:gd name="T21" fmla="*/ 15 h 52"/>
                  <a:gd name="T22" fmla="*/ 6 w 67"/>
                  <a:gd name="T23" fmla="*/ 11 h 52"/>
                  <a:gd name="T24" fmla="*/ 4 w 67"/>
                  <a:gd name="T25" fmla="*/ 8 h 52"/>
                  <a:gd name="T26" fmla="*/ 4 w 67"/>
                  <a:gd name="T27" fmla="*/ 2 h 52"/>
                  <a:gd name="T28" fmla="*/ 8 w 67"/>
                  <a:gd name="T29" fmla="*/ 4 h 52"/>
                  <a:gd name="T30" fmla="*/ 9 w 67"/>
                  <a:gd name="T31" fmla="*/ 11 h 52"/>
                  <a:gd name="T32" fmla="*/ 12 w 67"/>
                  <a:gd name="T33" fmla="*/ 14 h 52"/>
                  <a:gd name="T34" fmla="*/ 13 w 67"/>
                  <a:gd name="T35" fmla="*/ 19 h 52"/>
                  <a:gd name="T36" fmla="*/ 18 w 67"/>
                  <a:gd name="T37" fmla="*/ 25 h 52"/>
                  <a:gd name="T38" fmla="*/ 20 w 67"/>
                  <a:gd name="T39" fmla="*/ 29 h 52"/>
                  <a:gd name="T40" fmla="*/ 21 w 67"/>
                  <a:gd name="T41" fmla="*/ 34 h 52"/>
                  <a:gd name="T42" fmla="*/ 20 w 67"/>
                  <a:gd name="T43" fmla="*/ 38 h 52"/>
                  <a:gd name="T44" fmla="*/ 23 w 67"/>
                  <a:gd name="T45" fmla="*/ 40 h 52"/>
                  <a:gd name="T46" fmla="*/ 26 w 67"/>
                  <a:gd name="T47" fmla="*/ 42 h 52"/>
                  <a:gd name="T48" fmla="*/ 31 w 67"/>
                  <a:gd name="T49" fmla="*/ 45 h 52"/>
                  <a:gd name="T50" fmla="*/ 37 w 67"/>
                  <a:gd name="T51" fmla="*/ 48 h 52"/>
                  <a:gd name="T52" fmla="*/ 42 w 67"/>
                  <a:gd name="T53" fmla="*/ 49 h 52"/>
                  <a:gd name="T54" fmla="*/ 46 w 67"/>
                  <a:gd name="T55" fmla="*/ 47 h 52"/>
                  <a:gd name="T56" fmla="*/ 50 w 67"/>
                  <a:gd name="T57" fmla="*/ 52 h 52"/>
                  <a:gd name="T58" fmla="*/ 51 w 67"/>
                  <a:gd name="T59" fmla="*/ 48 h 52"/>
                  <a:gd name="T60" fmla="*/ 55 w 67"/>
                  <a:gd name="T61" fmla="*/ 46 h 52"/>
                  <a:gd name="T62" fmla="*/ 55 w 67"/>
                  <a:gd name="T63" fmla="*/ 42 h 52"/>
                  <a:gd name="T64" fmla="*/ 60 w 67"/>
                  <a:gd name="T65" fmla="*/ 42 h 52"/>
                  <a:gd name="T66" fmla="*/ 63 w 67"/>
                  <a:gd name="T67" fmla="*/ 40 h 52"/>
                  <a:gd name="T68" fmla="*/ 64 w 67"/>
                  <a:gd name="T69" fmla="*/ 39 h 52"/>
                  <a:gd name="T70" fmla="*/ 66 w 67"/>
                  <a:gd name="T71" fmla="*/ 34 h 52"/>
                  <a:gd name="T72" fmla="*/ 63 w 67"/>
                  <a:gd name="T73" fmla="*/ 32 h 52"/>
                  <a:gd name="T74" fmla="*/ 59 w 67"/>
                  <a:gd name="T75" fmla="*/ 33 h 52"/>
                  <a:gd name="T76" fmla="*/ 57 w 67"/>
                  <a:gd name="T77" fmla="*/ 37 h 52"/>
                  <a:gd name="T78" fmla="*/ 55 w 67"/>
                  <a:gd name="T79" fmla="*/ 39 h 52"/>
                  <a:gd name="T80" fmla="*/ 52 w 67"/>
                  <a:gd name="T81" fmla="*/ 40 h 52"/>
                  <a:gd name="T82" fmla="*/ 46 w 67"/>
                  <a:gd name="T83" fmla="*/ 41 h 52"/>
                  <a:gd name="T84" fmla="*/ 43 w 67"/>
                  <a:gd name="T85" fmla="*/ 39 h 52"/>
                  <a:gd name="T86" fmla="*/ 42 w 67"/>
                  <a:gd name="T87" fmla="*/ 35 h 52"/>
                  <a:gd name="T88" fmla="*/ 40 w 67"/>
                  <a:gd name="T89" fmla="*/ 28 h 52"/>
                  <a:gd name="T90" fmla="*/ 42 w 67"/>
                  <a:gd name="T91" fmla="*/ 23 h 52"/>
                  <a:gd name="T92" fmla="*/ 44 w 67"/>
                  <a:gd name="T93" fmla="*/ 19 h 52"/>
                  <a:gd name="T94" fmla="*/ 38 w 67"/>
                  <a:gd name="T95" fmla="*/ 17 h 52"/>
                  <a:gd name="T96" fmla="*/ 38 w 67"/>
                  <a:gd name="T97" fmla="*/ 13 h 52"/>
                  <a:gd name="T98" fmla="*/ 36 w 67"/>
                  <a:gd name="T99" fmla="*/ 8 h 52"/>
                  <a:gd name="T100" fmla="*/ 31 w 67"/>
                  <a:gd name="T101" fmla="*/ 9 h 52"/>
                  <a:gd name="T102" fmla="*/ 27 w 67"/>
                  <a:gd name="T103" fmla="*/ 7 h 52"/>
                  <a:gd name="T104" fmla="*/ 25 w 67"/>
                  <a:gd name="T105" fmla="*/ 3 h 52"/>
                  <a:gd name="T106" fmla="*/ 12 w 67"/>
                  <a:gd name="T107" fmla="*/ 4 h 52"/>
                  <a:gd name="T108" fmla="*/ 8 w 67"/>
                  <a:gd name="T109" fmla="*/ 2 h 52"/>
                  <a:gd name="T110" fmla="*/ 6 w 67"/>
                  <a:gd name="T111" fmla="*/ 0 h 52"/>
                  <a:gd name="T112" fmla="*/ 0 w 67"/>
                  <a:gd name="T11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 h="52">
                    <a:moveTo>
                      <a:pt x="0" y="3"/>
                    </a:moveTo>
                    <a:cubicBezTo>
                      <a:pt x="0" y="3"/>
                      <a:pt x="0" y="4"/>
                      <a:pt x="0" y="4"/>
                    </a:cubicBezTo>
                    <a:cubicBezTo>
                      <a:pt x="1" y="5"/>
                      <a:pt x="1" y="5"/>
                      <a:pt x="1" y="6"/>
                    </a:cubicBezTo>
                    <a:cubicBezTo>
                      <a:pt x="1" y="6"/>
                      <a:pt x="1" y="6"/>
                      <a:pt x="1" y="7"/>
                    </a:cubicBezTo>
                    <a:cubicBezTo>
                      <a:pt x="1" y="7"/>
                      <a:pt x="1" y="8"/>
                      <a:pt x="1" y="8"/>
                    </a:cubicBezTo>
                    <a:cubicBezTo>
                      <a:pt x="1" y="8"/>
                      <a:pt x="1" y="9"/>
                      <a:pt x="1" y="9"/>
                    </a:cubicBezTo>
                    <a:cubicBezTo>
                      <a:pt x="2" y="9"/>
                      <a:pt x="2" y="9"/>
                      <a:pt x="2" y="10"/>
                    </a:cubicBezTo>
                    <a:cubicBezTo>
                      <a:pt x="2" y="10"/>
                      <a:pt x="2" y="10"/>
                      <a:pt x="2" y="10"/>
                    </a:cubicBezTo>
                    <a:cubicBezTo>
                      <a:pt x="3" y="10"/>
                      <a:pt x="2" y="11"/>
                      <a:pt x="3" y="11"/>
                    </a:cubicBezTo>
                    <a:cubicBezTo>
                      <a:pt x="3" y="11"/>
                      <a:pt x="3" y="11"/>
                      <a:pt x="3" y="12"/>
                    </a:cubicBezTo>
                    <a:cubicBezTo>
                      <a:pt x="3" y="12"/>
                      <a:pt x="4" y="12"/>
                      <a:pt x="4" y="12"/>
                    </a:cubicBezTo>
                    <a:cubicBezTo>
                      <a:pt x="3" y="13"/>
                      <a:pt x="3" y="13"/>
                      <a:pt x="3" y="13"/>
                    </a:cubicBezTo>
                    <a:cubicBezTo>
                      <a:pt x="3" y="13"/>
                      <a:pt x="3" y="13"/>
                      <a:pt x="3" y="13"/>
                    </a:cubicBezTo>
                    <a:cubicBezTo>
                      <a:pt x="3" y="13"/>
                      <a:pt x="3" y="13"/>
                      <a:pt x="3" y="14"/>
                    </a:cubicBezTo>
                    <a:cubicBezTo>
                      <a:pt x="2" y="14"/>
                      <a:pt x="2" y="14"/>
                      <a:pt x="2" y="14"/>
                    </a:cubicBezTo>
                    <a:cubicBezTo>
                      <a:pt x="1" y="14"/>
                      <a:pt x="1" y="14"/>
                      <a:pt x="1" y="14"/>
                    </a:cubicBezTo>
                    <a:cubicBezTo>
                      <a:pt x="0" y="14"/>
                      <a:pt x="0" y="14"/>
                      <a:pt x="0" y="14"/>
                    </a:cubicBezTo>
                    <a:cubicBezTo>
                      <a:pt x="0" y="14"/>
                      <a:pt x="0" y="15"/>
                      <a:pt x="0" y="15"/>
                    </a:cubicBezTo>
                    <a:cubicBezTo>
                      <a:pt x="1" y="15"/>
                      <a:pt x="1" y="15"/>
                      <a:pt x="1" y="15"/>
                    </a:cubicBezTo>
                    <a:cubicBezTo>
                      <a:pt x="2" y="16"/>
                      <a:pt x="1" y="16"/>
                      <a:pt x="2" y="16"/>
                    </a:cubicBezTo>
                    <a:cubicBezTo>
                      <a:pt x="2" y="17"/>
                      <a:pt x="2" y="16"/>
                      <a:pt x="3" y="17"/>
                    </a:cubicBezTo>
                    <a:cubicBezTo>
                      <a:pt x="3" y="17"/>
                      <a:pt x="3" y="17"/>
                      <a:pt x="3" y="17"/>
                    </a:cubicBezTo>
                    <a:cubicBezTo>
                      <a:pt x="4" y="17"/>
                      <a:pt x="4" y="17"/>
                      <a:pt x="4" y="17"/>
                    </a:cubicBezTo>
                    <a:cubicBezTo>
                      <a:pt x="6" y="18"/>
                      <a:pt x="6" y="18"/>
                      <a:pt x="6" y="18"/>
                    </a:cubicBezTo>
                    <a:cubicBezTo>
                      <a:pt x="6" y="18"/>
                      <a:pt x="6" y="18"/>
                      <a:pt x="6" y="19"/>
                    </a:cubicBezTo>
                    <a:cubicBezTo>
                      <a:pt x="6" y="19"/>
                      <a:pt x="6" y="19"/>
                      <a:pt x="6" y="20"/>
                    </a:cubicBezTo>
                    <a:cubicBezTo>
                      <a:pt x="6" y="20"/>
                      <a:pt x="6" y="20"/>
                      <a:pt x="6" y="21"/>
                    </a:cubicBezTo>
                    <a:cubicBezTo>
                      <a:pt x="6" y="21"/>
                      <a:pt x="6" y="21"/>
                      <a:pt x="6" y="21"/>
                    </a:cubicBezTo>
                    <a:cubicBezTo>
                      <a:pt x="6" y="22"/>
                      <a:pt x="6" y="22"/>
                      <a:pt x="6" y="22"/>
                    </a:cubicBezTo>
                    <a:cubicBezTo>
                      <a:pt x="7" y="23"/>
                      <a:pt x="7" y="23"/>
                      <a:pt x="7" y="23"/>
                    </a:cubicBezTo>
                    <a:cubicBezTo>
                      <a:pt x="7" y="23"/>
                      <a:pt x="7" y="24"/>
                      <a:pt x="7" y="24"/>
                    </a:cubicBezTo>
                    <a:cubicBezTo>
                      <a:pt x="7" y="24"/>
                      <a:pt x="7" y="24"/>
                      <a:pt x="8" y="24"/>
                    </a:cubicBezTo>
                    <a:cubicBezTo>
                      <a:pt x="8" y="25"/>
                      <a:pt x="8" y="25"/>
                      <a:pt x="8" y="25"/>
                    </a:cubicBezTo>
                    <a:cubicBezTo>
                      <a:pt x="9" y="26"/>
                      <a:pt x="9" y="25"/>
                      <a:pt x="9" y="26"/>
                    </a:cubicBezTo>
                    <a:cubicBezTo>
                      <a:pt x="9" y="26"/>
                      <a:pt x="9" y="26"/>
                      <a:pt x="9" y="26"/>
                    </a:cubicBezTo>
                    <a:cubicBezTo>
                      <a:pt x="9" y="26"/>
                      <a:pt x="9" y="26"/>
                      <a:pt x="9" y="27"/>
                    </a:cubicBezTo>
                    <a:cubicBezTo>
                      <a:pt x="9" y="27"/>
                      <a:pt x="9" y="27"/>
                      <a:pt x="9" y="28"/>
                    </a:cubicBezTo>
                    <a:cubicBezTo>
                      <a:pt x="9" y="28"/>
                      <a:pt x="9" y="28"/>
                      <a:pt x="10" y="28"/>
                    </a:cubicBezTo>
                    <a:cubicBezTo>
                      <a:pt x="10" y="28"/>
                      <a:pt x="10" y="28"/>
                      <a:pt x="11" y="28"/>
                    </a:cubicBezTo>
                    <a:cubicBezTo>
                      <a:pt x="11" y="28"/>
                      <a:pt x="11" y="28"/>
                      <a:pt x="11" y="27"/>
                    </a:cubicBezTo>
                    <a:cubicBezTo>
                      <a:pt x="12" y="27"/>
                      <a:pt x="12" y="27"/>
                      <a:pt x="12" y="27"/>
                    </a:cubicBezTo>
                    <a:cubicBezTo>
                      <a:pt x="12" y="26"/>
                      <a:pt x="11" y="26"/>
                      <a:pt x="11" y="26"/>
                    </a:cubicBezTo>
                    <a:cubicBezTo>
                      <a:pt x="11" y="26"/>
                      <a:pt x="11" y="26"/>
                      <a:pt x="11" y="26"/>
                    </a:cubicBezTo>
                    <a:cubicBezTo>
                      <a:pt x="11" y="25"/>
                      <a:pt x="11" y="25"/>
                      <a:pt x="11" y="24"/>
                    </a:cubicBezTo>
                    <a:cubicBezTo>
                      <a:pt x="10" y="24"/>
                      <a:pt x="10" y="24"/>
                      <a:pt x="10" y="24"/>
                    </a:cubicBezTo>
                    <a:cubicBezTo>
                      <a:pt x="10" y="24"/>
                      <a:pt x="9" y="24"/>
                      <a:pt x="9" y="24"/>
                    </a:cubicBezTo>
                    <a:cubicBezTo>
                      <a:pt x="9" y="23"/>
                      <a:pt x="9" y="23"/>
                      <a:pt x="9" y="23"/>
                    </a:cubicBezTo>
                    <a:cubicBezTo>
                      <a:pt x="9" y="22"/>
                      <a:pt x="9" y="22"/>
                      <a:pt x="9" y="22"/>
                    </a:cubicBezTo>
                    <a:cubicBezTo>
                      <a:pt x="9" y="22"/>
                      <a:pt x="9" y="21"/>
                      <a:pt x="9" y="21"/>
                    </a:cubicBezTo>
                    <a:cubicBezTo>
                      <a:pt x="9" y="21"/>
                      <a:pt x="8" y="20"/>
                      <a:pt x="8" y="20"/>
                    </a:cubicBezTo>
                    <a:cubicBezTo>
                      <a:pt x="8" y="19"/>
                      <a:pt x="8" y="19"/>
                      <a:pt x="8" y="19"/>
                    </a:cubicBezTo>
                    <a:cubicBezTo>
                      <a:pt x="8" y="18"/>
                      <a:pt x="8" y="18"/>
                      <a:pt x="8" y="18"/>
                    </a:cubicBezTo>
                    <a:cubicBezTo>
                      <a:pt x="8" y="17"/>
                      <a:pt x="8" y="17"/>
                      <a:pt x="8" y="17"/>
                    </a:cubicBezTo>
                    <a:cubicBezTo>
                      <a:pt x="8" y="17"/>
                      <a:pt x="8" y="17"/>
                      <a:pt x="8" y="16"/>
                    </a:cubicBezTo>
                    <a:cubicBezTo>
                      <a:pt x="7" y="16"/>
                      <a:pt x="8" y="16"/>
                      <a:pt x="7" y="15"/>
                    </a:cubicBezTo>
                    <a:cubicBezTo>
                      <a:pt x="7" y="15"/>
                      <a:pt x="7" y="15"/>
                      <a:pt x="7" y="14"/>
                    </a:cubicBezTo>
                    <a:cubicBezTo>
                      <a:pt x="6" y="14"/>
                      <a:pt x="6" y="13"/>
                      <a:pt x="6" y="13"/>
                    </a:cubicBezTo>
                    <a:cubicBezTo>
                      <a:pt x="6" y="13"/>
                      <a:pt x="6" y="13"/>
                      <a:pt x="6" y="13"/>
                    </a:cubicBezTo>
                    <a:cubicBezTo>
                      <a:pt x="6" y="12"/>
                      <a:pt x="6" y="12"/>
                      <a:pt x="6" y="12"/>
                    </a:cubicBezTo>
                    <a:cubicBezTo>
                      <a:pt x="6" y="11"/>
                      <a:pt x="6" y="11"/>
                      <a:pt x="6" y="11"/>
                    </a:cubicBezTo>
                    <a:cubicBezTo>
                      <a:pt x="6" y="10"/>
                      <a:pt x="5" y="10"/>
                      <a:pt x="5" y="10"/>
                    </a:cubicBezTo>
                    <a:cubicBezTo>
                      <a:pt x="6" y="10"/>
                      <a:pt x="6" y="10"/>
                      <a:pt x="6" y="10"/>
                    </a:cubicBezTo>
                    <a:cubicBezTo>
                      <a:pt x="6" y="10"/>
                      <a:pt x="6" y="9"/>
                      <a:pt x="6" y="9"/>
                    </a:cubicBezTo>
                    <a:cubicBezTo>
                      <a:pt x="5" y="9"/>
                      <a:pt x="5" y="9"/>
                      <a:pt x="5" y="9"/>
                    </a:cubicBezTo>
                    <a:cubicBezTo>
                      <a:pt x="5" y="9"/>
                      <a:pt x="4" y="8"/>
                      <a:pt x="4" y="8"/>
                    </a:cubicBezTo>
                    <a:cubicBezTo>
                      <a:pt x="4" y="8"/>
                      <a:pt x="4" y="8"/>
                      <a:pt x="4" y="7"/>
                    </a:cubicBezTo>
                    <a:cubicBezTo>
                      <a:pt x="4" y="6"/>
                      <a:pt x="4" y="6"/>
                      <a:pt x="4" y="5"/>
                    </a:cubicBezTo>
                    <a:cubicBezTo>
                      <a:pt x="4" y="5"/>
                      <a:pt x="4" y="5"/>
                      <a:pt x="4" y="4"/>
                    </a:cubicBezTo>
                    <a:cubicBezTo>
                      <a:pt x="4" y="4"/>
                      <a:pt x="4" y="4"/>
                      <a:pt x="4" y="4"/>
                    </a:cubicBezTo>
                    <a:cubicBezTo>
                      <a:pt x="5" y="3"/>
                      <a:pt x="4" y="2"/>
                      <a:pt x="4" y="2"/>
                    </a:cubicBezTo>
                    <a:cubicBezTo>
                      <a:pt x="5" y="2"/>
                      <a:pt x="5" y="3"/>
                      <a:pt x="5" y="3"/>
                    </a:cubicBezTo>
                    <a:cubicBezTo>
                      <a:pt x="5" y="3"/>
                      <a:pt x="5" y="3"/>
                      <a:pt x="6" y="3"/>
                    </a:cubicBezTo>
                    <a:cubicBezTo>
                      <a:pt x="6" y="4"/>
                      <a:pt x="7" y="3"/>
                      <a:pt x="7" y="3"/>
                    </a:cubicBezTo>
                    <a:cubicBezTo>
                      <a:pt x="7" y="3"/>
                      <a:pt x="7" y="4"/>
                      <a:pt x="7" y="4"/>
                    </a:cubicBezTo>
                    <a:cubicBezTo>
                      <a:pt x="7" y="4"/>
                      <a:pt x="8" y="4"/>
                      <a:pt x="8" y="4"/>
                    </a:cubicBezTo>
                    <a:cubicBezTo>
                      <a:pt x="8" y="4"/>
                      <a:pt x="8" y="5"/>
                      <a:pt x="8" y="5"/>
                    </a:cubicBezTo>
                    <a:cubicBezTo>
                      <a:pt x="8" y="5"/>
                      <a:pt x="8" y="6"/>
                      <a:pt x="8" y="6"/>
                    </a:cubicBezTo>
                    <a:cubicBezTo>
                      <a:pt x="8" y="7"/>
                      <a:pt x="8" y="7"/>
                      <a:pt x="8" y="8"/>
                    </a:cubicBezTo>
                    <a:cubicBezTo>
                      <a:pt x="8" y="8"/>
                      <a:pt x="8" y="9"/>
                      <a:pt x="9" y="9"/>
                    </a:cubicBezTo>
                    <a:cubicBezTo>
                      <a:pt x="9" y="10"/>
                      <a:pt x="9" y="10"/>
                      <a:pt x="9" y="11"/>
                    </a:cubicBezTo>
                    <a:cubicBezTo>
                      <a:pt x="9" y="12"/>
                      <a:pt x="10" y="12"/>
                      <a:pt x="10" y="12"/>
                    </a:cubicBezTo>
                    <a:cubicBezTo>
                      <a:pt x="10" y="13"/>
                      <a:pt x="10" y="13"/>
                      <a:pt x="10" y="13"/>
                    </a:cubicBezTo>
                    <a:cubicBezTo>
                      <a:pt x="10" y="13"/>
                      <a:pt x="10" y="13"/>
                      <a:pt x="10" y="13"/>
                    </a:cubicBezTo>
                    <a:cubicBezTo>
                      <a:pt x="10" y="14"/>
                      <a:pt x="10" y="14"/>
                      <a:pt x="11" y="14"/>
                    </a:cubicBezTo>
                    <a:cubicBezTo>
                      <a:pt x="11" y="14"/>
                      <a:pt x="12" y="14"/>
                      <a:pt x="12" y="14"/>
                    </a:cubicBezTo>
                    <a:cubicBezTo>
                      <a:pt x="12" y="14"/>
                      <a:pt x="12" y="15"/>
                      <a:pt x="12" y="15"/>
                    </a:cubicBezTo>
                    <a:cubicBezTo>
                      <a:pt x="12" y="16"/>
                      <a:pt x="12" y="16"/>
                      <a:pt x="13" y="17"/>
                    </a:cubicBezTo>
                    <a:cubicBezTo>
                      <a:pt x="13" y="17"/>
                      <a:pt x="13" y="17"/>
                      <a:pt x="13" y="17"/>
                    </a:cubicBezTo>
                    <a:cubicBezTo>
                      <a:pt x="13" y="17"/>
                      <a:pt x="14" y="17"/>
                      <a:pt x="14" y="18"/>
                    </a:cubicBezTo>
                    <a:cubicBezTo>
                      <a:pt x="14" y="18"/>
                      <a:pt x="13" y="18"/>
                      <a:pt x="13" y="19"/>
                    </a:cubicBezTo>
                    <a:cubicBezTo>
                      <a:pt x="13" y="19"/>
                      <a:pt x="13" y="19"/>
                      <a:pt x="13" y="20"/>
                    </a:cubicBezTo>
                    <a:cubicBezTo>
                      <a:pt x="13" y="20"/>
                      <a:pt x="13" y="21"/>
                      <a:pt x="14" y="21"/>
                    </a:cubicBezTo>
                    <a:cubicBezTo>
                      <a:pt x="14" y="22"/>
                      <a:pt x="15" y="22"/>
                      <a:pt x="15" y="23"/>
                    </a:cubicBezTo>
                    <a:cubicBezTo>
                      <a:pt x="16" y="23"/>
                      <a:pt x="16" y="23"/>
                      <a:pt x="17" y="24"/>
                    </a:cubicBezTo>
                    <a:cubicBezTo>
                      <a:pt x="17" y="24"/>
                      <a:pt x="17" y="25"/>
                      <a:pt x="18" y="25"/>
                    </a:cubicBezTo>
                    <a:cubicBezTo>
                      <a:pt x="18" y="25"/>
                      <a:pt x="18" y="25"/>
                      <a:pt x="19" y="26"/>
                    </a:cubicBezTo>
                    <a:cubicBezTo>
                      <a:pt x="19" y="26"/>
                      <a:pt x="19" y="26"/>
                      <a:pt x="19" y="26"/>
                    </a:cubicBezTo>
                    <a:cubicBezTo>
                      <a:pt x="19" y="26"/>
                      <a:pt x="19" y="27"/>
                      <a:pt x="19" y="27"/>
                    </a:cubicBezTo>
                    <a:cubicBezTo>
                      <a:pt x="19" y="27"/>
                      <a:pt x="19" y="28"/>
                      <a:pt x="19" y="28"/>
                    </a:cubicBezTo>
                    <a:cubicBezTo>
                      <a:pt x="20" y="28"/>
                      <a:pt x="20" y="28"/>
                      <a:pt x="20" y="29"/>
                    </a:cubicBezTo>
                    <a:cubicBezTo>
                      <a:pt x="20" y="29"/>
                      <a:pt x="21" y="29"/>
                      <a:pt x="21" y="30"/>
                    </a:cubicBezTo>
                    <a:cubicBezTo>
                      <a:pt x="21" y="30"/>
                      <a:pt x="20" y="30"/>
                      <a:pt x="20" y="31"/>
                    </a:cubicBezTo>
                    <a:cubicBezTo>
                      <a:pt x="20" y="32"/>
                      <a:pt x="21" y="32"/>
                      <a:pt x="21" y="32"/>
                    </a:cubicBezTo>
                    <a:cubicBezTo>
                      <a:pt x="21" y="33"/>
                      <a:pt x="21" y="33"/>
                      <a:pt x="21" y="33"/>
                    </a:cubicBezTo>
                    <a:cubicBezTo>
                      <a:pt x="21" y="33"/>
                      <a:pt x="21" y="33"/>
                      <a:pt x="21" y="34"/>
                    </a:cubicBezTo>
                    <a:cubicBezTo>
                      <a:pt x="20" y="34"/>
                      <a:pt x="20" y="34"/>
                      <a:pt x="20" y="34"/>
                    </a:cubicBezTo>
                    <a:cubicBezTo>
                      <a:pt x="20" y="34"/>
                      <a:pt x="21" y="34"/>
                      <a:pt x="21" y="35"/>
                    </a:cubicBezTo>
                    <a:cubicBezTo>
                      <a:pt x="21" y="35"/>
                      <a:pt x="21" y="35"/>
                      <a:pt x="20" y="36"/>
                    </a:cubicBezTo>
                    <a:cubicBezTo>
                      <a:pt x="20" y="36"/>
                      <a:pt x="20" y="36"/>
                      <a:pt x="20" y="36"/>
                    </a:cubicBezTo>
                    <a:cubicBezTo>
                      <a:pt x="20" y="37"/>
                      <a:pt x="20" y="37"/>
                      <a:pt x="20" y="38"/>
                    </a:cubicBezTo>
                    <a:cubicBezTo>
                      <a:pt x="20" y="38"/>
                      <a:pt x="20" y="38"/>
                      <a:pt x="21" y="39"/>
                    </a:cubicBezTo>
                    <a:cubicBezTo>
                      <a:pt x="21" y="39"/>
                      <a:pt x="21" y="39"/>
                      <a:pt x="21" y="39"/>
                    </a:cubicBezTo>
                    <a:cubicBezTo>
                      <a:pt x="21" y="39"/>
                      <a:pt x="21" y="39"/>
                      <a:pt x="21" y="39"/>
                    </a:cubicBezTo>
                    <a:cubicBezTo>
                      <a:pt x="21" y="39"/>
                      <a:pt x="21" y="40"/>
                      <a:pt x="22" y="40"/>
                    </a:cubicBezTo>
                    <a:cubicBezTo>
                      <a:pt x="22" y="40"/>
                      <a:pt x="23" y="40"/>
                      <a:pt x="23" y="40"/>
                    </a:cubicBezTo>
                    <a:cubicBezTo>
                      <a:pt x="23" y="40"/>
                      <a:pt x="23" y="41"/>
                      <a:pt x="23" y="41"/>
                    </a:cubicBezTo>
                    <a:cubicBezTo>
                      <a:pt x="23" y="41"/>
                      <a:pt x="23" y="41"/>
                      <a:pt x="23" y="42"/>
                    </a:cubicBezTo>
                    <a:cubicBezTo>
                      <a:pt x="24" y="42"/>
                      <a:pt x="24" y="41"/>
                      <a:pt x="25" y="42"/>
                    </a:cubicBezTo>
                    <a:cubicBezTo>
                      <a:pt x="25" y="42"/>
                      <a:pt x="25" y="42"/>
                      <a:pt x="25" y="42"/>
                    </a:cubicBezTo>
                    <a:cubicBezTo>
                      <a:pt x="26" y="42"/>
                      <a:pt x="26" y="42"/>
                      <a:pt x="26" y="42"/>
                    </a:cubicBezTo>
                    <a:cubicBezTo>
                      <a:pt x="27" y="43"/>
                      <a:pt x="27" y="43"/>
                      <a:pt x="28" y="43"/>
                    </a:cubicBezTo>
                    <a:cubicBezTo>
                      <a:pt x="28" y="43"/>
                      <a:pt x="28" y="43"/>
                      <a:pt x="29" y="43"/>
                    </a:cubicBezTo>
                    <a:cubicBezTo>
                      <a:pt x="29" y="43"/>
                      <a:pt x="29" y="44"/>
                      <a:pt x="29" y="44"/>
                    </a:cubicBezTo>
                    <a:cubicBezTo>
                      <a:pt x="30" y="44"/>
                      <a:pt x="30" y="44"/>
                      <a:pt x="30" y="45"/>
                    </a:cubicBezTo>
                    <a:cubicBezTo>
                      <a:pt x="30" y="45"/>
                      <a:pt x="31" y="45"/>
                      <a:pt x="31" y="45"/>
                    </a:cubicBezTo>
                    <a:cubicBezTo>
                      <a:pt x="31" y="45"/>
                      <a:pt x="32" y="46"/>
                      <a:pt x="32" y="46"/>
                    </a:cubicBezTo>
                    <a:cubicBezTo>
                      <a:pt x="32" y="46"/>
                      <a:pt x="33" y="46"/>
                      <a:pt x="33" y="46"/>
                    </a:cubicBezTo>
                    <a:cubicBezTo>
                      <a:pt x="34" y="46"/>
                      <a:pt x="34" y="46"/>
                      <a:pt x="35" y="47"/>
                    </a:cubicBezTo>
                    <a:cubicBezTo>
                      <a:pt x="35" y="47"/>
                      <a:pt x="35" y="47"/>
                      <a:pt x="36" y="48"/>
                    </a:cubicBezTo>
                    <a:cubicBezTo>
                      <a:pt x="36" y="48"/>
                      <a:pt x="36" y="48"/>
                      <a:pt x="37" y="48"/>
                    </a:cubicBezTo>
                    <a:cubicBezTo>
                      <a:pt x="37" y="48"/>
                      <a:pt x="37" y="48"/>
                      <a:pt x="38" y="49"/>
                    </a:cubicBezTo>
                    <a:cubicBezTo>
                      <a:pt x="38" y="49"/>
                      <a:pt x="39" y="49"/>
                      <a:pt x="39" y="49"/>
                    </a:cubicBezTo>
                    <a:cubicBezTo>
                      <a:pt x="40" y="49"/>
                      <a:pt x="40" y="49"/>
                      <a:pt x="41" y="49"/>
                    </a:cubicBezTo>
                    <a:cubicBezTo>
                      <a:pt x="41" y="49"/>
                      <a:pt x="41" y="49"/>
                      <a:pt x="41" y="49"/>
                    </a:cubicBezTo>
                    <a:cubicBezTo>
                      <a:pt x="42" y="49"/>
                      <a:pt x="42" y="49"/>
                      <a:pt x="42" y="49"/>
                    </a:cubicBezTo>
                    <a:cubicBezTo>
                      <a:pt x="42" y="49"/>
                      <a:pt x="42" y="49"/>
                      <a:pt x="43" y="49"/>
                    </a:cubicBezTo>
                    <a:cubicBezTo>
                      <a:pt x="43" y="49"/>
                      <a:pt x="43" y="49"/>
                      <a:pt x="43" y="49"/>
                    </a:cubicBezTo>
                    <a:cubicBezTo>
                      <a:pt x="43" y="48"/>
                      <a:pt x="43" y="48"/>
                      <a:pt x="44" y="48"/>
                    </a:cubicBezTo>
                    <a:cubicBezTo>
                      <a:pt x="44" y="48"/>
                      <a:pt x="44" y="47"/>
                      <a:pt x="45" y="47"/>
                    </a:cubicBezTo>
                    <a:cubicBezTo>
                      <a:pt x="45" y="47"/>
                      <a:pt x="45" y="47"/>
                      <a:pt x="46" y="47"/>
                    </a:cubicBezTo>
                    <a:cubicBezTo>
                      <a:pt x="46" y="47"/>
                      <a:pt x="47" y="47"/>
                      <a:pt x="47" y="48"/>
                    </a:cubicBezTo>
                    <a:cubicBezTo>
                      <a:pt x="47" y="48"/>
                      <a:pt x="47" y="48"/>
                      <a:pt x="48" y="49"/>
                    </a:cubicBezTo>
                    <a:cubicBezTo>
                      <a:pt x="48" y="49"/>
                      <a:pt x="48" y="50"/>
                      <a:pt x="49" y="50"/>
                    </a:cubicBezTo>
                    <a:cubicBezTo>
                      <a:pt x="49" y="51"/>
                      <a:pt x="49" y="51"/>
                      <a:pt x="50" y="52"/>
                    </a:cubicBezTo>
                    <a:cubicBezTo>
                      <a:pt x="50" y="52"/>
                      <a:pt x="50" y="52"/>
                      <a:pt x="50" y="52"/>
                    </a:cubicBezTo>
                    <a:cubicBezTo>
                      <a:pt x="50" y="52"/>
                      <a:pt x="50" y="52"/>
                      <a:pt x="50" y="52"/>
                    </a:cubicBezTo>
                    <a:cubicBezTo>
                      <a:pt x="50" y="51"/>
                      <a:pt x="50" y="51"/>
                      <a:pt x="50" y="51"/>
                    </a:cubicBezTo>
                    <a:cubicBezTo>
                      <a:pt x="50" y="50"/>
                      <a:pt x="51" y="50"/>
                      <a:pt x="51" y="50"/>
                    </a:cubicBezTo>
                    <a:cubicBezTo>
                      <a:pt x="51" y="50"/>
                      <a:pt x="51" y="49"/>
                      <a:pt x="51" y="49"/>
                    </a:cubicBezTo>
                    <a:cubicBezTo>
                      <a:pt x="51" y="49"/>
                      <a:pt x="51" y="48"/>
                      <a:pt x="51" y="48"/>
                    </a:cubicBezTo>
                    <a:cubicBezTo>
                      <a:pt x="52" y="48"/>
                      <a:pt x="52" y="47"/>
                      <a:pt x="52" y="47"/>
                    </a:cubicBezTo>
                    <a:cubicBezTo>
                      <a:pt x="53" y="47"/>
                      <a:pt x="53" y="47"/>
                      <a:pt x="53" y="47"/>
                    </a:cubicBezTo>
                    <a:cubicBezTo>
                      <a:pt x="54" y="47"/>
                      <a:pt x="55" y="48"/>
                      <a:pt x="55" y="47"/>
                    </a:cubicBezTo>
                    <a:cubicBezTo>
                      <a:pt x="55" y="47"/>
                      <a:pt x="55" y="47"/>
                      <a:pt x="55" y="46"/>
                    </a:cubicBezTo>
                    <a:cubicBezTo>
                      <a:pt x="55" y="46"/>
                      <a:pt x="55" y="46"/>
                      <a:pt x="55" y="46"/>
                    </a:cubicBezTo>
                    <a:cubicBezTo>
                      <a:pt x="54" y="46"/>
                      <a:pt x="54" y="46"/>
                      <a:pt x="54" y="45"/>
                    </a:cubicBezTo>
                    <a:cubicBezTo>
                      <a:pt x="53" y="45"/>
                      <a:pt x="53" y="44"/>
                      <a:pt x="53" y="44"/>
                    </a:cubicBezTo>
                    <a:cubicBezTo>
                      <a:pt x="54" y="44"/>
                      <a:pt x="54" y="44"/>
                      <a:pt x="55" y="44"/>
                    </a:cubicBezTo>
                    <a:cubicBezTo>
                      <a:pt x="55" y="44"/>
                      <a:pt x="55" y="43"/>
                      <a:pt x="55" y="43"/>
                    </a:cubicBezTo>
                    <a:cubicBezTo>
                      <a:pt x="55" y="43"/>
                      <a:pt x="55" y="42"/>
                      <a:pt x="55" y="42"/>
                    </a:cubicBezTo>
                    <a:cubicBezTo>
                      <a:pt x="56" y="42"/>
                      <a:pt x="56" y="42"/>
                      <a:pt x="57" y="42"/>
                    </a:cubicBezTo>
                    <a:cubicBezTo>
                      <a:pt x="57" y="42"/>
                      <a:pt x="57" y="42"/>
                      <a:pt x="58" y="42"/>
                    </a:cubicBezTo>
                    <a:cubicBezTo>
                      <a:pt x="58" y="42"/>
                      <a:pt x="58" y="42"/>
                      <a:pt x="59" y="42"/>
                    </a:cubicBezTo>
                    <a:cubicBezTo>
                      <a:pt x="59" y="42"/>
                      <a:pt x="59" y="42"/>
                      <a:pt x="59" y="42"/>
                    </a:cubicBezTo>
                    <a:cubicBezTo>
                      <a:pt x="59" y="42"/>
                      <a:pt x="60" y="42"/>
                      <a:pt x="60" y="42"/>
                    </a:cubicBezTo>
                    <a:cubicBezTo>
                      <a:pt x="60" y="42"/>
                      <a:pt x="60" y="42"/>
                      <a:pt x="61" y="41"/>
                    </a:cubicBezTo>
                    <a:cubicBezTo>
                      <a:pt x="61" y="41"/>
                      <a:pt x="61" y="41"/>
                      <a:pt x="61" y="41"/>
                    </a:cubicBezTo>
                    <a:cubicBezTo>
                      <a:pt x="62" y="41"/>
                      <a:pt x="62" y="41"/>
                      <a:pt x="62" y="41"/>
                    </a:cubicBezTo>
                    <a:cubicBezTo>
                      <a:pt x="62" y="41"/>
                      <a:pt x="62" y="41"/>
                      <a:pt x="62" y="41"/>
                    </a:cubicBezTo>
                    <a:cubicBezTo>
                      <a:pt x="62" y="41"/>
                      <a:pt x="62" y="41"/>
                      <a:pt x="63" y="40"/>
                    </a:cubicBezTo>
                    <a:cubicBezTo>
                      <a:pt x="63" y="40"/>
                      <a:pt x="63" y="40"/>
                      <a:pt x="63" y="40"/>
                    </a:cubicBezTo>
                    <a:cubicBezTo>
                      <a:pt x="63" y="40"/>
                      <a:pt x="63" y="41"/>
                      <a:pt x="63" y="41"/>
                    </a:cubicBezTo>
                    <a:cubicBezTo>
                      <a:pt x="64" y="41"/>
                      <a:pt x="64" y="40"/>
                      <a:pt x="64" y="40"/>
                    </a:cubicBezTo>
                    <a:cubicBezTo>
                      <a:pt x="64" y="39"/>
                      <a:pt x="64" y="39"/>
                      <a:pt x="64" y="39"/>
                    </a:cubicBezTo>
                    <a:cubicBezTo>
                      <a:pt x="64" y="39"/>
                      <a:pt x="64" y="39"/>
                      <a:pt x="64" y="39"/>
                    </a:cubicBezTo>
                    <a:cubicBezTo>
                      <a:pt x="64" y="38"/>
                      <a:pt x="64" y="38"/>
                      <a:pt x="64" y="38"/>
                    </a:cubicBezTo>
                    <a:cubicBezTo>
                      <a:pt x="64" y="37"/>
                      <a:pt x="64" y="37"/>
                      <a:pt x="64" y="36"/>
                    </a:cubicBezTo>
                    <a:cubicBezTo>
                      <a:pt x="65" y="36"/>
                      <a:pt x="65" y="36"/>
                      <a:pt x="65" y="36"/>
                    </a:cubicBezTo>
                    <a:cubicBezTo>
                      <a:pt x="65" y="36"/>
                      <a:pt x="65" y="36"/>
                      <a:pt x="66" y="35"/>
                    </a:cubicBezTo>
                    <a:cubicBezTo>
                      <a:pt x="66" y="35"/>
                      <a:pt x="66" y="34"/>
                      <a:pt x="66" y="34"/>
                    </a:cubicBezTo>
                    <a:cubicBezTo>
                      <a:pt x="66" y="34"/>
                      <a:pt x="67" y="34"/>
                      <a:pt x="67" y="34"/>
                    </a:cubicBezTo>
                    <a:cubicBezTo>
                      <a:pt x="67" y="33"/>
                      <a:pt x="67" y="33"/>
                      <a:pt x="67" y="32"/>
                    </a:cubicBezTo>
                    <a:cubicBezTo>
                      <a:pt x="67" y="32"/>
                      <a:pt x="67" y="32"/>
                      <a:pt x="66" y="31"/>
                    </a:cubicBezTo>
                    <a:cubicBezTo>
                      <a:pt x="66" y="31"/>
                      <a:pt x="65" y="32"/>
                      <a:pt x="65" y="32"/>
                    </a:cubicBezTo>
                    <a:cubicBezTo>
                      <a:pt x="64" y="32"/>
                      <a:pt x="64" y="31"/>
                      <a:pt x="63" y="32"/>
                    </a:cubicBezTo>
                    <a:cubicBezTo>
                      <a:pt x="63" y="32"/>
                      <a:pt x="63" y="32"/>
                      <a:pt x="63" y="32"/>
                    </a:cubicBezTo>
                    <a:cubicBezTo>
                      <a:pt x="63" y="32"/>
                      <a:pt x="62" y="32"/>
                      <a:pt x="62" y="32"/>
                    </a:cubicBezTo>
                    <a:cubicBezTo>
                      <a:pt x="62" y="32"/>
                      <a:pt x="61" y="33"/>
                      <a:pt x="61" y="33"/>
                    </a:cubicBezTo>
                    <a:cubicBezTo>
                      <a:pt x="61" y="33"/>
                      <a:pt x="60" y="33"/>
                      <a:pt x="60" y="33"/>
                    </a:cubicBezTo>
                    <a:cubicBezTo>
                      <a:pt x="60" y="33"/>
                      <a:pt x="59" y="33"/>
                      <a:pt x="59" y="33"/>
                    </a:cubicBezTo>
                    <a:cubicBezTo>
                      <a:pt x="58" y="33"/>
                      <a:pt x="58" y="33"/>
                      <a:pt x="58" y="34"/>
                    </a:cubicBezTo>
                    <a:cubicBezTo>
                      <a:pt x="58" y="34"/>
                      <a:pt x="58" y="34"/>
                      <a:pt x="58" y="35"/>
                    </a:cubicBezTo>
                    <a:cubicBezTo>
                      <a:pt x="57" y="35"/>
                      <a:pt x="58" y="36"/>
                      <a:pt x="57" y="36"/>
                    </a:cubicBezTo>
                    <a:cubicBezTo>
                      <a:pt x="57" y="37"/>
                      <a:pt x="57" y="37"/>
                      <a:pt x="57" y="37"/>
                    </a:cubicBezTo>
                    <a:cubicBezTo>
                      <a:pt x="57" y="37"/>
                      <a:pt x="57" y="37"/>
                      <a:pt x="57" y="37"/>
                    </a:cubicBezTo>
                    <a:cubicBezTo>
                      <a:pt x="56" y="37"/>
                      <a:pt x="56" y="38"/>
                      <a:pt x="56" y="38"/>
                    </a:cubicBezTo>
                    <a:cubicBezTo>
                      <a:pt x="56" y="38"/>
                      <a:pt x="56" y="39"/>
                      <a:pt x="56" y="39"/>
                    </a:cubicBezTo>
                    <a:cubicBezTo>
                      <a:pt x="56" y="39"/>
                      <a:pt x="56" y="39"/>
                      <a:pt x="56" y="39"/>
                    </a:cubicBezTo>
                    <a:cubicBezTo>
                      <a:pt x="56" y="39"/>
                      <a:pt x="56" y="39"/>
                      <a:pt x="56" y="39"/>
                    </a:cubicBezTo>
                    <a:cubicBezTo>
                      <a:pt x="55" y="39"/>
                      <a:pt x="55" y="39"/>
                      <a:pt x="55" y="39"/>
                    </a:cubicBezTo>
                    <a:cubicBezTo>
                      <a:pt x="54" y="39"/>
                      <a:pt x="54" y="39"/>
                      <a:pt x="54" y="39"/>
                    </a:cubicBezTo>
                    <a:cubicBezTo>
                      <a:pt x="54" y="40"/>
                      <a:pt x="55" y="40"/>
                      <a:pt x="54" y="41"/>
                    </a:cubicBezTo>
                    <a:cubicBezTo>
                      <a:pt x="54" y="41"/>
                      <a:pt x="54" y="41"/>
                      <a:pt x="53" y="41"/>
                    </a:cubicBezTo>
                    <a:cubicBezTo>
                      <a:pt x="53" y="40"/>
                      <a:pt x="53" y="40"/>
                      <a:pt x="53" y="40"/>
                    </a:cubicBezTo>
                    <a:cubicBezTo>
                      <a:pt x="52" y="40"/>
                      <a:pt x="52" y="40"/>
                      <a:pt x="52" y="40"/>
                    </a:cubicBezTo>
                    <a:cubicBezTo>
                      <a:pt x="52" y="40"/>
                      <a:pt x="51" y="40"/>
                      <a:pt x="51" y="40"/>
                    </a:cubicBezTo>
                    <a:cubicBezTo>
                      <a:pt x="51" y="40"/>
                      <a:pt x="50" y="40"/>
                      <a:pt x="50" y="41"/>
                    </a:cubicBezTo>
                    <a:cubicBezTo>
                      <a:pt x="50" y="41"/>
                      <a:pt x="49" y="41"/>
                      <a:pt x="49" y="41"/>
                    </a:cubicBezTo>
                    <a:cubicBezTo>
                      <a:pt x="48" y="41"/>
                      <a:pt x="48" y="41"/>
                      <a:pt x="48" y="41"/>
                    </a:cubicBezTo>
                    <a:cubicBezTo>
                      <a:pt x="47" y="41"/>
                      <a:pt x="47" y="41"/>
                      <a:pt x="46" y="41"/>
                    </a:cubicBezTo>
                    <a:cubicBezTo>
                      <a:pt x="46" y="41"/>
                      <a:pt x="46" y="41"/>
                      <a:pt x="46" y="41"/>
                    </a:cubicBezTo>
                    <a:cubicBezTo>
                      <a:pt x="46" y="40"/>
                      <a:pt x="45" y="40"/>
                      <a:pt x="45" y="40"/>
                    </a:cubicBezTo>
                    <a:cubicBezTo>
                      <a:pt x="44" y="40"/>
                      <a:pt x="44" y="40"/>
                      <a:pt x="44" y="40"/>
                    </a:cubicBezTo>
                    <a:cubicBezTo>
                      <a:pt x="43" y="40"/>
                      <a:pt x="43" y="40"/>
                      <a:pt x="43" y="39"/>
                    </a:cubicBezTo>
                    <a:cubicBezTo>
                      <a:pt x="43" y="39"/>
                      <a:pt x="43" y="39"/>
                      <a:pt x="43" y="39"/>
                    </a:cubicBezTo>
                    <a:cubicBezTo>
                      <a:pt x="43" y="39"/>
                      <a:pt x="43" y="39"/>
                      <a:pt x="43" y="38"/>
                    </a:cubicBezTo>
                    <a:cubicBezTo>
                      <a:pt x="43" y="38"/>
                      <a:pt x="43" y="38"/>
                      <a:pt x="43" y="38"/>
                    </a:cubicBezTo>
                    <a:cubicBezTo>
                      <a:pt x="43" y="37"/>
                      <a:pt x="43" y="37"/>
                      <a:pt x="43" y="37"/>
                    </a:cubicBezTo>
                    <a:cubicBezTo>
                      <a:pt x="43" y="37"/>
                      <a:pt x="43" y="36"/>
                      <a:pt x="43" y="36"/>
                    </a:cubicBezTo>
                    <a:cubicBezTo>
                      <a:pt x="42" y="36"/>
                      <a:pt x="42" y="35"/>
                      <a:pt x="42" y="35"/>
                    </a:cubicBezTo>
                    <a:cubicBezTo>
                      <a:pt x="42" y="35"/>
                      <a:pt x="42" y="35"/>
                      <a:pt x="41" y="35"/>
                    </a:cubicBezTo>
                    <a:cubicBezTo>
                      <a:pt x="41" y="34"/>
                      <a:pt x="41" y="34"/>
                      <a:pt x="41" y="33"/>
                    </a:cubicBezTo>
                    <a:cubicBezTo>
                      <a:pt x="41" y="33"/>
                      <a:pt x="41" y="32"/>
                      <a:pt x="41" y="32"/>
                    </a:cubicBezTo>
                    <a:cubicBezTo>
                      <a:pt x="40" y="31"/>
                      <a:pt x="40" y="31"/>
                      <a:pt x="40" y="30"/>
                    </a:cubicBezTo>
                    <a:cubicBezTo>
                      <a:pt x="40" y="30"/>
                      <a:pt x="40" y="29"/>
                      <a:pt x="40" y="28"/>
                    </a:cubicBezTo>
                    <a:cubicBezTo>
                      <a:pt x="40" y="28"/>
                      <a:pt x="41" y="28"/>
                      <a:pt x="41" y="28"/>
                    </a:cubicBezTo>
                    <a:cubicBezTo>
                      <a:pt x="41" y="26"/>
                      <a:pt x="41" y="26"/>
                      <a:pt x="41" y="26"/>
                    </a:cubicBezTo>
                    <a:cubicBezTo>
                      <a:pt x="41" y="26"/>
                      <a:pt x="41" y="26"/>
                      <a:pt x="41" y="26"/>
                    </a:cubicBezTo>
                    <a:cubicBezTo>
                      <a:pt x="41" y="25"/>
                      <a:pt x="41" y="25"/>
                      <a:pt x="41" y="24"/>
                    </a:cubicBezTo>
                    <a:cubicBezTo>
                      <a:pt x="42" y="23"/>
                      <a:pt x="42" y="23"/>
                      <a:pt x="42" y="23"/>
                    </a:cubicBezTo>
                    <a:cubicBezTo>
                      <a:pt x="42" y="22"/>
                      <a:pt x="42" y="22"/>
                      <a:pt x="42" y="22"/>
                    </a:cubicBezTo>
                    <a:cubicBezTo>
                      <a:pt x="43" y="21"/>
                      <a:pt x="43" y="21"/>
                      <a:pt x="43" y="21"/>
                    </a:cubicBezTo>
                    <a:cubicBezTo>
                      <a:pt x="44" y="20"/>
                      <a:pt x="44" y="20"/>
                      <a:pt x="44" y="20"/>
                    </a:cubicBezTo>
                    <a:cubicBezTo>
                      <a:pt x="44" y="19"/>
                      <a:pt x="44" y="19"/>
                      <a:pt x="44" y="19"/>
                    </a:cubicBezTo>
                    <a:cubicBezTo>
                      <a:pt x="44" y="19"/>
                      <a:pt x="44" y="19"/>
                      <a:pt x="44" y="19"/>
                    </a:cubicBezTo>
                    <a:cubicBezTo>
                      <a:pt x="43" y="19"/>
                      <a:pt x="43" y="19"/>
                      <a:pt x="43" y="19"/>
                    </a:cubicBezTo>
                    <a:cubicBezTo>
                      <a:pt x="43" y="19"/>
                      <a:pt x="43" y="19"/>
                      <a:pt x="42" y="19"/>
                    </a:cubicBezTo>
                    <a:cubicBezTo>
                      <a:pt x="42" y="19"/>
                      <a:pt x="42" y="19"/>
                      <a:pt x="41" y="19"/>
                    </a:cubicBezTo>
                    <a:cubicBezTo>
                      <a:pt x="40" y="18"/>
                      <a:pt x="40" y="18"/>
                      <a:pt x="39" y="18"/>
                    </a:cubicBezTo>
                    <a:cubicBezTo>
                      <a:pt x="39" y="18"/>
                      <a:pt x="38" y="17"/>
                      <a:pt x="38" y="17"/>
                    </a:cubicBezTo>
                    <a:cubicBezTo>
                      <a:pt x="38" y="17"/>
                      <a:pt x="39" y="17"/>
                      <a:pt x="39" y="16"/>
                    </a:cubicBezTo>
                    <a:cubicBezTo>
                      <a:pt x="39" y="16"/>
                      <a:pt x="38" y="16"/>
                      <a:pt x="38" y="15"/>
                    </a:cubicBezTo>
                    <a:cubicBezTo>
                      <a:pt x="38" y="15"/>
                      <a:pt x="38" y="15"/>
                      <a:pt x="38" y="14"/>
                    </a:cubicBezTo>
                    <a:cubicBezTo>
                      <a:pt x="38" y="14"/>
                      <a:pt x="38" y="14"/>
                      <a:pt x="38" y="13"/>
                    </a:cubicBezTo>
                    <a:cubicBezTo>
                      <a:pt x="38" y="13"/>
                      <a:pt x="38" y="13"/>
                      <a:pt x="38" y="13"/>
                    </a:cubicBezTo>
                    <a:cubicBezTo>
                      <a:pt x="38" y="13"/>
                      <a:pt x="37" y="13"/>
                      <a:pt x="37" y="13"/>
                    </a:cubicBezTo>
                    <a:cubicBezTo>
                      <a:pt x="37" y="12"/>
                      <a:pt x="37" y="12"/>
                      <a:pt x="37" y="11"/>
                    </a:cubicBezTo>
                    <a:cubicBezTo>
                      <a:pt x="37" y="11"/>
                      <a:pt x="37" y="11"/>
                      <a:pt x="37" y="10"/>
                    </a:cubicBezTo>
                    <a:cubicBezTo>
                      <a:pt x="36" y="10"/>
                      <a:pt x="37" y="10"/>
                      <a:pt x="36" y="9"/>
                    </a:cubicBezTo>
                    <a:cubicBezTo>
                      <a:pt x="36" y="9"/>
                      <a:pt x="36" y="9"/>
                      <a:pt x="36" y="8"/>
                    </a:cubicBezTo>
                    <a:cubicBezTo>
                      <a:pt x="36" y="8"/>
                      <a:pt x="35" y="8"/>
                      <a:pt x="35" y="8"/>
                    </a:cubicBezTo>
                    <a:cubicBezTo>
                      <a:pt x="34" y="8"/>
                      <a:pt x="34" y="8"/>
                      <a:pt x="33" y="8"/>
                    </a:cubicBezTo>
                    <a:cubicBezTo>
                      <a:pt x="33" y="8"/>
                      <a:pt x="33" y="8"/>
                      <a:pt x="32" y="8"/>
                    </a:cubicBezTo>
                    <a:cubicBezTo>
                      <a:pt x="32" y="8"/>
                      <a:pt x="32" y="8"/>
                      <a:pt x="32" y="8"/>
                    </a:cubicBezTo>
                    <a:cubicBezTo>
                      <a:pt x="31" y="9"/>
                      <a:pt x="32" y="9"/>
                      <a:pt x="31" y="9"/>
                    </a:cubicBezTo>
                    <a:cubicBezTo>
                      <a:pt x="31" y="10"/>
                      <a:pt x="31" y="10"/>
                      <a:pt x="31" y="10"/>
                    </a:cubicBezTo>
                    <a:cubicBezTo>
                      <a:pt x="30" y="10"/>
                      <a:pt x="30" y="10"/>
                      <a:pt x="29" y="10"/>
                    </a:cubicBezTo>
                    <a:cubicBezTo>
                      <a:pt x="29" y="10"/>
                      <a:pt x="29" y="9"/>
                      <a:pt x="28" y="9"/>
                    </a:cubicBezTo>
                    <a:cubicBezTo>
                      <a:pt x="27" y="8"/>
                      <a:pt x="27" y="8"/>
                      <a:pt x="27" y="8"/>
                    </a:cubicBezTo>
                    <a:cubicBezTo>
                      <a:pt x="27" y="8"/>
                      <a:pt x="27" y="8"/>
                      <a:pt x="27" y="7"/>
                    </a:cubicBezTo>
                    <a:cubicBezTo>
                      <a:pt x="27" y="7"/>
                      <a:pt x="28" y="7"/>
                      <a:pt x="27" y="6"/>
                    </a:cubicBezTo>
                    <a:cubicBezTo>
                      <a:pt x="27" y="6"/>
                      <a:pt x="27" y="6"/>
                      <a:pt x="27" y="5"/>
                    </a:cubicBezTo>
                    <a:cubicBezTo>
                      <a:pt x="27" y="5"/>
                      <a:pt x="27" y="5"/>
                      <a:pt x="26" y="4"/>
                    </a:cubicBezTo>
                    <a:cubicBezTo>
                      <a:pt x="26" y="4"/>
                      <a:pt x="26" y="4"/>
                      <a:pt x="26" y="4"/>
                    </a:cubicBezTo>
                    <a:cubicBezTo>
                      <a:pt x="25" y="3"/>
                      <a:pt x="25" y="3"/>
                      <a:pt x="25" y="3"/>
                    </a:cubicBezTo>
                    <a:cubicBezTo>
                      <a:pt x="25" y="3"/>
                      <a:pt x="25" y="3"/>
                      <a:pt x="25" y="2"/>
                    </a:cubicBezTo>
                    <a:cubicBezTo>
                      <a:pt x="20" y="3"/>
                      <a:pt x="20" y="3"/>
                      <a:pt x="20" y="3"/>
                    </a:cubicBezTo>
                    <a:cubicBezTo>
                      <a:pt x="20" y="4"/>
                      <a:pt x="20" y="4"/>
                      <a:pt x="20" y="4"/>
                    </a:cubicBezTo>
                    <a:cubicBezTo>
                      <a:pt x="13" y="4"/>
                      <a:pt x="13" y="4"/>
                      <a:pt x="13" y="4"/>
                    </a:cubicBezTo>
                    <a:cubicBezTo>
                      <a:pt x="13" y="4"/>
                      <a:pt x="13" y="4"/>
                      <a:pt x="12" y="4"/>
                    </a:cubicBezTo>
                    <a:cubicBezTo>
                      <a:pt x="12" y="4"/>
                      <a:pt x="12" y="3"/>
                      <a:pt x="11" y="3"/>
                    </a:cubicBezTo>
                    <a:cubicBezTo>
                      <a:pt x="11" y="3"/>
                      <a:pt x="10" y="3"/>
                      <a:pt x="10" y="3"/>
                    </a:cubicBezTo>
                    <a:cubicBezTo>
                      <a:pt x="10" y="3"/>
                      <a:pt x="10" y="2"/>
                      <a:pt x="9" y="2"/>
                    </a:cubicBezTo>
                    <a:cubicBezTo>
                      <a:pt x="9" y="2"/>
                      <a:pt x="9" y="2"/>
                      <a:pt x="8" y="2"/>
                    </a:cubicBezTo>
                    <a:cubicBezTo>
                      <a:pt x="8" y="2"/>
                      <a:pt x="8" y="2"/>
                      <a:pt x="8" y="2"/>
                    </a:cubicBezTo>
                    <a:cubicBezTo>
                      <a:pt x="8" y="1"/>
                      <a:pt x="7" y="2"/>
                      <a:pt x="7" y="1"/>
                    </a:cubicBezTo>
                    <a:cubicBezTo>
                      <a:pt x="7" y="1"/>
                      <a:pt x="7" y="1"/>
                      <a:pt x="7" y="1"/>
                    </a:cubicBezTo>
                    <a:cubicBezTo>
                      <a:pt x="6" y="1"/>
                      <a:pt x="6" y="1"/>
                      <a:pt x="6" y="1"/>
                    </a:cubicBezTo>
                    <a:cubicBezTo>
                      <a:pt x="5" y="1"/>
                      <a:pt x="5" y="1"/>
                      <a:pt x="5" y="1"/>
                    </a:cubicBezTo>
                    <a:cubicBezTo>
                      <a:pt x="6" y="0"/>
                      <a:pt x="6" y="0"/>
                      <a:pt x="6" y="0"/>
                    </a:cubicBezTo>
                    <a:cubicBezTo>
                      <a:pt x="5" y="0"/>
                      <a:pt x="5" y="0"/>
                      <a:pt x="5" y="0"/>
                    </a:cubicBezTo>
                    <a:cubicBezTo>
                      <a:pt x="5" y="0"/>
                      <a:pt x="4" y="0"/>
                      <a:pt x="4" y="0"/>
                    </a:cubicBezTo>
                    <a:cubicBezTo>
                      <a:pt x="3" y="0"/>
                      <a:pt x="2" y="0"/>
                      <a:pt x="2" y="0"/>
                    </a:cubicBezTo>
                    <a:cubicBezTo>
                      <a:pt x="0" y="0"/>
                      <a:pt x="0" y="0"/>
                      <a:pt x="0" y="0"/>
                    </a:cubicBezTo>
                    <a:cubicBezTo>
                      <a:pt x="0" y="0"/>
                      <a:pt x="0" y="1"/>
                      <a:pt x="0" y="1"/>
                    </a:cubicBezTo>
                    <a:cubicBezTo>
                      <a:pt x="0" y="2"/>
                      <a:pt x="0" y="2"/>
                      <a:pt x="0" y="3"/>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4"/>
              <p:cNvSpPr>
                <a:spLocks/>
              </p:cNvSpPr>
              <p:nvPr/>
            </p:nvSpPr>
            <p:spPr bwMode="auto">
              <a:xfrm>
                <a:off x="2714627" y="2903539"/>
                <a:ext cx="87313" cy="119063"/>
              </a:xfrm>
              <a:custGeom>
                <a:avLst/>
                <a:gdLst>
                  <a:gd name="T0" fmla="*/ 2 w 8"/>
                  <a:gd name="T1" fmla="*/ 11 h 11"/>
                  <a:gd name="T2" fmla="*/ 3 w 8"/>
                  <a:gd name="T3" fmla="*/ 10 h 11"/>
                  <a:gd name="T4" fmla="*/ 4 w 8"/>
                  <a:gd name="T5" fmla="*/ 10 h 11"/>
                  <a:gd name="T6" fmla="*/ 6 w 8"/>
                  <a:gd name="T7" fmla="*/ 10 h 11"/>
                  <a:gd name="T8" fmla="*/ 6 w 8"/>
                  <a:gd name="T9" fmla="*/ 9 h 11"/>
                  <a:gd name="T10" fmla="*/ 7 w 8"/>
                  <a:gd name="T11" fmla="*/ 7 h 11"/>
                  <a:gd name="T12" fmla="*/ 7 w 8"/>
                  <a:gd name="T13" fmla="*/ 6 h 11"/>
                  <a:gd name="T14" fmla="*/ 8 w 8"/>
                  <a:gd name="T15" fmla="*/ 5 h 11"/>
                  <a:gd name="T16" fmla="*/ 8 w 8"/>
                  <a:gd name="T17" fmla="*/ 5 h 11"/>
                  <a:gd name="T18" fmla="*/ 7 w 8"/>
                  <a:gd name="T19" fmla="*/ 3 h 11"/>
                  <a:gd name="T20" fmla="*/ 7 w 8"/>
                  <a:gd name="T21" fmla="*/ 2 h 11"/>
                  <a:gd name="T22" fmla="*/ 6 w 8"/>
                  <a:gd name="T23" fmla="*/ 2 h 11"/>
                  <a:gd name="T24" fmla="*/ 5 w 8"/>
                  <a:gd name="T25" fmla="*/ 2 h 11"/>
                  <a:gd name="T26" fmla="*/ 4 w 8"/>
                  <a:gd name="T27" fmla="*/ 1 h 11"/>
                  <a:gd name="T28" fmla="*/ 3 w 8"/>
                  <a:gd name="T29" fmla="*/ 1 h 11"/>
                  <a:gd name="T30" fmla="*/ 2 w 8"/>
                  <a:gd name="T31" fmla="*/ 0 h 11"/>
                  <a:gd name="T32" fmla="*/ 2 w 8"/>
                  <a:gd name="T33" fmla="*/ 0 h 11"/>
                  <a:gd name="T34" fmla="*/ 2 w 8"/>
                  <a:gd name="T35" fmla="*/ 1 h 11"/>
                  <a:gd name="T36" fmla="*/ 1 w 8"/>
                  <a:gd name="T37" fmla="*/ 2 h 11"/>
                  <a:gd name="T38" fmla="*/ 1 w 8"/>
                  <a:gd name="T39" fmla="*/ 5 h 11"/>
                  <a:gd name="T40" fmla="*/ 2 w 8"/>
                  <a:gd name="T41" fmla="*/ 7 h 11"/>
                  <a:gd name="T42" fmla="*/ 2 w 8"/>
                  <a:gd name="T43" fmla="*/ 8 h 11"/>
                  <a:gd name="T44" fmla="*/ 1 w 8"/>
                  <a:gd name="T45" fmla="*/ 9 h 11"/>
                  <a:gd name="T46" fmla="*/ 0 w 8"/>
                  <a:gd name="T47" fmla="*/ 10 h 11"/>
                  <a:gd name="T48" fmla="*/ 0 w 8"/>
                  <a:gd name="T49" fmla="*/ 10 h 11"/>
                  <a:gd name="T50" fmla="*/ 1 w 8"/>
                  <a:gd name="T51" fmla="*/ 11 h 11"/>
                  <a:gd name="T52" fmla="*/ 2 w 8"/>
                  <a:gd name="T5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1">
                    <a:moveTo>
                      <a:pt x="2" y="11"/>
                    </a:moveTo>
                    <a:cubicBezTo>
                      <a:pt x="2" y="11"/>
                      <a:pt x="3" y="10"/>
                      <a:pt x="3" y="10"/>
                    </a:cubicBezTo>
                    <a:cubicBezTo>
                      <a:pt x="4" y="10"/>
                      <a:pt x="4" y="11"/>
                      <a:pt x="4" y="10"/>
                    </a:cubicBezTo>
                    <a:cubicBezTo>
                      <a:pt x="5" y="10"/>
                      <a:pt x="5" y="10"/>
                      <a:pt x="6" y="10"/>
                    </a:cubicBezTo>
                    <a:cubicBezTo>
                      <a:pt x="6" y="9"/>
                      <a:pt x="6" y="9"/>
                      <a:pt x="6" y="9"/>
                    </a:cubicBezTo>
                    <a:cubicBezTo>
                      <a:pt x="6" y="8"/>
                      <a:pt x="6" y="8"/>
                      <a:pt x="7" y="7"/>
                    </a:cubicBezTo>
                    <a:cubicBezTo>
                      <a:pt x="7" y="7"/>
                      <a:pt x="7" y="6"/>
                      <a:pt x="7" y="6"/>
                    </a:cubicBezTo>
                    <a:cubicBezTo>
                      <a:pt x="8" y="5"/>
                      <a:pt x="8" y="5"/>
                      <a:pt x="8" y="5"/>
                    </a:cubicBezTo>
                    <a:cubicBezTo>
                      <a:pt x="8" y="5"/>
                      <a:pt x="8" y="5"/>
                      <a:pt x="8" y="5"/>
                    </a:cubicBezTo>
                    <a:cubicBezTo>
                      <a:pt x="8" y="4"/>
                      <a:pt x="8" y="4"/>
                      <a:pt x="7" y="3"/>
                    </a:cubicBezTo>
                    <a:cubicBezTo>
                      <a:pt x="7" y="3"/>
                      <a:pt x="7" y="2"/>
                      <a:pt x="7" y="2"/>
                    </a:cubicBezTo>
                    <a:cubicBezTo>
                      <a:pt x="6" y="2"/>
                      <a:pt x="6" y="2"/>
                      <a:pt x="6" y="2"/>
                    </a:cubicBezTo>
                    <a:cubicBezTo>
                      <a:pt x="5" y="2"/>
                      <a:pt x="5" y="2"/>
                      <a:pt x="5" y="2"/>
                    </a:cubicBezTo>
                    <a:cubicBezTo>
                      <a:pt x="5" y="1"/>
                      <a:pt x="4" y="2"/>
                      <a:pt x="4" y="1"/>
                    </a:cubicBezTo>
                    <a:cubicBezTo>
                      <a:pt x="3" y="1"/>
                      <a:pt x="3" y="1"/>
                      <a:pt x="3" y="1"/>
                    </a:cubicBezTo>
                    <a:cubicBezTo>
                      <a:pt x="3" y="0"/>
                      <a:pt x="3" y="0"/>
                      <a:pt x="2" y="0"/>
                    </a:cubicBezTo>
                    <a:cubicBezTo>
                      <a:pt x="2" y="0"/>
                      <a:pt x="2" y="0"/>
                      <a:pt x="2" y="0"/>
                    </a:cubicBezTo>
                    <a:cubicBezTo>
                      <a:pt x="2" y="1"/>
                      <a:pt x="2" y="1"/>
                      <a:pt x="2" y="1"/>
                    </a:cubicBezTo>
                    <a:cubicBezTo>
                      <a:pt x="2" y="2"/>
                      <a:pt x="1" y="2"/>
                      <a:pt x="1" y="2"/>
                    </a:cubicBezTo>
                    <a:cubicBezTo>
                      <a:pt x="1" y="3"/>
                      <a:pt x="1" y="4"/>
                      <a:pt x="1" y="5"/>
                    </a:cubicBezTo>
                    <a:cubicBezTo>
                      <a:pt x="1" y="6"/>
                      <a:pt x="2" y="6"/>
                      <a:pt x="2" y="7"/>
                    </a:cubicBezTo>
                    <a:cubicBezTo>
                      <a:pt x="2" y="7"/>
                      <a:pt x="2" y="7"/>
                      <a:pt x="2" y="8"/>
                    </a:cubicBezTo>
                    <a:cubicBezTo>
                      <a:pt x="2" y="8"/>
                      <a:pt x="1" y="9"/>
                      <a:pt x="1" y="9"/>
                    </a:cubicBezTo>
                    <a:cubicBezTo>
                      <a:pt x="1" y="9"/>
                      <a:pt x="1" y="10"/>
                      <a:pt x="0" y="10"/>
                    </a:cubicBezTo>
                    <a:cubicBezTo>
                      <a:pt x="0" y="10"/>
                      <a:pt x="0" y="10"/>
                      <a:pt x="0" y="10"/>
                    </a:cubicBezTo>
                    <a:cubicBezTo>
                      <a:pt x="1" y="10"/>
                      <a:pt x="1" y="11"/>
                      <a:pt x="1" y="11"/>
                    </a:cubicBezTo>
                    <a:cubicBezTo>
                      <a:pt x="2" y="11"/>
                      <a:pt x="2" y="11"/>
                      <a:pt x="2" y="1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5"/>
              <p:cNvSpPr>
                <a:spLocks/>
              </p:cNvSpPr>
              <p:nvPr/>
            </p:nvSpPr>
            <p:spPr bwMode="auto">
              <a:xfrm>
                <a:off x="2217739" y="2708276"/>
                <a:ext cx="366713" cy="357188"/>
              </a:xfrm>
              <a:custGeom>
                <a:avLst/>
                <a:gdLst>
                  <a:gd name="T0" fmla="*/ 33 w 34"/>
                  <a:gd name="T1" fmla="*/ 10 h 33"/>
                  <a:gd name="T2" fmla="*/ 31 w 34"/>
                  <a:gd name="T3" fmla="*/ 9 h 33"/>
                  <a:gd name="T4" fmla="*/ 31 w 34"/>
                  <a:gd name="T5" fmla="*/ 7 h 33"/>
                  <a:gd name="T6" fmla="*/ 29 w 34"/>
                  <a:gd name="T7" fmla="*/ 6 h 33"/>
                  <a:gd name="T8" fmla="*/ 28 w 34"/>
                  <a:gd name="T9" fmla="*/ 6 h 33"/>
                  <a:gd name="T10" fmla="*/ 27 w 34"/>
                  <a:gd name="T11" fmla="*/ 5 h 33"/>
                  <a:gd name="T12" fmla="*/ 29 w 34"/>
                  <a:gd name="T13" fmla="*/ 4 h 33"/>
                  <a:gd name="T14" fmla="*/ 27 w 34"/>
                  <a:gd name="T15" fmla="*/ 3 h 33"/>
                  <a:gd name="T16" fmla="*/ 25 w 34"/>
                  <a:gd name="T17" fmla="*/ 4 h 33"/>
                  <a:gd name="T18" fmla="*/ 23 w 34"/>
                  <a:gd name="T19" fmla="*/ 4 h 33"/>
                  <a:gd name="T20" fmla="*/ 22 w 34"/>
                  <a:gd name="T21" fmla="*/ 6 h 33"/>
                  <a:gd name="T22" fmla="*/ 19 w 34"/>
                  <a:gd name="T23" fmla="*/ 4 h 33"/>
                  <a:gd name="T24" fmla="*/ 17 w 34"/>
                  <a:gd name="T25" fmla="*/ 4 h 33"/>
                  <a:gd name="T26" fmla="*/ 13 w 34"/>
                  <a:gd name="T27" fmla="*/ 4 h 33"/>
                  <a:gd name="T28" fmla="*/ 12 w 34"/>
                  <a:gd name="T29" fmla="*/ 2 h 33"/>
                  <a:gd name="T30" fmla="*/ 9 w 34"/>
                  <a:gd name="T31" fmla="*/ 2 h 33"/>
                  <a:gd name="T32" fmla="*/ 9 w 34"/>
                  <a:gd name="T33" fmla="*/ 0 h 33"/>
                  <a:gd name="T34" fmla="*/ 8 w 34"/>
                  <a:gd name="T35" fmla="*/ 1 h 33"/>
                  <a:gd name="T36" fmla="*/ 8 w 34"/>
                  <a:gd name="T37" fmla="*/ 2 h 33"/>
                  <a:gd name="T38" fmla="*/ 5 w 34"/>
                  <a:gd name="T39" fmla="*/ 3 h 33"/>
                  <a:gd name="T40" fmla="*/ 4 w 34"/>
                  <a:gd name="T41" fmla="*/ 3 h 33"/>
                  <a:gd name="T42" fmla="*/ 3 w 34"/>
                  <a:gd name="T43" fmla="*/ 2 h 33"/>
                  <a:gd name="T44" fmla="*/ 1 w 34"/>
                  <a:gd name="T45" fmla="*/ 4 h 33"/>
                  <a:gd name="T46" fmla="*/ 1 w 34"/>
                  <a:gd name="T47" fmla="*/ 7 h 33"/>
                  <a:gd name="T48" fmla="*/ 1 w 34"/>
                  <a:gd name="T49" fmla="*/ 9 h 33"/>
                  <a:gd name="T50" fmla="*/ 2 w 34"/>
                  <a:gd name="T51" fmla="*/ 11 h 33"/>
                  <a:gd name="T52" fmla="*/ 2 w 34"/>
                  <a:gd name="T53" fmla="*/ 14 h 33"/>
                  <a:gd name="T54" fmla="*/ 6 w 34"/>
                  <a:gd name="T55" fmla="*/ 15 h 33"/>
                  <a:gd name="T56" fmla="*/ 8 w 34"/>
                  <a:gd name="T57" fmla="*/ 16 h 33"/>
                  <a:gd name="T58" fmla="*/ 9 w 34"/>
                  <a:gd name="T59" fmla="*/ 17 h 33"/>
                  <a:gd name="T60" fmla="*/ 12 w 34"/>
                  <a:gd name="T61" fmla="*/ 17 h 33"/>
                  <a:gd name="T62" fmla="*/ 14 w 34"/>
                  <a:gd name="T63" fmla="*/ 17 h 33"/>
                  <a:gd name="T64" fmla="*/ 13 w 34"/>
                  <a:gd name="T65" fmla="*/ 20 h 33"/>
                  <a:gd name="T66" fmla="*/ 13 w 34"/>
                  <a:gd name="T67" fmla="*/ 24 h 33"/>
                  <a:gd name="T68" fmla="*/ 13 w 34"/>
                  <a:gd name="T69" fmla="*/ 26 h 33"/>
                  <a:gd name="T70" fmla="*/ 15 w 34"/>
                  <a:gd name="T71" fmla="*/ 28 h 33"/>
                  <a:gd name="T72" fmla="*/ 15 w 34"/>
                  <a:gd name="T73" fmla="*/ 31 h 33"/>
                  <a:gd name="T74" fmla="*/ 16 w 34"/>
                  <a:gd name="T75" fmla="*/ 32 h 33"/>
                  <a:gd name="T76" fmla="*/ 19 w 34"/>
                  <a:gd name="T77" fmla="*/ 33 h 33"/>
                  <a:gd name="T78" fmla="*/ 22 w 34"/>
                  <a:gd name="T79" fmla="*/ 30 h 33"/>
                  <a:gd name="T80" fmla="*/ 24 w 34"/>
                  <a:gd name="T81" fmla="*/ 28 h 33"/>
                  <a:gd name="T82" fmla="*/ 22 w 34"/>
                  <a:gd name="T83" fmla="*/ 26 h 33"/>
                  <a:gd name="T84" fmla="*/ 21 w 34"/>
                  <a:gd name="T85" fmla="*/ 23 h 33"/>
                  <a:gd name="T86" fmla="*/ 23 w 34"/>
                  <a:gd name="T87" fmla="*/ 23 h 33"/>
                  <a:gd name="T88" fmla="*/ 24 w 34"/>
                  <a:gd name="T89" fmla="*/ 24 h 33"/>
                  <a:gd name="T90" fmla="*/ 27 w 34"/>
                  <a:gd name="T91" fmla="*/ 23 h 33"/>
                  <a:gd name="T92" fmla="*/ 29 w 34"/>
                  <a:gd name="T93" fmla="*/ 22 h 33"/>
                  <a:gd name="T94" fmla="*/ 30 w 34"/>
                  <a:gd name="T95" fmla="*/ 21 h 33"/>
                  <a:gd name="T96" fmla="*/ 31 w 34"/>
                  <a:gd name="T97" fmla="*/ 20 h 33"/>
                  <a:gd name="T98" fmla="*/ 30 w 34"/>
                  <a:gd name="T99" fmla="*/ 17 h 33"/>
                  <a:gd name="T100" fmla="*/ 30 w 34"/>
                  <a:gd name="T101" fmla="*/ 15 h 33"/>
                  <a:gd name="T102" fmla="*/ 32 w 34"/>
                  <a:gd name="T103" fmla="*/ 14 h 33"/>
                  <a:gd name="T104" fmla="*/ 32 w 34"/>
                  <a:gd name="T105" fmla="*/ 13 h 33"/>
                  <a:gd name="T106" fmla="*/ 34 w 34"/>
                  <a:gd name="T107" fmla="*/ 11 h 33"/>
                  <a:gd name="T108" fmla="*/ 34 w 34"/>
                  <a:gd name="T10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3">
                    <a:moveTo>
                      <a:pt x="34" y="10"/>
                    </a:moveTo>
                    <a:cubicBezTo>
                      <a:pt x="33" y="10"/>
                      <a:pt x="33" y="10"/>
                      <a:pt x="33" y="10"/>
                    </a:cubicBezTo>
                    <a:cubicBezTo>
                      <a:pt x="32" y="10"/>
                      <a:pt x="32" y="10"/>
                      <a:pt x="31" y="10"/>
                    </a:cubicBezTo>
                    <a:cubicBezTo>
                      <a:pt x="31" y="10"/>
                      <a:pt x="31" y="10"/>
                      <a:pt x="31" y="9"/>
                    </a:cubicBezTo>
                    <a:cubicBezTo>
                      <a:pt x="30" y="9"/>
                      <a:pt x="31" y="9"/>
                      <a:pt x="31" y="8"/>
                    </a:cubicBezTo>
                    <a:cubicBezTo>
                      <a:pt x="31" y="8"/>
                      <a:pt x="31" y="7"/>
                      <a:pt x="31" y="7"/>
                    </a:cubicBezTo>
                    <a:cubicBezTo>
                      <a:pt x="31" y="6"/>
                      <a:pt x="31" y="6"/>
                      <a:pt x="30" y="6"/>
                    </a:cubicBezTo>
                    <a:cubicBezTo>
                      <a:pt x="30" y="6"/>
                      <a:pt x="30" y="6"/>
                      <a:pt x="29" y="6"/>
                    </a:cubicBezTo>
                    <a:cubicBezTo>
                      <a:pt x="29" y="6"/>
                      <a:pt x="28" y="6"/>
                      <a:pt x="28" y="6"/>
                    </a:cubicBezTo>
                    <a:cubicBezTo>
                      <a:pt x="28" y="6"/>
                      <a:pt x="28" y="6"/>
                      <a:pt x="28" y="6"/>
                    </a:cubicBezTo>
                    <a:cubicBezTo>
                      <a:pt x="28" y="6"/>
                      <a:pt x="28" y="6"/>
                      <a:pt x="28" y="6"/>
                    </a:cubicBezTo>
                    <a:cubicBezTo>
                      <a:pt x="27" y="6"/>
                      <a:pt x="27" y="6"/>
                      <a:pt x="27" y="5"/>
                    </a:cubicBezTo>
                    <a:cubicBezTo>
                      <a:pt x="27" y="5"/>
                      <a:pt x="27" y="5"/>
                      <a:pt x="27" y="4"/>
                    </a:cubicBezTo>
                    <a:cubicBezTo>
                      <a:pt x="28" y="4"/>
                      <a:pt x="29" y="4"/>
                      <a:pt x="29" y="4"/>
                    </a:cubicBezTo>
                    <a:cubicBezTo>
                      <a:pt x="29" y="3"/>
                      <a:pt x="28" y="3"/>
                      <a:pt x="28" y="3"/>
                    </a:cubicBezTo>
                    <a:cubicBezTo>
                      <a:pt x="28" y="3"/>
                      <a:pt x="28" y="3"/>
                      <a:pt x="27" y="3"/>
                    </a:cubicBezTo>
                    <a:cubicBezTo>
                      <a:pt x="27" y="3"/>
                      <a:pt x="26" y="3"/>
                      <a:pt x="26" y="3"/>
                    </a:cubicBezTo>
                    <a:cubicBezTo>
                      <a:pt x="26" y="4"/>
                      <a:pt x="26" y="4"/>
                      <a:pt x="25" y="4"/>
                    </a:cubicBezTo>
                    <a:cubicBezTo>
                      <a:pt x="25" y="4"/>
                      <a:pt x="24" y="4"/>
                      <a:pt x="24" y="4"/>
                    </a:cubicBezTo>
                    <a:cubicBezTo>
                      <a:pt x="24" y="4"/>
                      <a:pt x="23" y="4"/>
                      <a:pt x="23" y="4"/>
                    </a:cubicBezTo>
                    <a:cubicBezTo>
                      <a:pt x="23" y="4"/>
                      <a:pt x="22" y="4"/>
                      <a:pt x="22" y="5"/>
                    </a:cubicBezTo>
                    <a:cubicBezTo>
                      <a:pt x="22" y="5"/>
                      <a:pt x="22" y="5"/>
                      <a:pt x="22" y="6"/>
                    </a:cubicBezTo>
                    <a:cubicBezTo>
                      <a:pt x="21" y="6"/>
                      <a:pt x="21" y="5"/>
                      <a:pt x="20" y="5"/>
                    </a:cubicBezTo>
                    <a:cubicBezTo>
                      <a:pt x="19" y="5"/>
                      <a:pt x="19" y="5"/>
                      <a:pt x="19" y="4"/>
                    </a:cubicBezTo>
                    <a:cubicBezTo>
                      <a:pt x="18" y="4"/>
                      <a:pt x="18" y="4"/>
                      <a:pt x="18" y="4"/>
                    </a:cubicBezTo>
                    <a:cubicBezTo>
                      <a:pt x="18" y="4"/>
                      <a:pt x="17" y="4"/>
                      <a:pt x="17" y="4"/>
                    </a:cubicBezTo>
                    <a:cubicBezTo>
                      <a:pt x="16" y="4"/>
                      <a:pt x="16" y="4"/>
                      <a:pt x="15" y="4"/>
                    </a:cubicBezTo>
                    <a:cubicBezTo>
                      <a:pt x="14" y="4"/>
                      <a:pt x="13" y="5"/>
                      <a:pt x="13" y="4"/>
                    </a:cubicBezTo>
                    <a:cubicBezTo>
                      <a:pt x="12" y="4"/>
                      <a:pt x="13" y="3"/>
                      <a:pt x="12" y="3"/>
                    </a:cubicBezTo>
                    <a:cubicBezTo>
                      <a:pt x="12" y="2"/>
                      <a:pt x="12" y="2"/>
                      <a:pt x="12" y="2"/>
                    </a:cubicBezTo>
                    <a:cubicBezTo>
                      <a:pt x="12" y="2"/>
                      <a:pt x="11" y="2"/>
                      <a:pt x="11" y="2"/>
                    </a:cubicBezTo>
                    <a:cubicBezTo>
                      <a:pt x="10" y="2"/>
                      <a:pt x="10" y="2"/>
                      <a:pt x="9" y="2"/>
                    </a:cubicBezTo>
                    <a:cubicBezTo>
                      <a:pt x="9" y="1"/>
                      <a:pt x="10" y="1"/>
                      <a:pt x="9" y="0"/>
                    </a:cubicBezTo>
                    <a:cubicBezTo>
                      <a:pt x="9" y="0"/>
                      <a:pt x="9" y="0"/>
                      <a:pt x="9" y="0"/>
                    </a:cubicBezTo>
                    <a:cubicBezTo>
                      <a:pt x="8" y="0"/>
                      <a:pt x="8" y="0"/>
                      <a:pt x="7" y="0"/>
                    </a:cubicBezTo>
                    <a:cubicBezTo>
                      <a:pt x="7" y="0"/>
                      <a:pt x="8" y="0"/>
                      <a:pt x="8" y="1"/>
                    </a:cubicBezTo>
                    <a:cubicBezTo>
                      <a:pt x="8" y="1"/>
                      <a:pt x="9" y="1"/>
                      <a:pt x="8" y="1"/>
                    </a:cubicBezTo>
                    <a:cubicBezTo>
                      <a:pt x="8" y="2"/>
                      <a:pt x="8" y="2"/>
                      <a:pt x="8" y="2"/>
                    </a:cubicBezTo>
                    <a:cubicBezTo>
                      <a:pt x="7" y="2"/>
                      <a:pt x="7" y="2"/>
                      <a:pt x="6" y="2"/>
                    </a:cubicBezTo>
                    <a:cubicBezTo>
                      <a:pt x="6" y="2"/>
                      <a:pt x="6" y="3"/>
                      <a:pt x="5" y="3"/>
                    </a:cubicBezTo>
                    <a:cubicBezTo>
                      <a:pt x="5" y="3"/>
                      <a:pt x="5" y="4"/>
                      <a:pt x="4" y="4"/>
                    </a:cubicBezTo>
                    <a:cubicBezTo>
                      <a:pt x="4" y="4"/>
                      <a:pt x="4" y="3"/>
                      <a:pt x="4" y="3"/>
                    </a:cubicBezTo>
                    <a:cubicBezTo>
                      <a:pt x="4" y="3"/>
                      <a:pt x="4" y="2"/>
                      <a:pt x="4" y="2"/>
                    </a:cubicBezTo>
                    <a:cubicBezTo>
                      <a:pt x="3" y="2"/>
                      <a:pt x="3" y="2"/>
                      <a:pt x="3" y="2"/>
                    </a:cubicBezTo>
                    <a:cubicBezTo>
                      <a:pt x="3" y="3"/>
                      <a:pt x="2" y="2"/>
                      <a:pt x="2" y="3"/>
                    </a:cubicBezTo>
                    <a:cubicBezTo>
                      <a:pt x="1" y="3"/>
                      <a:pt x="1" y="4"/>
                      <a:pt x="1" y="4"/>
                    </a:cubicBezTo>
                    <a:cubicBezTo>
                      <a:pt x="1" y="5"/>
                      <a:pt x="1" y="5"/>
                      <a:pt x="1" y="5"/>
                    </a:cubicBezTo>
                    <a:cubicBezTo>
                      <a:pt x="1" y="6"/>
                      <a:pt x="1" y="6"/>
                      <a:pt x="1" y="7"/>
                    </a:cubicBezTo>
                    <a:cubicBezTo>
                      <a:pt x="0" y="7"/>
                      <a:pt x="0" y="7"/>
                      <a:pt x="0" y="8"/>
                    </a:cubicBezTo>
                    <a:cubicBezTo>
                      <a:pt x="0" y="8"/>
                      <a:pt x="1" y="8"/>
                      <a:pt x="1" y="9"/>
                    </a:cubicBezTo>
                    <a:cubicBezTo>
                      <a:pt x="1" y="9"/>
                      <a:pt x="1" y="9"/>
                      <a:pt x="1" y="10"/>
                    </a:cubicBezTo>
                    <a:cubicBezTo>
                      <a:pt x="1" y="10"/>
                      <a:pt x="2" y="10"/>
                      <a:pt x="2" y="11"/>
                    </a:cubicBezTo>
                    <a:cubicBezTo>
                      <a:pt x="2" y="12"/>
                      <a:pt x="2" y="12"/>
                      <a:pt x="2" y="12"/>
                    </a:cubicBezTo>
                    <a:cubicBezTo>
                      <a:pt x="2" y="13"/>
                      <a:pt x="2" y="14"/>
                      <a:pt x="2" y="14"/>
                    </a:cubicBezTo>
                    <a:cubicBezTo>
                      <a:pt x="3" y="15"/>
                      <a:pt x="3" y="15"/>
                      <a:pt x="4" y="15"/>
                    </a:cubicBezTo>
                    <a:cubicBezTo>
                      <a:pt x="5" y="15"/>
                      <a:pt x="5" y="15"/>
                      <a:pt x="6" y="15"/>
                    </a:cubicBezTo>
                    <a:cubicBezTo>
                      <a:pt x="7" y="15"/>
                      <a:pt x="7" y="15"/>
                      <a:pt x="8" y="15"/>
                    </a:cubicBezTo>
                    <a:cubicBezTo>
                      <a:pt x="8" y="15"/>
                      <a:pt x="8" y="16"/>
                      <a:pt x="8" y="16"/>
                    </a:cubicBezTo>
                    <a:cubicBezTo>
                      <a:pt x="8" y="16"/>
                      <a:pt x="8" y="16"/>
                      <a:pt x="8" y="16"/>
                    </a:cubicBezTo>
                    <a:cubicBezTo>
                      <a:pt x="8" y="17"/>
                      <a:pt x="9" y="17"/>
                      <a:pt x="9" y="17"/>
                    </a:cubicBezTo>
                    <a:cubicBezTo>
                      <a:pt x="9" y="17"/>
                      <a:pt x="10" y="17"/>
                      <a:pt x="10" y="17"/>
                    </a:cubicBezTo>
                    <a:cubicBezTo>
                      <a:pt x="11" y="17"/>
                      <a:pt x="12" y="17"/>
                      <a:pt x="12" y="17"/>
                    </a:cubicBezTo>
                    <a:cubicBezTo>
                      <a:pt x="13" y="17"/>
                      <a:pt x="13" y="17"/>
                      <a:pt x="13" y="17"/>
                    </a:cubicBezTo>
                    <a:cubicBezTo>
                      <a:pt x="14" y="17"/>
                      <a:pt x="14" y="17"/>
                      <a:pt x="14" y="17"/>
                    </a:cubicBezTo>
                    <a:cubicBezTo>
                      <a:pt x="14" y="18"/>
                      <a:pt x="14" y="18"/>
                      <a:pt x="13" y="19"/>
                    </a:cubicBezTo>
                    <a:cubicBezTo>
                      <a:pt x="13" y="20"/>
                      <a:pt x="13" y="20"/>
                      <a:pt x="13" y="20"/>
                    </a:cubicBezTo>
                    <a:cubicBezTo>
                      <a:pt x="13" y="21"/>
                      <a:pt x="13" y="22"/>
                      <a:pt x="13" y="22"/>
                    </a:cubicBezTo>
                    <a:cubicBezTo>
                      <a:pt x="13" y="23"/>
                      <a:pt x="13" y="23"/>
                      <a:pt x="13" y="24"/>
                    </a:cubicBezTo>
                    <a:cubicBezTo>
                      <a:pt x="13" y="24"/>
                      <a:pt x="14" y="24"/>
                      <a:pt x="14" y="25"/>
                    </a:cubicBezTo>
                    <a:cubicBezTo>
                      <a:pt x="14" y="25"/>
                      <a:pt x="13" y="25"/>
                      <a:pt x="13" y="26"/>
                    </a:cubicBezTo>
                    <a:cubicBezTo>
                      <a:pt x="13" y="26"/>
                      <a:pt x="13" y="27"/>
                      <a:pt x="13" y="27"/>
                    </a:cubicBezTo>
                    <a:cubicBezTo>
                      <a:pt x="14" y="28"/>
                      <a:pt x="14" y="27"/>
                      <a:pt x="15" y="28"/>
                    </a:cubicBezTo>
                    <a:cubicBezTo>
                      <a:pt x="15" y="28"/>
                      <a:pt x="15" y="29"/>
                      <a:pt x="15" y="29"/>
                    </a:cubicBezTo>
                    <a:cubicBezTo>
                      <a:pt x="15" y="30"/>
                      <a:pt x="15" y="30"/>
                      <a:pt x="15" y="31"/>
                    </a:cubicBezTo>
                    <a:cubicBezTo>
                      <a:pt x="16" y="31"/>
                      <a:pt x="16" y="32"/>
                      <a:pt x="16" y="32"/>
                    </a:cubicBezTo>
                    <a:cubicBezTo>
                      <a:pt x="16" y="32"/>
                      <a:pt x="16" y="32"/>
                      <a:pt x="16" y="32"/>
                    </a:cubicBezTo>
                    <a:cubicBezTo>
                      <a:pt x="16" y="32"/>
                      <a:pt x="17" y="33"/>
                      <a:pt x="17" y="33"/>
                    </a:cubicBezTo>
                    <a:cubicBezTo>
                      <a:pt x="18" y="33"/>
                      <a:pt x="18" y="33"/>
                      <a:pt x="19" y="33"/>
                    </a:cubicBezTo>
                    <a:cubicBezTo>
                      <a:pt x="20" y="32"/>
                      <a:pt x="20" y="32"/>
                      <a:pt x="20" y="32"/>
                    </a:cubicBezTo>
                    <a:cubicBezTo>
                      <a:pt x="21" y="31"/>
                      <a:pt x="21" y="31"/>
                      <a:pt x="22" y="30"/>
                    </a:cubicBezTo>
                    <a:cubicBezTo>
                      <a:pt x="22" y="30"/>
                      <a:pt x="23" y="30"/>
                      <a:pt x="23" y="29"/>
                    </a:cubicBezTo>
                    <a:cubicBezTo>
                      <a:pt x="24" y="29"/>
                      <a:pt x="24" y="28"/>
                      <a:pt x="24" y="28"/>
                    </a:cubicBezTo>
                    <a:cubicBezTo>
                      <a:pt x="24" y="27"/>
                      <a:pt x="23" y="28"/>
                      <a:pt x="22" y="28"/>
                    </a:cubicBezTo>
                    <a:cubicBezTo>
                      <a:pt x="22" y="27"/>
                      <a:pt x="22" y="26"/>
                      <a:pt x="22" y="26"/>
                    </a:cubicBezTo>
                    <a:cubicBezTo>
                      <a:pt x="22" y="25"/>
                      <a:pt x="22" y="25"/>
                      <a:pt x="22" y="25"/>
                    </a:cubicBezTo>
                    <a:cubicBezTo>
                      <a:pt x="22" y="24"/>
                      <a:pt x="20" y="23"/>
                      <a:pt x="21" y="23"/>
                    </a:cubicBezTo>
                    <a:cubicBezTo>
                      <a:pt x="21" y="23"/>
                      <a:pt x="21" y="23"/>
                      <a:pt x="22" y="23"/>
                    </a:cubicBezTo>
                    <a:cubicBezTo>
                      <a:pt x="22" y="23"/>
                      <a:pt x="22" y="23"/>
                      <a:pt x="23" y="23"/>
                    </a:cubicBezTo>
                    <a:cubicBezTo>
                      <a:pt x="23" y="23"/>
                      <a:pt x="23" y="23"/>
                      <a:pt x="24" y="23"/>
                    </a:cubicBezTo>
                    <a:cubicBezTo>
                      <a:pt x="24" y="23"/>
                      <a:pt x="24" y="23"/>
                      <a:pt x="24" y="24"/>
                    </a:cubicBezTo>
                    <a:cubicBezTo>
                      <a:pt x="25" y="24"/>
                      <a:pt x="25" y="24"/>
                      <a:pt x="25" y="24"/>
                    </a:cubicBezTo>
                    <a:cubicBezTo>
                      <a:pt x="26" y="24"/>
                      <a:pt x="26" y="23"/>
                      <a:pt x="27" y="23"/>
                    </a:cubicBezTo>
                    <a:cubicBezTo>
                      <a:pt x="27" y="23"/>
                      <a:pt x="27" y="23"/>
                      <a:pt x="27" y="23"/>
                    </a:cubicBezTo>
                    <a:cubicBezTo>
                      <a:pt x="28" y="23"/>
                      <a:pt x="28" y="23"/>
                      <a:pt x="29" y="22"/>
                    </a:cubicBezTo>
                    <a:cubicBezTo>
                      <a:pt x="29" y="22"/>
                      <a:pt x="29" y="22"/>
                      <a:pt x="30" y="22"/>
                    </a:cubicBezTo>
                    <a:cubicBezTo>
                      <a:pt x="30" y="22"/>
                      <a:pt x="30" y="22"/>
                      <a:pt x="30" y="21"/>
                    </a:cubicBezTo>
                    <a:cubicBezTo>
                      <a:pt x="31" y="21"/>
                      <a:pt x="31" y="21"/>
                      <a:pt x="31" y="20"/>
                    </a:cubicBezTo>
                    <a:cubicBezTo>
                      <a:pt x="31" y="20"/>
                      <a:pt x="31" y="20"/>
                      <a:pt x="31" y="20"/>
                    </a:cubicBezTo>
                    <a:cubicBezTo>
                      <a:pt x="31" y="20"/>
                      <a:pt x="31" y="19"/>
                      <a:pt x="31" y="19"/>
                    </a:cubicBezTo>
                    <a:cubicBezTo>
                      <a:pt x="30" y="18"/>
                      <a:pt x="30" y="18"/>
                      <a:pt x="30" y="17"/>
                    </a:cubicBezTo>
                    <a:cubicBezTo>
                      <a:pt x="30" y="17"/>
                      <a:pt x="30" y="16"/>
                      <a:pt x="30" y="16"/>
                    </a:cubicBezTo>
                    <a:cubicBezTo>
                      <a:pt x="30" y="16"/>
                      <a:pt x="30" y="16"/>
                      <a:pt x="30" y="15"/>
                    </a:cubicBezTo>
                    <a:cubicBezTo>
                      <a:pt x="30" y="15"/>
                      <a:pt x="31" y="15"/>
                      <a:pt x="31" y="15"/>
                    </a:cubicBezTo>
                    <a:cubicBezTo>
                      <a:pt x="32" y="15"/>
                      <a:pt x="32" y="15"/>
                      <a:pt x="32" y="14"/>
                    </a:cubicBezTo>
                    <a:cubicBezTo>
                      <a:pt x="32" y="14"/>
                      <a:pt x="32" y="14"/>
                      <a:pt x="32" y="14"/>
                    </a:cubicBezTo>
                    <a:cubicBezTo>
                      <a:pt x="31" y="13"/>
                      <a:pt x="32" y="13"/>
                      <a:pt x="32" y="13"/>
                    </a:cubicBezTo>
                    <a:cubicBezTo>
                      <a:pt x="32" y="12"/>
                      <a:pt x="32" y="12"/>
                      <a:pt x="33" y="12"/>
                    </a:cubicBezTo>
                    <a:cubicBezTo>
                      <a:pt x="33" y="11"/>
                      <a:pt x="33" y="11"/>
                      <a:pt x="34" y="11"/>
                    </a:cubicBezTo>
                    <a:cubicBezTo>
                      <a:pt x="34" y="11"/>
                      <a:pt x="34" y="11"/>
                      <a:pt x="34" y="10"/>
                    </a:cubicBezTo>
                    <a:cubicBezTo>
                      <a:pt x="34" y="10"/>
                      <a:pt x="34" y="10"/>
                      <a:pt x="34" y="1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6"/>
              <p:cNvSpPr>
                <a:spLocks/>
              </p:cNvSpPr>
              <p:nvPr/>
            </p:nvSpPr>
            <p:spPr bwMode="auto">
              <a:xfrm>
                <a:off x="2693989" y="4027489"/>
                <a:ext cx="150813" cy="150813"/>
              </a:xfrm>
              <a:custGeom>
                <a:avLst/>
                <a:gdLst>
                  <a:gd name="T0" fmla="*/ 12 w 14"/>
                  <a:gd name="T1" fmla="*/ 7 h 14"/>
                  <a:gd name="T2" fmla="*/ 11 w 14"/>
                  <a:gd name="T3" fmla="*/ 6 h 14"/>
                  <a:gd name="T4" fmla="*/ 10 w 14"/>
                  <a:gd name="T5" fmla="*/ 4 h 14"/>
                  <a:gd name="T6" fmla="*/ 9 w 14"/>
                  <a:gd name="T7" fmla="*/ 4 h 14"/>
                  <a:gd name="T8" fmla="*/ 8 w 14"/>
                  <a:gd name="T9" fmla="*/ 4 h 14"/>
                  <a:gd name="T10" fmla="*/ 8 w 14"/>
                  <a:gd name="T11" fmla="*/ 3 h 14"/>
                  <a:gd name="T12" fmla="*/ 7 w 14"/>
                  <a:gd name="T13" fmla="*/ 3 h 14"/>
                  <a:gd name="T14" fmla="*/ 6 w 14"/>
                  <a:gd name="T15" fmla="*/ 1 h 14"/>
                  <a:gd name="T16" fmla="*/ 5 w 14"/>
                  <a:gd name="T17" fmla="*/ 2 h 14"/>
                  <a:gd name="T18" fmla="*/ 5 w 14"/>
                  <a:gd name="T19" fmla="*/ 2 h 14"/>
                  <a:gd name="T20" fmla="*/ 4 w 14"/>
                  <a:gd name="T21" fmla="*/ 1 h 14"/>
                  <a:gd name="T22" fmla="*/ 4 w 14"/>
                  <a:gd name="T23" fmla="*/ 0 h 14"/>
                  <a:gd name="T24" fmla="*/ 3 w 14"/>
                  <a:gd name="T25" fmla="*/ 0 h 14"/>
                  <a:gd name="T26" fmla="*/ 2 w 14"/>
                  <a:gd name="T27" fmla="*/ 0 h 14"/>
                  <a:gd name="T28" fmla="*/ 1 w 14"/>
                  <a:gd name="T29" fmla="*/ 0 h 14"/>
                  <a:gd name="T30" fmla="*/ 0 w 14"/>
                  <a:gd name="T31" fmla="*/ 0 h 14"/>
                  <a:gd name="T32" fmla="*/ 0 w 14"/>
                  <a:gd name="T33" fmla="*/ 0 h 14"/>
                  <a:gd name="T34" fmla="*/ 0 w 14"/>
                  <a:gd name="T35" fmla="*/ 0 h 14"/>
                  <a:gd name="T36" fmla="*/ 0 w 14"/>
                  <a:gd name="T37" fmla="*/ 1 h 14"/>
                  <a:gd name="T38" fmla="*/ 0 w 14"/>
                  <a:gd name="T39" fmla="*/ 3 h 14"/>
                  <a:gd name="T40" fmla="*/ 0 w 14"/>
                  <a:gd name="T41" fmla="*/ 4 h 14"/>
                  <a:gd name="T42" fmla="*/ 0 w 14"/>
                  <a:gd name="T43" fmla="*/ 6 h 14"/>
                  <a:gd name="T44" fmla="*/ 0 w 14"/>
                  <a:gd name="T45" fmla="*/ 7 h 14"/>
                  <a:gd name="T46" fmla="*/ 0 w 14"/>
                  <a:gd name="T47" fmla="*/ 8 h 14"/>
                  <a:gd name="T48" fmla="*/ 0 w 14"/>
                  <a:gd name="T49" fmla="*/ 9 h 14"/>
                  <a:gd name="T50" fmla="*/ 0 w 14"/>
                  <a:gd name="T51" fmla="*/ 10 h 14"/>
                  <a:gd name="T52" fmla="*/ 0 w 14"/>
                  <a:gd name="T53" fmla="*/ 11 h 14"/>
                  <a:gd name="T54" fmla="*/ 1 w 14"/>
                  <a:gd name="T55" fmla="*/ 11 h 14"/>
                  <a:gd name="T56" fmla="*/ 2 w 14"/>
                  <a:gd name="T57" fmla="*/ 12 h 14"/>
                  <a:gd name="T58" fmla="*/ 2 w 14"/>
                  <a:gd name="T59" fmla="*/ 12 h 14"/>
                  <a:gd name="T60" fmla="*/ 3 w 14"/>
                  <a:gd name="T61" fmla="*/ 12 h 14"/>
                  <a:gd name="T62" fmla="*/ 4 w 14"/>
                  <a:gd name="T63" fmla="*/ 12 h 14"/>
                  <a:gd name="T64" fmla="*/ 5 w 14"/>
                  <a:gd name="T65" fmla="*/ 13 h 14"/>
                  <a:gd name="T66" fmla="*/ 6 w 14"/>
                  <a:gd name="T67" fmla="*/ 14 h 14"/>
                  <a:gd name="T68" fmla="*/ 7 w 14"/>
                  <a:gd name="T69" fmla="*/ 13 h 14"/>
                  <a:gd name="T70" fmla="*/ 8 w 14"/>
                  <a:gd name="T71" fmla="*/ 13 h 14"/>
                  <a:gd name="T72" fmla="*/ 9 w 14"/>
                  <a:gd name="T73" fmla="*/ 13 h 14"/>
                  <a:gd name="T74" fmla="*/ 9 w 14"/>
                  <a:gd name="T75" fmla="*/ 14 h 14"/>
                  <a:gd name="T76" fmla="*/ 11 w 14"/>
                  <a:gd name="T77" fmla="*/ 13 h 14"/>
                  <a:gd name="T78" fmla="*/ 11 w 14"/>
                  <a:gd name="T79" fmla="*/ 12 h 14"/>
                  <a:gd name="T80" fmla="*/ 12 w 14"/>
                  <a:gd name="T81" fmla="*/ 11 h 14"/>
                  <a:gd name="T82" fmla="*/ 12 w 14"/>
                  <a:gd name="T83" fmla="*/ 10 h 14"/>
                  <a:gd name="T84" fmla="*/ 13 w 14"/>
                  <a:gd name="T85" fmla="*/ 9 h 14"/>
                  <a:gd name="T86" fmla="*/ 14 w 14"/>
                  <a:gd name="T87" fmla="*/ 8 h 14"/>
                  <a:gd name="T88" fmla="*/ 14 w 14"/>
                  <a:gd name="T89" fmla="*/ 8 h 14"/>
                  <a:gd name="T90" fmla="*/ 12 w 14"/>
                  <a:gd name="T9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14">
                    <a:moveTo>
                      <a:pt x="12" y="7"/>
                    </a:moveTo>
                    <a:cubicBezTo>
                      <a:pt x="11" y="7"/>
                      <a:pt x="11" y="6"/>
                      <a:pt x="11" y="6"/>
                    </a:cubicBezTo>
                    <a:cubicBezTo>
                      <a:pt x="11" y="5"/>
                      <a:pt x="11" y="5"/>
                      <a:pt x="10" y="4"/>
                    </a:cubicBezTo>
                    <a:cubicBezTo>
                      <a:pt x="10" y="4"/>
                      <a:pt x="10" y="5"/>
                      <a:pt x="9" y="4"/>
                    </a:cubicBezTo>
                    <a:cubicBezTo>
                      <a:pt x="9" y="4"/>
                      <a:pt x="9" y="4"/>
                      <a:pt x="8" y="4"/>
                    </a:cubicBezTo>
                    <a:cubicBezTo>
                      <a:pt x="8" y="3"/>
                      <a:pt x="8" y="3"/>
                      <a:pt x="8" y="3"/>
                    </a:cubicBezTo>
                    <a:cubicBezTo>
                      <a:pt x="7" y="3"/>
                      <a:pt x="7" y="3"/>
                      <a:pt x="7" y="3"/>
                    </a:cubicBezTo>
                    <a:cubicBezTo>
                      <a:pt x="6" y="2"/>
                      <a:pt x="6" y="2"/>
                      <a:pt x="6" y="1"/>
                    </a:cubicBezTo>
                    <a:cubicBezTo>
                      <a:pt x="6" y="1"/>
                      <a:pt x="5" y="1"/>
                      <a:pt x="5" y="2"/>
                    </a:cubicBezTo>
                    <a:cubicBezTo>
                      <a:pt x="5" y="2"/>
                      <a:pt x="5" y="2"/>
                      <a:pt x="5" y="2"/>
                    </a:cubicBezTo>
                    <a:cubicBezTo>
                      <a:pt x="4" y="2"/>
                      <a:pt x="4" y="2"/>
                      <a:pt x="4" y="1"/>
                    </a:cubicBezTo>
                    <a:cubicBezTo>
                      <a:pt x="4" y="1"/>
                      <a:pt x="4" y="0"/>
                      <a:pt x="4" y="0"/>
                    </a:cubicBezTo>
                    <a:cubicBezTo>
                      <a:pt x="4" y="0"/>
                      <a:pt x="3" y="0"/>
                      <a:pt x="3" y="0"/>
                    </a:cubicBezTo>
                    <a:cubicBezTo>
                      <a:pt x="3" y="0"/>
                      <a:pt x="2" y="0"/>
                      <a:pt x="2" y="0"/>
                    </a:cubicBezTo>
                    <a:cubicBezTo>
                      <a:pt x="2" y="0"/>
                      <a:pt x="2" y="0"/>
                      <a:pt x="1" y="0"/>
                    </a:cubicBezTo>
                    <a:cubicBezTo>
                      <a:pt x="0" y="0"/>
                      <a:pt x="0" y="0"/>
                      <a:pt x="0" y="0"/>
                    </a:cubicBezTo>
                    <a:cubicBezTo>
                      <a:pt x="0" y="0"/>
                      <a:pt x="0" y="0"/>
                      <a:pt x="0" y="0"/>
                    </a:cubicBezTo>
                    <a:cubicBezTo>
                      <a:pt x="0" y="0"/>
                      <a:pt x="0" y="0"/>
                      <a:pt x="0" y="0"/>
                    </a:cubicBezTo>
                    <a:cubicBezTo>
                      <a:pt x="0" y="1"/>
                      <a:pt x="0" y="1"/>
                      <a:pt x="0" y="1"/>
                    </a:cubicBezTo>
                    <a:cubicBezTo>
                      <a:pt x="0" y="2"/>
                      <a:pt x="0" y="2"/>
                      <a:pt x="0" y="3"/>
                    </a:cubicBezTo>
                    <a:cubicBezTo>
                      <a:pt x="0" y="3"/>
                      <a:pt x="0" y="4"/>
                      <a:pt x="0" y="4"/>
                    </a:cubicBezTo>
                    <a:cubicBezTo>
                      <a:pt x="0" y="5"/>
                      <a:pt x="0" y="5"/>
                      <a:pt x="0" y="6"/>
                    </a:cubicBezTo>
                    <a:cubicBezTo>
                      <a:pt x="0" y="6"/>
                      <a:pt x="0" y="6"/>
                      <a:pt x="0" y="7"/>
                    </a:cubicBezTo>
                    <a:cubicBezTo>
                      <a:pt x="0" y="7"/>
                      <a:pt x="0" y="8"/>
                      <a:pt x="0" y="8"/>
                    </a:cubicBezTo>
                    <a:cubicBezTo>
                      <a:pt x="0" y="8"/>
                      <a:pt x="0" y="9"/>
                      <a:pt x="0" y="9"/>
                    </a:cubicBezTo>
                    <a:cubicBezTo>
                      <a:pt x="0" y="9"/>
                      <a:pt x="0" y="10"/>
                      <a:pt x="0" y="10"/>
                    </a:cubicBezTo>
                    <a:cubicBezTo>
                      <a:pt x="0" y="10"/>
                      <a:pt x="0" y="11"/>
                      <a:pt x="0" y="11"/>
                    </a:cubicBezTo>
                    <a:cubicBezTo>
                      <a:pt x="1" y="11"/>
                      <a:pt x="1" y="11"/>
                      <a:pt x="1" y="11"/>
                    </a:cubicBezTo>
                    <a:cubicBezTo>
                      <a:pt x="1" y="11"/>
                      <a:pt x="1" y="11"/>
                      <a:pt x="2" y="12"/>
                    </a:cubicBezTo>
                    <a:cubicBezTo>
                      <a:pt x="2" y="12"/>
                      <a:pt x="2" y="12"/>
                      <a:pt x="2" y="12"/>
                    </a:cubicBezTo>
                    <a:cubicBezTo>
                      <a:pt x="2" y="12"/>
                      <a:pt x="3" y="12"/>
                      <a:pt x="3" y="12"/>
                    </a:cubicBezTo>
                    <a:cubicBezTo>
                      <a:pt x="3" y="12"/>
                      <a:pt x="4" y="12"/>
                      <a:pt x="4" y="12"/>
                    </a:cubicBezTo>
                    <a:cubicBezTo>
                      <a:pt x="5" y="13"/>
                      <a:pt x="5" y="13"/>
                      <a:pt x="5" y="13"/>
                    </a:cubicBezTo>
                    <a:cubicBezTo>
                      <a:pt x="5" y="13"/>
                      <a:pt x="6" y="13"/>
                      <a:pt x="6" y="14"/>
                    </a:cubicBezTo>
                    <a:cubicBezTo>
                      <a:pt x="6" y="14"/>
                      <a:pt x="7" y="13"/>
                      <a:pt x="7" y="13"/>
                    </a:cubicBezTo>
                    <a:cubicBezTo>
                      <a:pt x="7" y="13"/>
                      <a:pt x="8" y="13"/>
                      <a:pt x="8" y="13"/>
                    </a:cubicBezTo>
                    <a:cubicBezTo>
                      <a:pt x="8" y="13"/>
                      <a:pt x="8" y="13"/>
                      <a:pt x="9" y="13"/>
                    </a:cubicBezTo>
                    <a:cubicBezTo>
                      <a:pt x="9" y="13"/>
                      <a:pt x="9" y="14"/>
                      <a:pt x="9" y="14"/>
                    </a:cubicBezTo>
                    <a:cubicBezTo>
                      <a:pt x="10" y="14"/>
                      <a:pt x="10" y="13"/>
                      <a:pt x="11" y="13"/>
                    </a:cubicBezTo>
                    <a:cubicBezTo>
                      <a:pt x="11" y="12"/>
                      <a:pt x="11" y="12"/>
                      <a:pt x="11" y="12"/>
                    </a:cubicBezTo>
                    <a:cubicBezTo>
                      <a:pt x="12" y="12"/>
                      <a:pt x="12" y="12"/>
                      <a:pt x="12" y="11"/>
                    </a:cubicBezTo>
                    <a:cubicBezTo>
                      <a:pt x="12" y="11"/>
                      <a:pt x="12" y="11"/>
                      <a:pt x="12" y="10"/>
                    </a:cubicBezTo>
                    <a:cubicBezTo>
                      <a:pt x="13" y="10"/>
                      <a:pt x="13" y="9"/>
                      <a:pt x="13" y="9"/>
                    </a:cubicBezTo>
                    <a:cubicBezTo>
                      <a:pt x="14" y="9"/>
                      <a:pt x="14" y="8"/>
                      <a:pt x="14" y="8"/>
                    </a:cubicBezTo>
                    <a:cubicBezTo>
                      <a:pt x="14" y="8"/>
                      <a:pt x="14" y="8"/>
                      <a:pt x="14" y="8"/>
                    </a:cubicBezTo>
                    <a:cubicBezTo>
                      <a:pt x="13" y="8"/>
                      <a:pt x="12" y="8"/>
                      <a:pt x="12"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7"/>
              <p:cNvSpPr>
                <a:spLocks/>
              </p:cNvSpPr>
              <p:nvPr/>
            </p:nvSpPr>
            <p:spPr bwMode="auto">
              <a:xfrm>
                <a:off x="3740152" y="2222501"/>
                <a:ext cx="238125" cy="193675"/>
              </a:xfrm>
              <a:custGeom>
                <a:avLst/>
                <a:gdLst>
                  <a:gd name="T0" fmla="*/ 13 w 22"/>
                  <a:gd name="T1" fmla="*/ 5 h 18"/>
                  <a:gd name="T2" fmla="*/ 22 w 22"/>
                  <a:gd name="T3" fmla="*/ 5 h 18"/>
                  <a:gd name="T4" fmla="*/ 22 w 22"/>
                  <a:gd name="T5" fmla="*/ 0 h 18"/>
                  <a:gd name="T6" fmla="*/ 21 w 22"/>
                  <a:gd name="T7" fmla="*/ 0 h 18"/>
                  <a:gd name="T8" fmla="*/ 10 w 22"/>
                  <a:gd name="T9" fmla="*/ 0 h 18"/>
                  <a:gd name="T10" fmla="*/ 10 w 22"/>
                  <a:gd name="T11" fmla="*/ 0 h 18"/>
                  <a:gd name="T12" fmla="*/ 10 w 22"/>
                  <a:gd name="T13" fmla="*/ 2 h 18"/>
                  <a:gd name="T14" fmla="*/ 9 w 22"/>
                  <a:gd name="T15" fmla="*/ 3 h 18"/>
                  <a:gd name="T16" fmla="*/ 8 w 22"/>
                  <a:gd name="T17" fmla="*/ 3 h 18"/>
                  <a:gd name="T18" fmla="*/ 7 w 22"/>
                  <a:gd name="T19" fmla="*/ 4 h 18"/>
                  <a:gd name="T20" fmla="*/ 6 w 22"/>
                  <a:gd name="T21" fmla="*/ 6 h 18"/>
                  <a:gd name="T22" fmla="*/ 6 w 22"/>
                  <a:gd name="T23" fmla="*/ 7 h 18"/>
                  <a:gd name="T24" fmla="*/ 6 w 22"/>
                  <a:gd name="T25" fmla="*/ 8 h 18"/>
                  <a:gd name="T26" fmla="*/ 5 w 22"/>
                  <a:gd name="T27" fmla="*/ 9 h 18"/>
                  <a:gd name="T28" fmla="*/ 4 w 22"/>
                  <a:gd name="T29" fmla="*/ 10 h 18"/>
                  <a:gd name="T30" fmla="*/ 4 w 22"/>
                  <a:gd name="T31" fmla="*/ 11 h 18"/>
                  <a:gd name="T32" fmla="*/ 3 w 22"/>
                  <a:gd name="T33" fmla="*/ 12 h 18"/>
                  <a:gd name="T34" fmla="*/ 3 w 22"/>
                  <a:gd name="T35" fmla="*/ 13 h 18"/>
                  <a:gd name="T36" fmla="*/ 2 w 22"/>
                  <a:gd name="T37" fmla="*/ 14 h 18"/>
                  <a:gd name="T38" fmla="*/ 1 w 22"/>
                  <a:gd name="T39" fmla="*/ 15 h 18"/>
                  <a:gd name="T40" fmla="*/ 1 w 22"/>
                  <a:gd name="T41" fmla="*/ 16 h 18"/>
                  <a:gd name="T42" fmla="*/ 0 w 22"/>
                  <a:gd name="T43" fmla="*/ 17 h 18"/>
                  <a:gd name="T44" fmla="*/ 0 w 22"/>
                  <a:gd name="T45" fmla="*/ 18 h 18"/>
                  <a:gd name="T46" fmla="*/ 0 w 22"/>
                  <a:gd name="T47" fmla="*/ 18 h 18"/>
                  <a:gd name="T48" fmla="*/ 11 w 22"/>
                  <a:gd name="T49" fmla="*/ 18 h 18"/>
                  <a:gd name="T50" fmla="*/ 11 w 22"/>
                  <a:gd name="T51" fmla="*/ 15 h 18"/>
                  <a:gd name="T52" fmla="*/ 11 w 22"/>
                  <a:gd name="T53" fmla="*/ 13 h 18"/>
                  <a:gd name="T54" fmla="*/ 11 w 22"/>
                  <a:gd name="T55" fmla="*/ 13 h 18"/>
                  <a:gd name="T56" fmla="*/ 12 w 22"/>
                  <a:gd name="T57" fmla="*/ 13 h 18"/>
                  <a:gd name="T58" fmla="*/ 13 w 22"/>
                  <a:gd name="T59" fmla="*/ 12 h 18"/>
                  <a:gd name="T60" fmla="*/ 13 w 22"/>
                  <a:gd name="T6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18">
                    <a:moveTo>
                      <a:pt x="13" y="5"/>
                    </a:moveTo>
                    <a:cubicBezTo>
                      <a:pt x="22" y="5"/>
                      <a:pt x="22" y="5"/>
                      <a:pt x="22" y="5"/>
                    </a:cubicBezTo>
                    <a:cubicBezTo>
                      <a:pt x="22" y="0"/>
                      <a:pt x="22" y="0"/>
                      <a:pt x="22" y="0"/>
                    </a:cubicBezTo>
                    <a:cubicBezTo>
                      <a:pt x="21" y="0"/>
                      <a:pt x="21" y="0"/>
                      <a:pt x="21" y="0"/>
                    </a:cubicBezTo>
                    <a:cubicBezTo>
                      <a:pt x="10" y="0"/>
                      <a:pt x="10" y="0"/>
                      <a:pt x="10" y="0"/>
                    </a:cubicBezTo>
                    <a:cubicBezTo>
                      <a:pt x="10" y="0"/>
                      <a:pt x="10" y="0"/>
                      <a:pt x="10" y="0"/>
                    </a:cubicBezTo>
                    <a:cubicBezTo>
                      <a:pt x="10" y="1"/>
                      <a:pt x="10" y="1"/>
                      <a:pt x="10" y="2"/>
                    </a:cubicBezTo>
                    <a:cubicBezTo>
                      <a:pt x="9" y="2"/>
                      <a:pt x="9" y="3"/>
                      <a:pt x="9" y="3"/>
                    </a:cubicBezTo>
                    <a:cubicBezTo>
                      <a:pt x="8" y="3"/>
                      <a:pt x="8" y="3"/>
                      <a:pt x="8" y="3"/>
                    </a:cubicBezTo>
                    <a:cubicBezTo>
                      <a:pt x="8" y="4"/>
                      <a:pt x="7" y="4"/>
                      <a:pt x="7" y="4"/>
                    </a:cubicBezTo>
                    <a:cubicBezTo>
                      <a:pt x="7" y="5"/>
                      <a:pt x="7" y="5"/>
                      <a:pt x="6" y="6"/>
                    </a:cubicBezTo>
                    <a:cubicBezTo>
                      <a:pt x="6" y="6"/>
                      <a:pt x="6" y="6"/>
                      <a:pt x="6" y="7"/>
                    </a:cubicBezTo>
                    <a:cubicBezTo>
                      <a:pt x="6" y="8"/>
                      <a:pt x="7" y="8"/>
                      <a:pt x="6" y="8"/>
                    </a:cubicBezTo>
                    <a:cubicBezTo>
                      <a:pt x="6" y="9"/>
                      <a:pt x="6" y="9"/>
                      <a:pt x="5" y="9"/>
                    </a:cubicBezTo>
                    <a:cubicBezTo>
                      <a:pt x="5" y="9"/>
                      <a:pt x="5" y="9"/>
                      <a:pt x="4" y="10"/>
                    </a:cubicBezTo>
                    <a:cubicBezTo>
                      <a:pt x="4" y="10"/>
                      <a:pt x="4" y="10"/>
                      <a:pt x="4" y="11"/>
                    </a:cubicBezTo>
                    <a:cubicBezTo>
                      <a:pt x="3" y="11"/>
                      <a:pt x="3" y="11"/>
                      <a:pt x="3" y="12"/>
                    </a:cubicBezTo>
                    <a:cubicBezTo>
                      <a:pt x="3" y="12"/>
                      <a:pt x="3" y="12"/>
                      <a:pt x="3" y="13"/>
                    </a:cubicBezTo>
                    <a:cubicBezTo>
                      <a:pt x="2" y="14"/>
                      <a:pt x="2" y="14"/>
                      <a:pt x="2" y="14"/>
                    </a:cubicBezTo>
                    <a:cubicBezTo>
                      <a:pt x="2" y="15"/>
                      <a:pt x="2" y="15"/>
                      <a:pt x="1" y="15"/>
                    </a:cubicBezTo>
                    <a:cubicBezTo>
                      <a:pt x="1" y="16"/>
                      <a:pt x="1" y="16"/>
                      <a:pt x="1" y="16"/>
                    </a:cubicBezTo>
                    <a:cubicBezTo>
                      <a:pt x="0" y="16"/>
                      <a:pt x="0" y="17"/>
                      <a:pt x="0" y="17"/>
                    </a:cubicBezTo>
                    <a:cubicBezTo>
                      <a:pt x="0" y="17"/>
                      <a:pt x="0" y="18"/>
                      <a:pt x="0" y="18"/>
                    </a:cubicBezTo>
                    <a:cubicBezTo>
                      <a:pt x="0" y="18"/>
                      <a:pt x="0" y="18"/>
                      <a:pt x="0" y="18"/>
                    </a:cubicBezTo>
                    <a:cubicBezTo>
                      <a:pt x="11" y="18"/>
                      <a:pt x="11" y="18"/>
                      <a:pt x="11" y="18"/>
                    </a:cubicBezTo>
                    <a:cubicBezTo>
                      <a:pt x="11" y="15"/>
                      <a:pt x="11" y="15"/>
                      <a:pt x="11" y="15"/>
                    </a:cubicBezTo>
                    <a:cubicBezTo>
                      <a:pt x="10" y="14"/>
                      <a:pt x="10" y="14"/>
                      <a:pt x="11" y="13"/>
                    </a:cubicBezTo>
                    <a:cubicBezTo>
                      <a:pt x="11" y="13"/>
                      <a:pt x="11" y="13"/>
                      <a:pt x="11" y="13"/>
                    </a:cubicBezTo>
                    <a:cubicBezTo>
                      <a:pt x="12" y="13"/>
                      <a:pt x="12" y="13"/>
                      <a:pt x="12" y="13"/>
                    </a:cubicBezTo>
                    <a:cubicBezTo>
                      <a:pt x="13" y="13"/>
                      <a:pt x="13" y="12"/>
                      <a:pt x="13" y="12"/>
                    </a:cubicBezTo>
                    <a:cubicBezTo>
                      <a:pt x="13" y="5"/>
                      <a:pt x="13" y="5"/>
                      <a:pt x="13"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8"/>
              <p:cNvSpPr>
                <a:spLocks/>
              </p:cNvSpPr>
              <p:nvPr/>
            </p:nvSpPr>
            <p:spPr bwMode="auto">
              <a:xfrm>
                <a:off x="4592639" y="1658939"/>
                <a:ext cx="98425" cy="98425"/>
              </a:xfrm>
              <a:custGeom>
                <a:avLst/>
                <a:gdLst>
                  <a:gd name="T0" fmla="*/ 3 w 9"/>
                  <a:gd name="T1" fmla="*/ 1 h 9"/>
                  <a:gd name="T2" fmla="*/ 2 w 9"/>
                  <a:gd name="T3" fmla="*/ 1 h 9"/>
                  <a:gd name="T4" fmla="*/ 1 w 9"/>
                  <a:gd name="T5" fmla="*/ 1 h 9"/>
                  <a:gd name="T6" fmla="*/ 0 w 9"/>
                  <a:gd name="T7" fmla="*/ 1 h 9"/>
                  <a:gd name="T8" fmla="*/ 0 w 9"/>
                  <a:gd name="T9" fmla="*/ 2 h 9"/>
                  <a:gd name="T10" fmla="*/ 1 w 9"/>
                  <a:gd name="T11" fmla="*/ 3 h 9"/>
                  <a:gd name="T12" fmla="*/ 1 w 9"/>
                  <a:gd name="T13" fmla="*/ 4 h 9"/>
                  <a:gd name="T14" fmla="*/ 1 w 9"/>
                  <a:gd name="T15" fmla="*/ 5 h 9"/>
                  <a:gd name="T16" fmla="*/ 2 w 9"/>
                  <a:gd name="T17" fmla="*/ 5 h 9"/>
                  <a:gd name="T18" fmla="*/ 2 w 9"/>
                  <a:gd name="T19" fmla="*/ 6 h 9"/>
                  <a:gd name="T20" fmla="*/ 2 w 9"/>
                  <a:gd name="T21" fmla="*/ 7 h 9"/>
                  <a:gd name="T22" fmla="*/ 3 w 9"/>
                  <a:gd name="T23" fmla="*/ 7 h 9"/>
                  <a:gd name="T24" fmla="*/ 4 w 9"/>
                  <a:gd name="T25" fmla="*/ 7 h 9"/>
                  <a:gd name="T26" fmla="*/ 5 w 9"/>
                  <a:gd name="T27" fmla="*/ 7 h 9"/>
                  <a:gd name="T28" fmla="*/ 6 w 9"/>
                  <a:gd name="T29" fmla="*/ 9 h 9"/>
                  <a:gd name="T30" fmla="*/ 6 w 9"/>
                  <a:gd name="T31" fmla="*/ 9 h 9"/>
                  <a:gd name="T32" fmla="*/ 6 w 9"/>
                  <a:gd name="T33" fmla="*/ 8 h 9"/>
                  <a:gd name="T34" fmla="*/ 7 w 9"/>
                  <a:gd name="T35" fmla="*/ 7 h 9"/>
                  <a:gd name="T36" fmla="*/ 8 w 9"/>
                  <a:gd name="T37" fmla="*/ 7 h 9"/>
                  <a:gd name="T38" fmla="*/ 9 w 9"/>
                  <a:gd name="T39" fmla="*/ 6 h 9"/>
                  <a:gd name="T40" fmla="*/ 9 w 9"/>
                  <a:gd name="T41" fmla="*/ 5 h 9"/>
                  <a:gd name="T42" fmla="*/ 8 w 9"/>
                  <a:gd name="T43" fmla="*/ 4 h 9"/>
                  <a:gd name="T44" fmla="*/ 9 w 9"/>
                  <a:gd name="T45" fmla="*/ 3 h 9"/>
                  <a:gd name="T46" fmla="*/ 8 w 9"/>
                  <a:gd name="T47" fmla="*/ 2 h 9"/>
                  <a:gd name="T48" fmla="*/ 7 w 9"/>
                  <a:gd name="T49" fmla="*/ 1 h 9"/>
                  <a:gd name="T50" fmla="*/ 7 w 9"/>
                  <a:gd name="T51" fmla="*/ 1 h 9"/>
                  <a:gd name="T52" fmla="*/ 6 w 9"/>
                  <a:gd name="T53" fmla="*/ 2 h 9"/>
                  <a:gd name="T54" fmla="*/ 6 w 9"/>
                  <a:gd name="T55" fmla="*/ 1 h 9"/>
                  <a:gd name="T56" fmla="*/ 5 w 9"/>
                  <a:gd name="T57" fmla="*/ 1 h 9"/>
                  <a:gd name="T58" fmla="*/ 4 w 9"/>
                  <a:gd name="T59" fmla="*/ 1 h 9"/>
                  <a:gd name="T60" fmla="*/ 3 w 9"/>
                  <a:gd name="T6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9">
                    <a:moveTo>
                      <a:pt x="3" y="1"/>
                    </a:moveTo>
                    <a:cubicBezTo>
                      <a:pt x="3" y="1"/>
                      <a:pt x="2" y="1"/>
                      <a:pt x="2" y="1"/>
                    </a:cubicBezTo>
                    <a:cubicBezTo>
                      <a:pt x="2" y="1"/>
                      <a:pt x="1" y="0"/>
                      <a:pt x="1" y="1"/>
                    </a:cubicBezTo>
                    <a:cubicBezTo>
                      <a:pt x="1" y="1"/>
                      <a:pt x="1" y="1"/>
                      <a:pt x="0" y="1"/>
                    </a:cubicBezTo>
                    <a:cubicBezTo>
                      <a:pt x="0" y="2"/>
                      <a:pt x="0" y="2"/>
                      <a:pt x="0" y="2"/>
                    </a:cubicBezTo>
                    <a:cubicBezTo>
                      <a:pt x="0" y="2"/>
                      <a:pt x="1" y="2"/>
                      <a:pt x="1" y="3"/>
                    </a:cubicBezTo>
                    <a:cubicBezTo>
                      <a:pt x="1" y="3"/>
                      <a:pt x="1" y="4"/>
                      <a:pt x="1" y="4"/>
                    </a:cubicBezTo>
                    <a:cubicBezTo>
                      <a:pt x="1" y="4"/>
                      <a:pt x="1" y="4"/>
                      <a:pt x="1" y="5"/>
                    </a:cubicBezTo>
                    <a:cubicBezTo>
                      <a:pt x="2" y="5"/>
                      <a:pt x="2" y="5"/>
                      <a:pt x="2" y="5"/>
                    </a:cubicBezTo>
                    <a:cubicBezTo>
                      <a:pt x="2" y="5"/>
                      <a:pt x="2" y="5"/>
                      <a:pt x="2" y="6"/>
                    </a:cubicBezTo>
                    <a:cubicBezTo>
                      <a:pt x="3" y="6"/>
                      <a:pt x="2" y="6"/>
                      <a:pt x="2" y="7"/>
                    </a:cubicBezTo>
                    <a:cubicBezTo>
                      <a:pt x="2" y="7"/>
                      <a:pt x="3" y="7"/>
                      <a:pt x="3" y="7"/>
                    </a:cubicBezTo>
                    <a:cubicBezTo>
                      <a:pt x="4" y="7"/>
                      <a:pt x="4" y="7"/>
                      <a:pt x="4" y="7"/>
                    </a:cubicBezTo>
                    <a:cubicBezTo>
                      <a:pt x="5" y="7"/>
                      <a:pt x="5" y="7"/>
                      <a:pt x="5" y="7"/>
                    </a:cubicBezTo>
                    <a:cubicBezTo>
                      <a:pt x="6" y="8"/>
                      <a:pt x="5" y="8"/>
                      <a:pt x="6" y="9"/>
                    </a:cubicBezTo>
                    <a:cubicBezTo>
                      <a:pt x="6" y="9"/>
                      <a:pt x="6" y="9"/>
                      <a:pt x="6" y="9"/>
                    </a:cubicBezTo>
                    <a:cubicBezTo>
                      <a:pt x="6" y="8"/>
                      <a:pt x="6" y="8"/>
                      <a:pt x="6" y="8"/>
                    </a:cubicBezTo>
                    <a:cubicBezTo>
                      <a:pt x="7" y="8"/>
                      <a:pt x="7" y="8"/>
                      <a:pt x="7" y="7"/>
                    </a:cubicBezTo>
                    <a:cubicBezTo>
                      <a:pt x="7" y="7"/>
                      <a:pt x="7" y="7"/>
                      <a:pt x="8" y="7"/>
                    </a:cubicBezTo>
                    <a:cubicBezTo>
                      <a:pt x="8" y="7"/>
                      <a:pt x="9" y="7"/>
                      <a:pt x="9" y="6"/>
                    </a:cubicBezTo>
                    <a:cubicBezTo>
                      <a:pt x="9" y="6"/>
                      <a:pt x="9" y="5"/>
                      <a:pt x="9" y="5"/>
                    </a:cubicBezTo>
                    <a:cubicBezTo>
                      <a:pt x="9" y="5"/>
                      <a:pt x="8" y="5"/>
                      <a:pt x="8" y="4"/>
                    </a:cubicBezTo>
                    <a:cubicBezTo>
                      <a:pt x="8" y="4"/>
                      <a:pt x="9" y="4"/>
                      <a:pt x="9" y="3"/>
                    </a:cubicBezTo>
                    <a:cubicBezTo>
                      <a:pt x="9" y="3"/>
                      <a:pt x="8" y="3"/>
                      <a:pt x="8" y="2"/>
                    </a:cubicBezTo>
                    <a:cubicBezTo>
                      <a:pt x="8" y="2"/>
                      <a:pt x="8" y="2"/>
                      <a:pt x="7" y="1"/>
                    </a:cubicBezTo>
                    <a:cubicBezTo>
                      <a:pt x="7" y="1"/>
                      <a:pt x="7" y="1"/>
                      <a:pt x="7" y="1"/>
                    </a:cubicBezTo>
                    <a:cubicBezTo>
                      <a:pt x="7" y="2"/>
                      <a:pt x="7" y="2"/>
                      <a:pt x="6" y="2"/>
                    </a:cubicBezTo>
                    <a:cubicBezTo>
                      <a:pt x="6" y="2"/>
                      <a:pt x="6" y="1"/>
                      <a:pt x="6" y="1"/>
                    </a:cubicBezTo>
                    <a:cubicBezTo>
                      <a:pt x="5" y="1"/>
                      <a:pt x="5" y="1"/>
                      <a:pt x="5" y="1"/>
                    </a:cubicBezTo>
                    <a:cubicBezTo>
                      <a:pt x="5" y="1"/>
                      <a:pt x="4" y="1"/>
                      <a:pt x="4" y="1"/>
                    </a:cubicBezTo>
                    <a:cubicBezTo>
                      <a:pt x="4" y="1"/>
                      <a:pt x="3" y="1"/>
                      <a:pt x="3"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9"/>
              <p:cNvSpPr>
                <a:spLocks/>
              </p:cNvSpPr>
              <p:nvPr/>
            </p:nvSpPr>
            <p:spPr bwMode="auto">
              <a:xfrm>
                <a:off x="4452939" y="2049464"/>
                <a:ext cx="420688" cy="431800"/>
              </a:xfrm>
              <a:custGeom>
                <a:avLst/>
                <a:gdLst>
                  <a:gd name="T0" fmla="*/ 33 w 39"/>
                  <a:gd name="T1" fmla="*/ 2 h 40"/>
                  <a:gd name="T2" fmla="*/ 31 w 39"/>
                  <a:gd name="T3" fmla="*/ 1 h 40"/>
                  <a:gd name="T4" fmla="*/ 29 w 39"/>
                  <a:gd name="T5" fmla="*/ 1 h 40"/>
                  <a:gd name="T6" fmla="*/ 27 w 39"/>
                  <a:gd name="T7" fmla="*/ 2 h 40"/>
                  <a:gd name="T8" fmla="*/ 25 w 39"/>
                  <a:gd name="T9" fmla="*/ 4 h 40"/>
                  <a:gd name="T10" fmla="*/ 26 w 39"/>
                  <a:gd name="T11" fmla="*/ 7 h 40"/>
                  <a:gd name="T12" fmla="*/ 23 w 39"/>
                  <a:gd name="T13" fmla="*/ 8 h 40"/>
                  <a:gd name="T14" fmla="*/ 21 w 39"/>
                  <a:gd name="T15" fmla="*/ 7 h 40"/>
                  <a:gd name="T16" fmla="*/ 17 w 39"/>
                  <a:gd name="T17" fmla="*/ 6 h 40"/>
                  <a:gd name="T18" fmla="*/ 15 w 39"/>
                  <a:gd name="T19" fmla="*/ 5 h 40"/>
                  <a:gd name="T20" fmla="*/ 14 w 39"/>
                  <a:gd name="T21" fmla="*/ 2 h 40"/>
                  <a:gd name="T22" fmla="*/ 12 w 39"/>
                  <a:gd name="T23" fmla="*/ 2 h 40"/>
                  <a:gd name="T24" fmla="*/ 9 w 39"/>
                  <a:gd name="T25" fmla="*/ 1 h 40"/>
                  <a:gd name="T26" fmla="*/ 5 w 39"/>
                  <a:gd name="T27" fmla="*/ 0 h 40"/>
                  <a:gd name="T28" fmla="*/ 5 w 39"/>
                  <a:gd name="T29" fmla="*/ 0 h 40"/>
                  <a:gd name="T30" fmla="*/ 5 w 39"/>
                  <a:gd name="T31" fmla="*/ 3 h 40"/>
                  <a:gd name="T32" fmla="*/ 4 w 39"/>
                  <a:gd name="T33" fmla="*/ 3 h 40"/>
                  <a:gd name="T34" fmla="*/ 2 w 39"/>
                  <a:gd name="T35" fmla="*/ 5 h 40"/>
                  <a:gd name="T36" fmla="*/ 2 w 39"/>
                  <a:gd name="T37" fmla="*/ 6 h 40"/>
                  <a:gd name="T38" fmla="*/ 1 w 39"/>
                  <a:gd name="T39" fmla="*/ 9 h 40"/>
                  <a:gd name="T40" fmla="*/ 0 w 39"/>
                  <a:gd name="T41" fmla="*/ 9 h 40"/>
                  <a:gd name="T42" fmla="*/ 0 w 39"/>
                  <a:gd name="T43" fmla="*/ 10 h 40"/>
                  <a:gd name="T44" fmla="*/ 1 w 39"/>
                  <a:gd name="T45" fmla="*/ 13 h 40"/>
                  <a:gd name="T46" fmla="*/ 1 w 39"/>
                  <a:gd name="T47" fmla="*/ 15 h 40"/>
                  <a:gd name="T48" fmla="*/ 1 w 39"/>
                  <a:gd name="T49" fmla="*/ 19 h 40"/>
                  <a:gd name="T50" fmla="*/ 1 w 39"/>
                  <a:gd name="T51" fmla="*/ 20 h 40"/>
                  <a:gd name="T52" fmla="*/ 1 w 39"/>
                  <a:gd name="T53" fmla="*/ 23 h 40"/>
                  <a:gd name="T54" fmla="*/ 3 w 39"/>
                  <a:gd name="T55" fmla="*/ 25 h 40"/>
                  <a:gd name="T56" fmla="*/ 4 w 39"/>
                  <a:gd name="T57" fmla="*/ 26 h 40"/>
                  <a:gd name="T58" fmla="*/ 6 w 39"/>
                  <a:gd name="T59" fmla="*/ 27 h 40"/>
                  <a:gd name="T60" fmla="*/ 8 w 39"/>
                  <a:gd name="T61" fmla="*/ 28 h 40"/>
                  <a:gd name="T62" fmla="*/ 9 w 39"/>
                  <a:gd name="T63" fmla="*/ 29 h 40"/>
                  <a:gd name="T64" fmla="*/ 11 w 39"/>
                  <a:gd name="T65" fmla="*/ 30 h 40"/>
                  <a:gd name="T66" fmla="*/ 13 w 39"/>
                  <a:gd name="T67" fmla="*/ 30 h 40"/>
                  <a:gd name="T68" fmla="*/ 14 w 39"/>
                  <a:gd name="T69" fmla="*/ 30 h 40"/>
                  <a:gd name="T70" fmla="*/ 16 w 39"/>
                  <a:gd name="T71" fmla="*/ 29 h 40"/>
                  <a:gd name="T72" fmla="*/ 17 w 39"/>
                  <a:gd name="T73" fmla="*/ 29 h 40"/>
                  <a:gd name="T74" fmla="*/ 21 w 39"/>
                  <a:gd name="T75" fmla="*/ 31 h 40"/>
                  <a:gd name="T76" fmla="*/ 23 w 39"/>
                  <a:gd name="T77" fmla="*/ 32 h 40"/>
                  <a:gd name="T78" fmla="*/ 26 w 39"/>
                  <a:gd name="T79" fmla="*/ 34 h 40"/>
                  <a:gd name="T80" fmla="*/ 29 w 39"/>
                  <a:gd name="T81" fmla="*/ 36 h 40"/>
                  <a:gd name="T82" fmla="*/ 31 w 39"/>
                  <a:gd name="T83" fmla="*/ 37 h 40"/>
                  <a:gd name="T84" fmla="*/ 34 w 39"/>
                  <a:gd name="T85" fmla="*/ 38 h 40"/>
                  <a:gd name="T86" fmla="*/ 36 w 39"/>
                  <a:gd name="T87" fmla="*/ 40 h 40"/>
                  <a:gd name="T88" fmla="*/ 39 w 39"/>
                  <a:gd name="T89" fmla="*/ 38 h 40"/>
                  <a:gd name="T90" fmla="*/ 38 w 39"/>
                  <a:gd name="T91" fmla="*/ 20 h 40"/>
                  <a:gd name="T92" fmla="*/ 38 w 39"/>
                  <a:gd name="T93" fmla="*/ 10 h 40"/>
                  <a:gd name="T94" fmla="*/ 37 w 39"/>
                  <a:gd name="T95" fmla="*/ 6 h 40"/>
                  <a:gd name="T96" fmla="*/ 38 w 39"/>
                  <a:gd name="T97" fmla="*/ 5 h 40"/>
                  <a:gd name="T98" fmla="*/ 38 w 39"/>
                  <a:gd name="T99" fmla="*/ 4 h 40"/>
                  <a:gd name="T100" fmla="*/ 34 w 39"/>
                  <a:gd name="T101"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 h="40">
                    <a:moveTo>
                      <a:pt x="33" y="3"/>
                    </a:moveTo>
                    <a:cubicBezTo>
                      <a:pt x="33" y="3"/>
                      <a:pt x="33" y="3"/>
                      <a:pt x="33" y="2"/>
                    </a:cubicBezTo>
                    <a:cubicBezTo>
                      <a:pt x="33" y="2"/>
                      <a:pt x="32" y="2"/>
                      <a:pt x="32" y="2"/>
                    </a:cubicBezTo>
                    <a:cubicBezTo>
                      <a:pt x="32" y="1"/>
                      <a:pt x="31" y="2"/>
                      <a:pt x="31" y="1"/>
                    </a:cubicBezTo>
                    <a:cubicBezTo>
                      <a:pt x="31" y="1"/>
                      <a:pt x="31" y="1"/>
                      <a:pt x="30" y="1"/>
                    </a:cubicBezTo>
                    <a:cubicBezTo>
                      <a:pt x="30" y="0"/>
                      <a:pt x="30" y="0"/>
                      <a:pt x="29" y="1"/>
                    </a:cubicBezTo>
                    <a:cubicBezTo>
                      <a:pt x="29" y="1"/>
                      <a:pt x="29" y="1"/>
                      <a:pt x="28" y="1"/>
                    </a:cubicBezTo>
                    <a:cubicBezTo>
                      <a:pt x="28" y="2"/>
                      <a:pt x="28" y="2"/>
                      <a:pt x="27" y="2"/>
                    </a:cubicBezTo>
                    <a:cubicBezTo>
                      <a:pt x="26" y="2"/>
                      <a:pt x="26" y="2"/>
                      <a:pt x="26" y="3"/>
                    </a:cubicBezTo>
                    <a:cubicBezTo>
                      <a:pt x="25" y="3"/>
                      <a:pt x="25" y="3"/>
                      <a:pt x="25" y="4"/>
                    </a:cubicBezTo>
                    <a:cubicBezTo>
                      <a:pt x="25" y="5"/>
                      <a:pt x="26" y="5"/>
                      <a:pt x="26" y="5"/>
                    </a:cubicBezTo>
                    <a:cubicBezTo>
                      <a:pt x="26" y="6"/>
                      <a:pt x="26" y="6"/>
                      <a:pt x="26" y="7"/>
                    </a:cubicBezTo>
                    <a:cubicBezTo>
                      <a:pt x="25" y="7"/>
                      <a:pt x="25" y="8"/>
                      <a:pt x="25" y="8"/>
                    </a:cubicBezTo>
                    <a:cubicBezTo>
                      <a:pt x="24" y="8"/>
                      <a:pt x="24" y="8"/>
                      <a:pt x="23" y="8"/>
                    </a:cubicBezTo>
                    <a:cubicBezTo>
                      <a:pt x="23" y="8"/>
                      <a:pt x="22" y="8"/>
                      <a:pt x="22" y="7"/>
                    </a:cubicBezTo>
                    <a:cubicBezTo>
                      <a:pt x="21" y="7"/>
                      <a:pt x="21" y="7"/>
                      <a:pt x="21" y="7"/>
                    </a:cubicBezTo>
                    <a:cubicBezTo>
                      <a:pt x="20" y="6"/>
                      <a:pt x="19" y="7"/>
                      <a:pt x="18" y="6"/>
                    </a:cubicBezTo>
                    <a:cubicBezTo>
                      <a:pt x="18" y="6"/>
                      <a:pt x="17" y="6"/>
                      <a:pt x="17" y="6"/>
                    </a:cubicBezTo>
                    <a:cubicBezTo>
                      <a:pt x="16" y="6"/>
                      <a:pt x="16" y="6"/>
                      <a:pt x="15" y="5"/>
                    </a:cubicBezTo>
                    <a:cubicBezTo>
                      <a:pt x="15" y="5"/>
                      <a:pt x="15" y="5"/>
                      <a:pt x="15" y="5"/>
                    </a:cubicBezTo>
                    <a:cubicBezTo>
                      <a:pt x="14" y="4"/>
                      <a:pt x="14" y="4"/>
                      <a:pt x="14" y="3"/>
                    </a:cubicBezTo>
                    <a:cubicBezTo>
                      <a:pt x="14" y="3"/>
                      <a:pt x="14" y="3"/>
                      <a:pt x="14" y="2"/>
                    </a:cubicBezTo>
                    <a:cubicBezTo>
                      <a:pt x="13" y="2"/>
                      <a:pt x="13" y="2"/>
                      <a:pt x="13" y="2"/>
                    </a:cubicBezTo>
                    <a:cubicBezTo>
                      <a:pt x="12" y="2"/>
                      <a:pt x="12" y="2"/>
                      <a:pt x="12" y="2"/>
                    </a:cubicBezTo>
                    <a:cubicBezTo>
                      <a:pt x="11" y="2"/>
                      <a:pt x="10" y="2"/>
                      <a:pt x="10" y="2"/>
                    </a:cubicBezTo>
                    <a:cubicBezTo>
                      <a:pt x="10" y="1"/>
                      <a:pt x="10" y="1"/>
                      <a:pt x="9" y="1"/>
                    </a:cubicBezTo>
                    <a:cubicBezTo>
                      <a:pt x="9" y="0"/>
                      <a:pt x="9" y="0"/>
                      <a:pt x="8" y="0"/>
                    </a:cubicBezTo>
                    <a:cubicBezTo>
                      <a:pt x="7" y="0"/>
                      <a:pt x="7" y="0"/>
                      <a:pt x="5" y="0"/>
                    </a:cubicBezTo>
                    <a:cubicBezTo>
                      <a:pt x="5" y="0"/>
                      <a:pt x="5" y="0"/>
                      <a:pt x="5" y="0"/>
                    </a:cubicBezTo>
                    <a:cubicBezTo>
                      <a:pt x="5" y="0"/>
                      <a:pt x="5" y="0"/>
                      <a:pt x="5" y="0"/>
                    </a:cubicBezTo>
                    <a:cubicBezTo>
                      <a:pt x="5" y="1"/>
                      <a:pt x="5" y="1"/>
                      <a:pt x="5" y="2"/>
                    </a:cubicBezTo>
                    <a:cubicBezTo>
                      <a:pt x="5" y="2"/>
                      <a:pt x="5" y="2"/>
                      <a:pt x="5" y="3"/>
                    </a:cubicBezTo>
                    <a:cubicBezTo>
                      <a:pt x="5" y="3"/>
                      <a:pt x="5" y="3"/>
                      <a:pt x="4" y="3"/>
                    </a:cubicBezTo>
                    <a:cubicBezTo>
                      <a:pt x="4" y="3"/>
                      <a:pt x="4" y="3"/>
                      <a:pt x="4" y="3"/>
                    </a:cubicBezTo>
                    <a:cubicBezTo>
                      <a:pt x="3" y="3"/>
                      <a:pt x="3" y="3"/>
                      <a:pt x="3" y="4"/>
                    </a:cubicBezTo>
                    <a:cubicBezTo>
                      <a:pt x="3" y="4"/>
                      <a:pt x="3" y="4"/>
                      <a:pt x="2" y="5"/>
                    </a:cubicBezTo>
                    <a:cubicBezTo>
                      <a:pt x="2" y="5"/>
                      <a:pt x="2" y="5"/>
                      <a:pt x="2" y="5"/>
                    </a:cubicBezTo>
                    <a:cubicBezTo>
                      <a:pt x="1" y="5"/>
                      <a:pt x="2" y="6"/>
                      <a:pt x="2" y="6"/>
                    </a:cubicBezTo>
                    <a:cubicBezTo>
                      <a:pt x="2" y="7"/>
                      <a:pt x="2" y="7"/>
                      <a:pt x="2" y="8"/>
                    </a:cubicBezTo>
                    <a:cubicBezTo>
                      <a:pt x="2" y="8"/>
                      <a:pt x="1" y="8"/>
                      <a:pt x="1" y="9"/>
                    </a:cubicBezTo>
                    <a:cubicBezTo>
                      <a:pt x="1" y="9"/>
                      <a:pt x="1" y="9"/>
                      <a:pt x="0" y="9"/>
                    </a:cubicBezTo>
                    <a:cubicBezTo>
                      <a:pt x="0" y="9"/>
                      <a:pt x="0" y="9"/>
                      <a:pt x="0" y="9"/>
                    </a:cubicBezTo>
                    <a:cubicBezTo>
                      <a:pt x="0" y="9"/>
                      <a:pt x="0" y="9"/>
                      <a:pt x="0" y="10"/>
                    </a:cubicBezTo>
                    <a:cubicBezTo>
                      <a:pt x="0" y="10"/>
                      <a:pt x="0" y="10"/>
                      <a:pt x="0" y="10"/>
                    </a:cubicBezTo>
                    <a:cubicBezTo>
                      <a:pt x="1" y="11"/>
                      <a:pt x="0" y="11"/>
                      <a:pt x="0" y="12"/>
                    </a:cubicBezTo>
                    <a:cubicBezTo>
                      <a:pt x="1" y="12"/>
                      <a:pt x="1" y="12"/>
                      <a:pt x="1" y="13"/>
                    </a:cubicBezTo>
                    <a:cubicBezTo>
                      <a:pt x="1" y="13"/>
                      <a:pt x="1" y="13"/>
                      <a:pt x="1" y="14"/>
                    </a:cubicBezTo>
                    <a:cubicBezTo>
                      <a:pt x="1" y="15"/>
                      <a:pt x="1" y="15"/>
                      <a:pt x="1" y="15"/>
                    </a:cubicBezTo>
                    <a:cubicBezTo>
                      <a:pt x="1" y="16"/>
                      <a:pt x="1" y="16"/>
                      <a:pt x="1" y="17"/>
                    </a:cubicBezTo>
                    <a:cubicBezTo>
                      <a:pt x="1" y="18"/>
                      <a:pt x="1" y="18"/>
                      <a:pt x="1" y="19"/>
                    </a:cubicBezTo>
                    <a:cubicBezTo>
                      <a:pt x="1" y="19"/>
                      <a:pt x="1" y="20"/>
                      <a:pt x="1" y="20"/>
                    </a:cubicBezTo>
                    <a:cubicBezTo>
                      <a:pt x="1" y="20"/>
                      <a:pt x="1" y="20"/>
                      <a:pt x="1" y="20"/>
                    </a:cubicBezTo>
                    <a:cubicBezTo>
                      <a:pt x="1" y="21"/>
                      <a:pt x="1" y="21"/>
                      <a:pt x="1" y="22"/>
                    </a:cubicBezTo>
                    <a:cubicBezTo>
                      <a:pt x="1" y="23"/>
                      <a:pt x="1" y="23"/>
                      <a:pt x="1" y="23"/>
                    </a:cubicBezTo>
                    <a:cubicBezTo>
                      <a:pt x="1" y="24"/>
                      <a:pt x="2" y="24"/>
                      <a:pt x="2" y="25"/>
                    </a:cubicBezTo>
                    <a:cubicBezTo>
                      <a:pt x="2" y="25"/>
                      <a:pt x="2" y="25"/>
                      <a:pt x="3" y="25"/>
                    </a:cubicBezTo>
                    <a:cubicBezTo>
                      <a:pt x="3" y="25"/>
                      <a:pt x="3" y="25"/>
                      <a:pt x="3" y="25"/>
                    </a:cubicBezTo>
                    <a:cubicBezTo>
                      <a:pt x="4" y="25"/>
                      <a:pt x="4" y="25"/>
                      <a:pt x="4" y="26"/>
                    </a:cubicBezTo>
                    <a:cubicBezTo>
                      <a:pt x="5" y="26"/>
                      <a:pt x="5" y="26"/>
                      <a:pt x="5" y="26"/>
                    </a:cubicBezTo>
                    <a:cubicBezTo>
                      <a:pt x="5" y="26"/>
                      <a:pt x="6" y="26"/>
                      <a:pt x="6" y="27"/>
                    </a:cubicBezTo>
                    <a:cubicBezTo>
                      <a:pt x="6" y="27"/>
                      <a:pt x="6" y="28"/>
                      <a:pt x="6" y="28"/>
                    </a:cubicBezTo>
                    <a:cubicBezTo>
                      <a:pt x="7" y="28"/>
                      <a:pt x="7" y="28"/>
                      <a:pt x="8" y="28"/>
                    </a:cubicBezTo>
                    <a:cubicBezTo>
                      <a:pt x="8" y="28"/>
                      <a:pt x="8" y="29"/>
                      <a:pt x="8" y="29"/>
                    </a:cubicBezTo>
                    <a:cubicBezTo>
                      <a:pt x="9" y="29"/>
                      <a:pt x="9" y="29"/>
                      <a:pt x="9" y="29"/>
                    </a:cubicBezTo>
                    <a:cubicBezTo>
                      <a:pt x="10" y="29"/>
                      <a:pt x="10" y="29"/>
                      <a:pt x="11" y="29"/>
                    </a:cubicBezTo>
                    <a:cubicBezTo>
                      <a:pt x="11" y="30"/>
                      <a:pt x="11" y="30"/>
                      <a:pt x="11" y="30"/>
                    </a:cubicBezTo>
                    <a:cubicBezTo>
                      <a:pt x="12" y="30"/>
                      <a:pt x="12" y="31"/>
                      <a:pt x="12" y="31"/>
                    </a:cubicBezTo>
                    <a:cubicBezTo>
                      <a:pt x="12" y="31"/>
                      <a:pt x="13" y="31"/>
                      <a:pt x="13" y="30"/>
                    </a:cubicBezTo>
                    <a:cubicBezTo>
                      <a:pt x="13" y="30"/>
                      <a:pt x="13" y="30"/>
                      <a:pt x="14" y="30"/>
                    </a:cubicBezTo>
                    <a:cubicBezTo>
                      <a:pt x="14" y="30"/>
                      <a:pt x="14" y="30"/>
                      <a:pt x="14" y="30"/>
                    </a:cubicBezTo>
                    <a:cubicBezTo>
                      <a:pt x="14" y="30"/>
                      <a:pt x="14" y="30"/>
                      <a:pt x="15" y="29"/>
                    </a:cubicBezTo>
                    <a:cubicBezTo>
                      <a:pt x="15" y="29"/>
                      <a:pt x="15" y="29"/>
                      <a:pt x="16" y="29"/>
                    </a:cubicBezTo>
                    <a:cubicBezTo>
                      <a:pt x="16" y="29"/>
                      <a:pt x="16" y="29"/>
                      <a:pt x="16" y="28"/>
                    </a:cubicBezTo>
                    <a:cubicBezTo>
                      <a:pt x="16" y="28"/>
                      <a:pt x="16" y="29"/>
                      <a:pt x="17" y="29"/>
                    </a:cubicBezTo>
                    <a:cubicBezTo>
                      <a:pt x="17" y="29"/>
                      <a:pt x="18" y="29"/>
                      <a:pt x="18" y="30"/>
                    </a:cubicBezTo>
                    <a:cubicBezTo>
                      <a:pt x="19" y="30"/>
                      <a:pt x="20" y="31"/>
                      <a:pt x="21" y="31"/>
                    </a:cubicBezTo>
                    <a:cubicBezTo>
                      <a:pt x="21" y="31"/>
                      <a:pt x="22" y="31"/>
                      <a:pt x="23" y="32"/>
                    </a:cubicBezTo>
                    <a:cubicBezTo>
                      <a:pt x="23" y="32"/>
                      <a:pt x="23" y="32"/>
                      <a:pt x="23" y="32"/>
                    </a:cubicBezTo>
                    <a:cubicBezTo>
                      <a:pt x="23" y="33"/>
                      <a:pt x="24" y="33"/>
                      <a:pt x="24" y="33"/>
                    </a:cubicBezTo>
                    <a:cubicBezTo>
                      <a:pt x="25" y="33"/>
                      <a:pt x="25" y="33"/>
                      <a:pt x="26" y="34"/>
                    </a:cubicBezTo>
                    <a:cubicBezTo>
                      <a:pt x="27" y="34"/>
                      <a:pt x="27" y="35"/>
                      <a:pt x="28" y="35"/>
                    </a:cubicBezTo>
                    <a:cubicBezTo>
                      <a:pt x="28" y="35"/>
                      <a:pt x="29" y="35"/>
                      <a:pt x="29" y="36"/>
                    </a:cubicBezTo>
                    <a:cubicBezTo>
                      <a:pt x="29" y="36"/>
                      <a:pt x="30" y="36"/>
                      <a:pt x="30" y="36"/>
                    </a:cubicBezTo>
                    <a:cubicBezTo>
                      <a:pt x="30" y="37"/>
                      <a:pt x="31" y="37"/>
                      <a:pt x="31" y="37"/>
                    </a:cubicBezTo>
                    <a:cubicBezTo>
                      <a:pt x="32" y="37"/>
                      <a:pt x="32" y="38"/>
                      <a:pt x="33" y="38"/>
                    </a:cubicBezTo>
                    <a:cubicBezTo>
                      <a:pt x="33" y="38"/>
                      <a:pt x="34" y="38"/>
                      <a:pt x="34" y="38"/>
                    </a:cubicBezTo>
                    <a:cubicBezTo>
                      <a:pt x="35" y="39"/>
                      <a:pt x="35" y="39"/>
                      <a:pt x="35" y="39"/>
                    </a:cubicBezTo>
                    <a:cubicBezTo>
                      <a:pt x="36" y="39"/>
                      <a:pt x="36" y="40"/>
                      <a:pt x="36" y="40"/>
                    </a:cubicBezTo>
                    <a:cubicBezTo>
                      <a:pt x="36" y="38"/>
                      <a:pt x="36" y="38"/>
                      <a:pt x="36" y="38"/>
                    </a:cubicBezTo>
                    <a:cubicBezTo>
                      <a:pt x="39" y="38"/>
                      <a:pt x="39" y="38"/>
                      <a:pt x="39" y="38"/>
                    </a:cubicBezTo>
                    <a:cubicBezTo>
                      <a:pt x="39" y="32"/>
                      <a:pt x="39" y="32"/>
                      <a:pt x="39" y="32"/>
                    </a:cubicBezTo>
                    <a:cubicBezTo>
                      <a:pt x="39" y="32"/>
                      <a:pt x="39" y="26"/>
                      <a:pt x="38" y="20"/>
                    </a:cubicBezTo>
                    <a:cubicBezTo>
                      <a:pt x="38" y="16"/>
                      <a:pt x="38" y="11"/>
                      <a:pt x="38" y="11"/>
                    </a:cubicBezTo>
                    <a:cubicBezTo>
                      <a:pt x="38" y="11"/>
                      <a:pt x="38" y="11"/>
                      <a:pt x="38" y="10"/>
                    </a:cubicBezTo>
                    <a:cubicBezTo>
                      <a:pt x="38" y="9"/>
                      <a:pt x="37" y="8"/>
                      <a:pt x="37" y="7"/>
                    </a:cubicBezTo>
                    <a:cubicBezTo>
                      <a:pt x="37" y="7"/>
                      <a:pt x="37" y="7"/>
                      <a:pt x="37" y="6"/>
                    </a:cubicBezTo>
                    <a:cubicBezTo>
                      <a:pt x="37" y="6"/>
                      <a:pt x="37" y="6"/>
                      <a:pt x="37" y="5"/>
                    </a:cubicBezTo>
                    <a:cubicBezTo>
                      <a:pt x="37" y="5"/>
                      <a:pt x="38" y="5"/>
                      <a:pt x="38" y="5"/>
                    </a:cubicBezTo>
                    <a:cubicBezTo>
                      <a:pt x="38" y="5"/>
                      <a:pt x="38" y="5"/>
                      <a:pt x="38" y="5"/>
                    </a:cubicBezTo>
                    <a:cubicBezTo>
                      <a:pt x="38" y="5"/>
                      <a:pt x="38" y="4"/>
                      <a:pt x="38" y="4"/>
                    </a:cubicBezTo>
                    <a:cubicBezTo>
                      <a:pt x="37" y="4"/>
                      <a:pt x="36" y="4"/>
                      <a:pt x="36" y="4"/>
                    </a:cubicBezTo>
                    <a:cubicBezTo>
                      <a:pt x="35" y="4"/>
                      <a:pt x="35" y="4"/>
                      <a:pt x="34" y="3"/>
                    </a:cubicBezTo>
                    <a:cubicBezTo>
                      <a:pt x="34" y="3"/>
                      <a:pt x="33" y="4"/>
                      <a:pt x="33"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0"/>
              <p:cNvSpPr>
                <a:spLocks/>
              </p:cNvSpPr>
              <p:nvPr/>
            </p:nvSpPr>
            <p:spPr bwMode="auto">
              <a:xfrm>
                <a:off x="4841877" y="2481264"/>
                <a:ext cx="0" cy="1111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1"/>
              <p:cNvSpPr>
                <a:spLocks/>
              </p:cNvSpPr>
              <p:nvPr/>
            </p:nvSpPr>
            <p:spPr bwMode="auto">
              <a:xfrm>
                <a:off x="5122864" y="2038351"/>
                <a:ext cx="107950" cy="130175"/>
              </a:xfrm>
              <a:custGeom>
                <a:avLst/>
                <a:gdLst>
                  <a:gd name="T0" fmla="*/ 9 w 10"/>
                  <a:gd name="T1" fmla="*/ 2 h 12"/>
                  <a:gd name="T2" fmla="*/ 9 w 10"/>
                  <a:gd name="T3" fmla="*/ 1 h 12"/>
                  <a:gd name="T4" fmla="*/ 9 w 10"/>
                  <a:gd name="T5" fmla="*/ 0 h 12"/>
                  <a:gd name="T6" fmla="*/ 9 w 10"/>
                  <a:gd name="T7" fmla="*/ 0 h 12"/>
                  <a:gd name="T8" fmla="*/ 8 w 10"/>
                  <a:gd name="T9" fmla="*/ 1 h 12"/>
                  <a:gd name="T10" fmla="*/ 6 w 10"/>
                  <a:gd name="T11" fmla="*/ 2 h 12"/>
                  <a:gd name="T12" fmla="*/ 5 w 10"/>
                  <a:gd name="T13" fmla="*/ 3 h 12"/>
                  <a:gd name="T14" fmla="*/ 4 w 10"/>
                  <a:gd name="T15" fmla="*/ 4 h 12"/>
                  <a:gd name="T16" fmla="*/ 3 w 10"/>
                  <a:gd name="T17" fmla="*/ 3 h 12"/>
                  <a:gd name="T18" fmla="*/ 2 w 10"/>
                  <a:gd name="T19" fmla="*/ 2 h 12"/>
                  <a:gd name="T20" fmla="*/ 1 w 10"/>
                  <a:gd name="T21" fmla="*/ 2 h 12"/>
                  <a:gd name="T22" fmla="*/ 1 w 10"/>
                  <a:gd name="T23" fmla="*/ 2 h 12"/>
                  <a:gd name="T24" fmla="*/ 1 w 10"/>
                  <a:gd name="T25" fmla="*/ 3 h 12"/>
                  <a:gd name="T26" fmla="*/ 0 w 10"/>
                  <a:gd name="T27" fmla="*/ 4 h 12"/>
                  <a:gd name="T28" fmla="*/ 1 w 10"/>
                  <a:gd name="T29" fmla="*/ 6 h 12"/>
                  <a:gd name="T30" fmla="*/ 1 w 10"/>
                  <a:gd name="T31" fmla="*/ 8 h 12"/>
                  <a:gd name="T32" fmla="*/ 0 w 10"/>
                  <a:gd name="T33" fmla="*/ 10 h 12"/>
                  <a:gd name="T34" fmla="*/ 0 w 10"/>
                  <a:gd name="T35" fmla="*/ 12 h 12"/>
                  <a:gd name="T36" fmla="*/ 0 w 10"/>
                  <a:gd name="T37" fmla="*/ 12 h 12"/>
                  <a:gd name="T38" fmla="*/ 1 w 10"/>
                  <a:gd name="T39" fmla="*/ 12 h 12"/>
                  <a:gd name="T40" fmla="*/ 2 w 10"/>
                  <a:gd name="T41" fmla="*/ 12 h 12"/>
                  <a:gd name="T42" fmla="*/ 3 w 10"/>
                  <a:gd name="T43" fmla="*/ 12 h 12"/>
                  <a:gd name="T44" fmla="*/ 4 w 10"/>
                  <a:gd name="T45" fmla="*/ 11 h 12"/>
                  <a:gd name="T46" fmla="*/ 4 w 10"/>
                  <a:gd name="T47" fmla="*/ 10 h 12"/>
                  <a:gd name="T48" fmla="*/ 6 w 10"/>
                  <a:gd name="T49" fmla="*/ 10 h 12"/>
                  <a:gd name="T50" fmla="*/ 6 w 10"/>
                  <a:gd name="T51" fmla="*/ 9 h 12"/>
                  <a:gd name="T52" fmla="*/ 6 w 10"/>
                  <a:gd name="T53" fmla="*/ 8 h 12"/>
                  <a:gd name="T54" fmla="*/ 5 w 10"/>
                  <a:gd name="T55" fmla="*/ 8 h 12"/>
                  <a:gd name="T56" fmla="*/ 4 w 10"/>
                  <a:gd name="T57" fmla="*/ 7 h 12"/>
                  <a:gd name="T58" fmla="*/ 5 w 10"/>
                  <a:gd name="T59" fmla="*/ 6 h 12"/>
                  <a:gd name="T60" fmla="*/ 7 w 10"/>
                  <a:gd name="T61" fmla="*/ 5 h 12"/>
                  <a:gd name="T62" fmla="*/ 8 w 10"/>
                  <a:gd name="T63" fmla="*/ 5 h 12"/>
                  <a:gd name="T64" fmla="*/ 9 w 10"/>
                  <a:gd name="T65" fmla="*/ 4 h 12"/>
                  <a:gd name="T66" fmla="*/ 10 w 10"/>
                  <a:gd name="T67" fmla="*/ 4 h 12"/>
                  <a:gd name="T68" fmla="*/ 9 w 10"/>
                  <a:gd name="T69" fmla="*/ 4 h 12"/>
                  <a:gd name="T70" fmla="*/ 9 w 10"/>
                  <a:gd name="T7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2">
                    <a:moveTo>
                      <a:pt x="9" y="2"/>
                    </a:moveTo>
                    <a:cubicBezTo>
                      <a:pt x="9" y="2"/>
                      <a:pt x="9" y="2"/>
                      <a:pt x="9" y="1"/>
                    </a:cubicBezTo>
                    <a:cubicBezTo>
                      <a:pt x="9" y="1"/>
                      <a:pt x="9" y="1"/>
                      <a:pt x="9" y="0"/>
                    </a:cubicBezTo>
                    <a:cubicBezTo>
                      <a:pt x="9" y="0"/>
                      <a:pt x="9" y="0"/>
                      <a:pt x="9" y="0"/>
                    </a:cubicBezTo>
                    <a:cubicBezTo>
                      <a:pt x="8" y="1"/>
                      <a:pt x="8" y="1"/>
                      <a:pt x="8" y="1"/>
                    </a:cubicBezTo>
                    <a:cubicBezTo>
                      <a:pt x="7" y="1"/>
                      <a:pt x="7" y="2"/>
                      <a:pt x="6" y="2"/>
                    </a:cubicBezTo>
                    <a:cubicBezTo>
                      <a:pt x="6" y="2"/>
                      <a:pt x="6" y="2"/>
                      <a:pt x="5" y="3"/>
                    </a:cubicBezTo>
                    <a:cubicBezTo>
                      <a:pt x="5" y="3"/>
                      <a:pt x="5" y="4"/>
                      <a:pt x="4" y="4"/>
                    </a:cubicBezTo>
                    <a:cubicBezTo>
                      <a:pt x="4" y="4"/>
                      <a:pt x="3" y="3"/>
                      <a:pt x="3" y="3"/>
                    </a:cubicBezTo>
                    <a:cubicBezTo>
                      <a:pt x="3" y="3"/>
                      <a:pt x="2" y="2"/>
                      <a:pt x="2" y="2"/>
                    </a:cubicBezTo>
                    <a:cubicBezTo>
                      <a:pt x="2" y="2"/>
                      <a:pt x="2" y="2"/>
                      <a:pt x="1" y="2"/>
                    </a:cubicBezTo>
                    <a:cubicBezTo>
                      <a:pt x="1" y="2"/>
                      <a:pt x="1" y="2"/>
                      <a:pt x="1" y="2"/>
                    </a:cubicBezTo>
                    <a:cubicBezTo>
                      <a:pt x="1" y="2"/>
                      <a:pt x="1" y="2"/>
                      <a:pt x="1" y="3"/>
                    </a:cubicBezTo>
                    <a:cubicBezTo>
                      <a:pt x="0" y="3"/>
                      <a:pt x="0" y="4"/>
                      <a:pt x="0" y="4"/>
                    </a:cubicBezTo>
                    <a:cubicBezTo>
                      <a:pt x="0" y="5"/>
                      <a:pt x="1" y="6"/>
                      <a:pt x="1" y="6"/>
                    </a:cubicBezTo>
                    <a:cubicBezTo>
                      <a:pt x="1" y="7"/>
                      <a:pt x="1" y="7"/>
                      <a:pt x="1" y="8"/>
                    </a:cubicBezTo>
                    <a:cubicBezTo>
                      <a:pt x="1" y="9"/>
                      <a:pt x="1" y="9"/>
                      <a:pt x="0" y="10"/>
                    </a:cubicBezTo>
                    <a:cubicBezTo>
                      <a:pt x="0" y="10"/>
                      <a:pt x="0" y="11"/>
                      <a:pt x="0" y="12"/>
                    </a:cubicBezTo>
                    <a:cubicBezTo>
                      <a:pt x="0" y="12"/>
                      <a:pt x="0" y="12"/>
                      <a:pt x="0" y="12"/>
                    </a:cubicBezTo>
                    <a:cubicBezTo>
                      <a:pt x="0" y="12"/>
                      <a:pt x="0" y="12"/>
                      <a:pt x="1" y="12"/>
                    </a:cubicBezTo>
                    <a:cubicBezTo>
                      <a:pt x="1" y="12"/>
                      <a:pt x="2" y="12"/>
                      <a:pt x="2" y="12"/>
                    </a:cubicBezTo>
                    <a:cubicBezTo>
                      <a:pt x="3" y="12"/>
                      <a:pt x="3" y="12"/>
                      <a:pt x="3" y="12"/>
                    </a:cubicBezTo>
                    <a:cubicBezTo>
                      <a:pt x="3" y="12"/>
                      <a:pt x="3" y="11"/>
                      <a:pt x="4" y="11"/>
                    </a:cubicBezTo>
                    <a:cubicBezTo>
                      <a:pt x="4" y="11"/>
                      <a:pt x="4" y="11"/>
                      <a:pt x="4" y="10"/>
                    </a:cubicBezTo>
                    <a:cubicBezTo>
                      <a:pt x="5" y="10"/>
                      <a:pt x="6" y="11"/>
                      <a:pt x="6" y="10"/>
                    </a:cubicBezTo>
                    <a:cubicBezTo>
                      <a:pt x="7" y="10"/>
                      <a:pt x="6" y="9"/>
                      <a:pt x="6" y="9"/>
                    </a:cubicBezTo>
                    <a:cubicBezTo>
                      <a:pt x="6" y="8"/>
                      <a:pt x="6" y="8"/>
                      <a:pt x="6" y="8"/>
                    </a:cubicBezTo>
                    <a:cubicBezTo>
                      <a:pt x="6" y="7"/>
                      <a:pt x="5" y="8"/>
                      <a:pt x="5" y="8"/>
                    </a:cubicBezTo>
                    <a:cubicBezTo>
                      <a:pt x="5" y="7"/>
                      <a:pt x="4" y="7"/>
                      <a:pt x="4" y="7"/>
                    </a:cubicBezTo>
                    <a:cubicBezTo>
                      <a:pt x="4" y="6"/>
                      <a:pt x="5" y="6"/>
                      <a:pt x="5" y="6"/>
                    </a:cubicBezTo>
                    <a:cubicBezTo>
                      <a:pt x="6" y="5"/>
                      <a:pt x="6" y="5"/>
                      <a:pt x="7" y="5"/>
                    </a:cubicBezTo>
                    <a:cubicBezTo>
                      <a:pt x="7" y="5"/>
                      <a:pt x="8" y="5"/>
                      <a:pt x="8" y="5"/>
                    </a:cubicBezTo>
                    <a:cubicBezTo>
                      <a:pt x="8" y="5"/>
                      <a:pt x="9" y="5"/>
                      <a:pt x="9" y="4"/>
                    </a:cubicBezTo>
                    <a:cubicBezTo>
                      <a:pt x="9" y="4"/>
                      <a:pt x="9" y="4"/>
                      <a:pt x="10" y="4"/>
                    </a:cubicBezTo>
                    <a:cubicBezTo>
                      <a:pt x="9" y="4"/>
                      <a:pt x="9" y="4"/>
                      <a:pt x="9" y="4"/>
                    </a:cubicBezTo>
                    <a:cubicBezTo>
                      <a:pt x="9" y="3"/>
                      <a:pt x="9" y="3"/>
                      <a:pt x="9"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2"/>
              <p:cNvSpPr>
                <a:spLocks/>
              </p:cNvSpPr>
              <p:nvPr/>
            </p:nvSpPr>
            <p:spPr bwMode="auto">
              <a:xfrm>
                <a:off x="4583114" y="2740026"/>
                <a:ext cx="355600" cy="271463"/>
              </a:xfrm>
              <a:custGeom>
                <a:avLst/>
                <a:gdLst>
                  <a:gd name="T0" fmla="*/ 31 w 33"/>
                  <a:gd name="T1" fmla="*/ 14 h 25"/>
                  <a:gd name="T2" fmla="*/ 30 w 33"/>
                  <a:gd name="T3" fmla="*/ 12 h 25"/>
                  <a:gd name="T4" fmla="*/ 28 w 33"/>
                  <a:gd name="T5" fmla="*/ 9 h 25"/>
                  <a:gd name="T6" fmla="*/ 26 w 33"/>
                  <a:gd name="T7" fmla="*/ 7 h 25"/>
                  <a:gd name="T8" fmla="*/ 24 w 33"/>
                  <a:gd name="T9" fmla="*/ 6 h 25"/>
                  <a:gd name="T10" fmla="*/ 24 w 33"/>
                  <a:gd name="T11" fmla="*/ 3 h 25"/>
                  <a:gd name="T12" fmla="*/ 22 w 33"/>
                  <a:gd name="T13" fmla="*/ 0 h 25"/>
                  <a:gd name="T14" fmla="*/ 21 w 33"/>
                  <a:gd name="T15" fmla="*/ 0 h 25"/>
                  <a:gd name="T16" fmla="*/ 19 w 33"/>
                  <a:gd name="T17" fmla="*/ 1 h 25"/>
                  <a:gd name="T18" fmla="*/ 18 w 33"/>
                  <a:gd name="T19" fmla="*/ 2 h 25"/>
                  <a:gd name="T20" fmla="*/ 17 w 33"/>
                  <a:gd name="T21" fmla="*/ 4 h 25"/>
                  <a:gd name="T22" fmla="*/ 16 w 33"/>
                  <a:gd name="T23" fmla="*/ 5 h 25"/>
                  <a:gd name="T24" fmla="*/ 14 w 33"/>
                  <a:gd name="T25" fmla="*/ 6 h 25"/>
                  <a:gd name="T26" fmla="*/ 12 w 33"/>
                  <a:gd name="T27" fmla="*/ 6 h 25"/>
                  <a:gd name="T28" fmla="*/ 10 w 33"/>
                  <a:gd name="T29" fmla="*/ 7 h 25"/>
                  <a:gd name="T30" fmla="*/ 9 w 33"/>
                  <a:gd name="T31" fmla="*/ 9 h 25"/>
                  <a:gd name="T32" fmla="*/ 7 w 33"/>
                  <a:gd name="T33" fmla="*/ 10 h 25"/>
                  <a:gd name="T34" fmla="*/ 6 w 33"/>
                  <a:gd name="T35" fmla="*/ 10 h 25"/>
                  <a:gd name="T36" fmla="*/ 4 w 33"/>
                  <a:gd name="T37" fmla="*/ 10 h 25"/>
                  <a:gd name="T38" fmla="*/ 3 w 33"/>
                  <a:gd name="T39" fmla="*/ 10 h 25"/>
                  <a:gd name="T40" fmla="*/ 2 w 33"/>
                  <a:gd name="T41" fmla="*/ 13 h 25"/>
                  <a:gd name="T42" fmla="*/ 1 w 33"/>
                  <a:gd name="T43" fmla="*/ 14 h 25"/>
                  <a:gd name="T44" fmla="*/ 1 w 33"/>
                  <a:gd name="T45" fmla="*/ 16 h 25"/>
                  <a:gd name="T46" fmla="*/ 1 w 33"/>
                  <a:gd name="T47" fmla="*/ 17 h 25"/>
                  <a:gd name="T48" fmla="*/ 2 w 33"/>
                  <a:gd name="T49" fmla="*/ 19 h 25"/>
                  <a:gd name="T50" fmla="*/ 4 w 33"/>
                  <a:gd name="T51" fmla="*/ 22 h 25"/>
                  <a:gd name="T52" fmla="*/ 5 w 33"/>
                  <a:gd name="T53" fmla="*/ 25 h 25"/>
                  <a:gd name="T54" fmla="*/ 6 w 33"/>
                  <a:gd name="T55" fmla="*/ 23 h 25"/>
                  <a:gd name="T56" fmla="*/ 7 w 33"/>
                  <a:gd name="T57" fmla="*/ 21 h 25"/>
                  <a:gd name="T58" fmla="*/ 10 w 33"/>
                  <a:gd name="T59" fmla="*/ 21 h 25"/>
                  <a:gd name="T60" fmla="*/ 11 w 33"/>
                  <a:gd name="T61" fmla="*/ 21 h 25"/>
                  <a:gd name="T62" fmla="*/ 12 w 33"/>
                  <a:gd name="T63" fmla="*/ 20 h 25"/>
                  <a:gd name="T64" fmla="*/ 13 w 33"/>
                  <a:gd name="T65" fmla="*/ 17 h 25"/>
                  <a:gd name="T66" fmla="*/ 15 w 33"/>
                  <a:gd name="T67" fmla="*/ 17 h 25"/>
                  <a:gd name="T68" fmla="*/ 16 w 33"/>
                  <a:gd name="T69" fmla="*/ 19 h 25"/>
                  <a:gd name="T70" fmla="*/ 18 w 33"/>
                  <a:gd name="T71" fmla="*/ 19 h 25"/>
                  <a:gd name="T72" fmla="*/ 20 w 33"/>
                  <a:gd name="T73" fmla="*/ 19 h 25"/>
                  <a:gd name="T74" fmla="*/ 22 w 33"/>
                  <a:gd name="T75" fmla="*/ 18 h 25"/>
                  <a:gd name="T76" fmla="*/ 23 w 33"/>
                  <a:gd name="T77" fmla="*/ 18 h 25"/>
                  <a:gd name="T78" fmla="*/ 25 w 33"/>
                  <a:gd name="T79" fmla="*/ 18 h 25"/>
                  <a:gd name="T80" fmla="*/ 27 w 33"/>
                  <a:gd name="T81" fmla="*/ 17 h 25"/>
                  <a:gd name="T82" fmla="*/ 28 w 33"/>
                  <a:gd name="T83" fmla="*/ 17 h 25"/>
                  <a:gd name="T84" fmla="*/ 30 w 33"/>
                  <a:gd name="T85" fmla="*/ 17 h 25"/>
                  <a:gd name="T86" fmla="*/ 31 w 33"/>
                  <a:gd name="T87" fmla="*/ 17 h 25"/>
                  <a:gd name="T88" fmla="*/ 33 w 33"/>
                  <a:gd name="T89" fmla="*/ 17 h 25"/>
                  <a:gd name="T90" fmla="*/ 33 w 33"/>
                  <a:gd name="T9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 h="25">
                    <a:moveTo>
                      <a:pt x="32" y="15"/>
                    </a:moveTo>
                    <a:cubicBezTo>
                      <a:pt x="32" y="14"/>
                      <a:pt x="32" y="14"/>
                      <a:pt x="31" y="14"/>
                    </a:cubicBezTo>
                    <a:cubicBezTo>
                      <a:pt x="30" y="13"/>
                      <a:pt x="30" y="13"/>
                      <a:pt x="30" y="13"/>
                    </a:cubicBezTo>
                    <a:cubicBezTo>
                      <a:pt x="30" y="12"/>
                      <a:pt x="30" y="12"/>
                      <a:pt x="30" y="12"/>
                    </a:cubicBezTo>
                    <a:cubicBezTo>
                      <a:pt x="29" y="11"/>
                      <a:pt x="28" y="12"/>
                      <a:pt x="28" y="11"/>
                    </a:cubicBezTo>
                    <a:cubicBezTo>
                      <a:pt x="28" y="10"/>
                      <a:pt x="29" y="10"/>
                      <a:pt x="28" y="9"/>
                    </a:cubicBezTo>
                    <a:cubicBezTo>
                      <a:pt x="28" y="9"/>
                      <a:pt x="28" y="9"/>
                      <a:pt x="28" y="9"/>
                    </a:cubicBezTo>
                    <a:cubicBezTo>
                      <a:pt x="27" y="8"/>
                      <a:pt x="27" y="8"/>
                      <a:pt x="26" y="7"/>
                    </a:cubicBezTo>
                    <a:cubicBezTo>
                      <a:pt x="25" y="7"/>
                      <a:pt x="25" y="7"/>
                      <a:pt x="24" y="6"/>
                    </a:cubicBezTo>
                    <a:cubicBezTo>
                      <a:pt x="24" y="6"/>
                      <a:pt x="24" y="6"/>
                      <a:pt x="24" y="6"/>
                    </a:cubicBezTo>
                    <a:cubicBezTo>
                      <a:pt x="23" y="5"/>
                      <a:pt x="24" y="5"/>
                      <a:pt x="24" y="4"/>
                    </a:cubicBezTo>
                    <a:cubicBezTo>
                      <a:pt x="24" y="4"/>
                      <a:pt x="24" y="3"/>
                      <a:pt x="24" y="3"/>
                    </a:cubicBezTo>
                    <a:cubicBezTo>
                      <a:pt x="24" y="2"/>
                      <a:pt x="23" y="2"/>
                      <a:pt x="23" y="2"/>
                    </a:cubicBezTo>
                    <a:cubicBezTo>
                      <a:pt x="23" y="1"/>
                      <a:pt x="22" y="1"/>
                      <a:pt x="22" y="0"/>
                    </a:cubicBezTo>
                    <a:cubicBezTo>
                      <a:pt x="22" y="0"/>
                      <a:pt x="22" y="0"/>
                      <a:pt x="22" y="0"/>
                    </a:cubicBezTo>
                    <a:cubicBezTo>
                      <a:pt x="21" y="0"/>
                      <a:pt x="21" y="0"/>
                      <a:pt x="21" y="0"/>
                    </a:cubicBezTo>
                    <a:cubicBezTo>
                      <a:pt x="20" y="0"/>
                      <a:pt x="20" y="0"/>
                      <a:pt x="20" y="1"/>
                    </a:cubicBezTo>
                    <a:cubicBezTo>
                      <a:pt x="19" y="1"/>
                      <a:pt x="19" y="1"/>
                      <a:pt x="19" y="1"/>
                    </a:cubicBezTo>
                    <a:cubicBezTo>
                      <a:pt x="19" y="1"/>
                      <a:pt x="19" y="2"/>
                      <a:pt x="19" y="2"/>
                    </a:cubicBezTo>
                    <a:cubicBezTo>
                      <a:pt x="19" y="2"/>
                      <a:pt x="19" y="2"/>
                      <a:pt x="18" y="2"/>
                    </a:cubicBezTo>
                    <a:cubicBezTo>
                      <a:pt x="18" y="3"/>
                      <a:pt x="18" y="3"/>
                      <a:pt x="18" y="3"/>
                    </a:cubicBezTo>
                    <a:cubicBezTo>
                      <a:pt x="17" y="4"/>
                      <a:pt x="17" y="4"/>
                      <a:pt x="17" y="4"/>
                    </a:cubicBezTo>
                    <a:cubicBezTo>
                      <a:pt x="17" y="4"/>
                      <a:pt x="17" y="4"/>
                      <a:pt x="17" y="4"/>
                    </a:cubicBezTo>
                    <a:cubicBezTo>
                      <a:pt x="16" y="5"/>
                      <a:pt x="16" y="5"/>
                      <a:pt x="16" y="5"/>
                    </a:cubicBezTo>
                    <a:cubicBezTo>
                      <a:pt x="16" y="5"/>
                      <a:pt x="16" y="5"/>
                      <a:pt x="15" y="5"/>
                    </a:cubicBezTo>
                    <a:cubicBezTo>
                      <a:pt x="15" y="5"/>
                      <a:pt x="15" y="5"/>
                      <a:pt x="14" y="6"/>
                    </a:cubicBezTo>
                    <a:cubicBezTo>
                      <a:pt x="14" y="6"/>
                      <a:pt x="14" y="6"/>
                      <a:pt x="13" y="6"/>
                    </a:cubicBezTo>
                    <a:cubicBezTo>
                      <a:pt x="13" y="6"/>
                      <a:pt x="13" y="6"/>
                      <a:pt x="12" y="6"/>
                    </a:cubicBezTo>
                    <a:cubicBezTo>
                      <a:pt x="12" y="6"/>
                      <a:pt x="11" y="6"/>
                      <a:pt x="11" y="6"/>
                    </a:cubicBezTo>
                    <a:cubicBezTo>
                      <a:pt x="10" y="6"/>
                      <a:pt x="10" y="6"/>
                      <a:pt x="10" y="7"/>
                    </a:cubicBezTo>
                    <a:cubicBezTo>
                      <a:pt x="9" y="7"/>
                      <a:pt x="9" y="7"/>
                      <a:pt x="9" y="8"/>
                    </a:cubicBezTo>
                    <a:cubicBezTo>
                      <a:pt x="9" y="8"/>
                      <a:pt x="9" y="8"/>
                      <a:pt x="9" y="9"/>
                    </a:cubicBezTo>
                    <a:cubicBezTo>
                      <a:pt x="8" y="9"/>
                      <a:pt x="8" y="8"/>
                      <a:pt x="8" y="9"/>
                    </a:cubicBezTo>
                    <a:cubicBezTo>
                      <a:pt x="7" y="9"/>
                      <a:pt x="7" y="10"/>
                      <a:pt x="7" y="10"/>
                    </a:cubicBezTo>
                    <a:cubicBezTo>
                      <a:pt x="6" y="10"/>
                      <a:pt x="6" y="9"/>
                      <a:pt x="6" y="9"/>
                    </a:cubicBezTo>
                    <a:cubicBezTo>
                      <a:pt x="6" y="9"/>
                      <a:pt x="6" y="9"/>
                      <a:pt x="6" y="10"/>
                    </a:cubicBezTo>
                    <a:cubicBezTo>
                      <a:pt x="5" y="10"/>
                      <a:pt x="5" y="10"/>
                      <a:pt x="5" y="10"/>
                    </a:cubicBezTo>
                    <a:cubicBezTo>
                      <a:pt x="4" y="10"/>
                      <a:pt x="4" y="10"/>
                      <a:pt x="4" y="10"/>
                    </a:cubicBezTo>
                    <a:cubicBezTo>
                      <a:pt x="3" y="10"/>
                      <a:pt x="3" y="10"/>
                      <a:pt x="3" y="10"/>
                    </a:cubicBezTo>
                    <a:cubicBezTo>
                      <a:pt x="3" y="10"/>
                      <a:pt x="3" y="10"/>
                      <a:pt x="3" y="10"/>
                    </a:cubicBezTo>
                    <a:cubicBezTo>
                      <a:pt x="3" y="11"/>
                      <a:pt x="2" y="11"/>
                      <a:pt x="2" y="12"/>
                    </a:cubicBezTo>
                    <a:cubicBezTo>
                      <a:pt x="2" y="12"/>
                      <a:pt x="2" y="12"/>
                      <a:pt x="2" y="13"/>
                    </a:cubicBezTo>
                    <a:cubicBezTo>
                      <a:pt x="2" y="13"/>
                      <a:pt x="2" y="13"/>
                      <a:pt x="1" y="13"/>
                    </a:cubicBezTo>
                    <a:cubicBezTo>
                      <a:pt x="1" y="14"/>
                      <a:pt x="1" y="13"/>
                      <a:pt x="1" y="14"/>
                    </a:cubicBezTo>
                    <a:cubicBezTo>
                      <a:pt x="1" y="14"/>
                      <a:pt x="1" y="14"/>
                      <a:pt x="1" y="15"/>
                    </a:cubicBezTo>
                    <a:cubicBezTo>
                      <a:pt x="1" y="15"/>
                      <a:pt x="2" y="16"/>
                      <a:pt x="1" y="16"/>
                    </a:cubicBezTo>
                    <a:cubicBezTo>
                      <a:pt x="1" y="16"/>
                      <a:pt x="1" y="16"/>
                      <a:pt x="1" y="16"/>
                    </a:cubicBezTo>
                    <a:cubicBezTo>
                      <a:pt x="0" y="16"/>
                      <a:pt x="1" y="16"/>
                      <a:pt x="1" y="17"/>
                    </a:cubicBezTo>
                    <a:cubicBezTo>
                      <a:pt x="1" y="17"/>
                      <a:pt x="1" y="17"/>
                      <a:pt x="1" y="18"/>
                    </a:cubicBezTo>
                    <a:cubicBezTo>
                      <a:pt x="1" y="18"/>
                      <a:pt x="2" y="18"/>
                      <a:pt x="2" y="19"/>
                    </a:cubicBezTo>
                    <a:cubicBezTo>
                      <a:pt x="3" y="19"/>
                      <a:pt x="3" y="20"/>
                      <a:pt x="3" y="20"/>
                    </a:cubicBezTo>
                    <a:cubicBezTo>
                      <a:pt x="4" y="21"/>
                      <a:pt x="4" y="21"/>
                      <a:pt x="4" y="22"/>
                    </a:cubicBezTo>
                    <a:cubicBezTo>
                      <a:pt x="4" y="22"/>
                      <a:pt x="4" y="22"/>
                      <a:pt x="4" y="23"/>
                    </a:cubicBezTo>
                    <a:cubicBezTo>
                      <a:pt x="4" y="24"/>
                      <a:pt x="5" y="24"/>
                      <a:pt x="5" y="25"/>
                    </a:cubicBezTo>
                    <a:cubicBezTo>
                      <a:pt x="5" y="25"/>
                      <a:pt x="5" y="25"/>
                      <a:pt x="5" y="25"/>
                    </a:cubicBezTo>
                    <a:cubicBezTo>
                      <a:pt x="5" y="24"/>
                      <a:pt x="6" y="24"/>
                      <a:pt x="6" y="23"/>
                    </a:cubicBezTo>
                    <a:cubicBezTo>
                      <a:pt x="6" y="23"/>
                      <a:pt x="6" y="23"/>
                      <a:pt x="6" y="22"/>
                    </a:cubicBezTo>
                    <a:cubicBezTo>
                      <a:pt x="7" y="22"/>
                      <a:pt x="6" y="21"/>
                      <a:pt x="7" y="21"/>
                    </a:cubicBezTo>
                    <a:cubicBezTo>
                      <a:pt x="8" y="20"/>
                      <a:pt x="8" y="21"/>
                      <a:pt x="9" y="21"/>
                    </a:cubicBezTo>
                    <a:cubicBezTo>
                      <a:pt x="9" y="21"/>
                      <a:pt x="9" y="21"/>
                      <a:pt x="10" y="21"/>
                    </a:cubicBezTo>
                    <a:cubicBezTo>
                      <a:pt x="10" y="21"/>
                      <a:pt x="11" y="21"/>
                      <a:pt x="11" y="21"/>
                    </a:cubicBezTo>
                    <a:cubicBezTo>
                      <a:pt x="11" y="21"/>
                      <a:pt x="11" y="21"/>
                      <a:pt x="11" y="21"/>
                    </a:cubicBezTo>
                    <a:cubicBezTo>
                      <a:pt x="11" y="21"/>
                      <a:pt x="11" y="21"/>
                      <a:pt x="12" y="21"/>
                    </a:cubicBezTo>
                    <a:cubicBezTo>
                      <a:pt x="12" y="20"/>
                      <a:pt x="11" y="20"/>
                      <a:pt x="12" y="20"/>
                    </a:cubicBezTo>
                    <a:cubicBezTo>
                      <a:pt x="12" y="19"/>
                      <a:pt x="12" y="19"/>
                      <a:pt x="12" y="18"/>
                    </a:cubicBezTo>
                    <a:cubicBezTo>
                      <a:pt x="12" y="18"/>
                      <a:pt x="12" y="18"/>
                      <a:pt x="13" y="17"/>
                    </a:cubicBezTo>
                    <a:cubicBezTo>
                      <a:pt x="13" y="17"/>
                      <a:pt x="13" y="17"/>
                      <a:pt x="14" y="17"/>
                    </a:cubicBezTo>
                    <a:cubicBezTo>
                      <a:pt x="14" y="17"/>
                      <a:pt x="14" y="17"/>
                      <a:pt x="15" y="17"/>
                    </a:cubicBezTo>
                    <a:cubicBezTo>
                      <a:pt x="15" y="17"/>
                      <a:pt x="15" y="17"/>
                      <a:pt x="16" y="18"/>
                    </a:cubicBezTo>
                    <a:cubicBezTo>
                      <a:pt x="16" y="18"/>
                      <a:pt x="16" y="18"/>
                      <a:pt x="16" y="19"/>
                    </a:cubicBezTo>
                    <a:cubicBezTo>
                      <a:pt x="17" y="19"/>
                      <a:pt x="17" y="19"/>
                      <a:pt x="17" y="19"/>
                    </a:cubicBezTo>
                    <a:cubicBezTo>
                      <a:pt x="17" y="19"/>
                      <a:pt x="18" y="19"/>
                      <a:pt x="18" y="19"/>
                    </a:cubicBezTo>
                    <a:cubicBezTo>
                      <a:pt x="19" y="19"/>
                      <a:pt x="19" y="19"/>
                      <a:pt x="19" y="19"/>
                    </a:cubicBezTo>
                    <a:cubicBezTo>
                      <a:pt x="20" y="19"/>
                      <a:pt x="20" y="19"/>
                      <a:pt x="20" y="19"/>
                    </a:cubicBezTo>
                    <a:cubicBezTo>
                      <a:pt x="21" y="19"/>
                      <a:pt x="21" y="20"/>
                      <a:pt x="22" y="20"/>
                    </a:cubicBezTo>
                    <a:cubicBezTo>
                      <a:pt x="22" y="18"/>
                      <a:pt x="22" y="18"/>
                      <a:pt x="22" y="18"/>
                    </a:cubicBezTo>
                    <a:cubicBezTo>
                      <a:pt x="22" y="18"/>
                      <a:pt x="22" y="18"/>
                      <a:pt x="22" y="18"/>
                    </a:cubicBezTo>
                    <a:cubicBezTo>
                      <a:pt x="23" y="18"/>
                      <a:pt x="23" y="18"/>
                      <a:pt x="23" y="18"/>
                    </a:cubicBezTo>
                    <a:cubicBezTo>
                      <a:pt x="24" y="18"/>
                      <a:pt x="24" y="18"/>
                      <a:pt x="24" y="18"/>
                    </a:cubicBezTo>
                    <a:cubicBezTo>
                      <a:pt x="25" y="18"/>
                      <a:pt x="25" y="18"/>
                      <a:pt x="25" y="18"/>
                    </a:cubicBezTo>
                    <a:cubicBezTo>
                      <a:pt x="25" y="17"/>
                      <a:pt x="26" y="17"/>
                      <a:pt x="26" y="17"/>
                    </a:cubicBezTo>
                    <a:cubicBezTo>
                      <a:pt x="26" y="17"/>
                      <a:pt x="26" y="17"/>
                      <a:pt x="27" y="17"/>
                    </a:cubicBezTo>
                    <a:cubicBezTo>
                      <a:pt x="27" y="17"/>
                      <a:pt x="27" y="17"/>
                      <a:pt x="27" y="17"/>
                    </a:cubicBezTo>
                    <a:cubicBezTo>
                      <a:pt x="28" y="17"/>
                      <a:pt x="28" y="17"/>
                      <a:pt x="28" y="17"/>
                    </a:cubicBezTo>
                    <a:cubicBezTo>
                      <a:pt x="29" y="16"/>
                      <a:pt x="29" y="16"/>
                      <a:pt x="29" y="16"/>
                    </a:cubicBezTo>
                    <a:cubicBezTo>
                      <a:pt x="29" y="16"/>
                      <a:pt x="29" y="16"/>
                      <a:pt x="30" y="17"/>
                    </a:cubicBezTo>
                    <a:cubicBezTo>
                      <a:pt x="30" y="17"/>
                      <a:pt x="30" y="17"/>
                      <a:pt x="31" y="17"/>
                    </a:cubicBezTo>
                    <a:cubicBezTo>
                      <a:pt x="31" y="17"/>
                      <a:pt x="31" y="17"/>
                      <a:pt x="31" y="17"/>
                    </a:cubicBezTo>
                    <a:cubicBezTo>
                      <a:pt x="32" y="17"/>
                      <a:pt x="32" y="17"/>
                      <a:pt x="33" y="17"/>
                    </a:cubicBezTo>
                    <a:cubicBezTo>
                      <a:pt x="33" y="17"/>
                      <a:pt x="33" y="17"/>
                      <a:pt x="33" y="17"/>
                    </a:cubicBezTo>
                    <a:cubicBezTo>
                      <a:pt x="33" y="16"/>
                      <a:pt x="33" y="16"/>
                      <a:pt x="33" y="16"/>
                    </a:cubicBezTo>
                    <a:cubicBezTo>
                      <a:pt x="33" y="16"/>
                      <a:pt x="33" y="16"/>
                      <a:pt x="33" y="15"/>
                    </a:cubicBezTo>
                    <a:cubicBezTo>
                      <a:pt x="33" y="15"/>
                      <a:pt x="33" y="15"/>
                      <a:pt x="32" y="1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3"/>
              <p:cNvSpPr>
                <a:spLocks/>
              </p:cNvSpPr>
              <p:nvPr/>
            </p:nvSpPr>
            <p:spPr bwMode="auto">
              <a:xfrm>
                <a:off x="4441827" y="3000376"/>
                <a:ext cx="150813" cy="193675"/>
              </a:xfrm>
              <a:custGeom>
                <a:avLst/>
                <a:gdLst>
                  <a:gd name="T0" fmla="*/ 6 w 14"/>
                  <a:gd name="T1" fmla="*/ 16 h 18"/>
                  <a:gd name="T2" fmla="*/ 6 w 14"/>
                  <a:gd name="T3" fmla="*/ 15 h 18"/>
                  <a:gd name="T4" fmla="*/ 6 w 14"/>
                  <a:gd name="T5" fmla="*/ 14 h 18"/>
                  <a:gd name="T6" fmla="*/ 7 w 14"/>
                  <a:gd name="T7" fmla="*/ 14 h 18"/>
                  <a:gd name="T8" fmla="*/ 8 w 14"/>
                  <a:gd name="T9" fmla="*/ 14 h 18"/>
                  <a:gd name="T10" fmla="*/ 9 w 14"/>
                  <a:gd name="T11" fmla="*/ 14 h 18"/>
                  <a:gd name="T12" fmla="*/ 9 w 14"/>
                  <a:gd name="T13" fmla="*/ 13 h 18"/>
                  <a:gd name="T14" fmla="*/ 10 w 14"/>
                  <a:gd name="T15" fmla="*/ 13 h 18"/>
                  <a:gd name="T16" fmla="*/ 10 w 14"/>
                  <a:gd name="T17" fmla="*/ 14 h 18"/>
                  <a:gd name="T18" fmla="*/ 10 w 14"/>
                  <a:gd name="T19" fmla="*/ 14 h 18"/>
                  <a:gd name="T20" fmla="*/ 11 w 14"/>
                  <a:gd name="T21" fmla="*/ 14 h 18"/>
                  <a:gd name="T22" fmla="*/ 12 w 14"/>
                  <a:gd name="T23" fmla="*/ 14 h 18"/>
                  <a:gd name="T24" fmla="*/ 12 w 14"/>
                  <a:gd name="T25" fmla="*/ 14 h 18"/>
                  <a:gd name="T26" fmla="*/ 13 w 14"/>
                  <a:gd name="T27" fmla="*/ 14 h 18"/>
                  <a:gd name="T28" fmla="*/ 13 w 14"/>
                  <a:gd name="T29" fmla="*/ 13 h 18"/>
                  <a:gd name="T30" fmla="*/ 13 w 14"/>
                  <a:gd name="T31" fmla="*/ 12 h 18"/>
                  <a:gd name="T32" fmla="*/ 13 w 14"/>
                  <a:gd name="T33" fmla="*/ 10 h 18"/>
                  <a:gd name="T34" fmla="*/ 13 w 14"/>
                  <a:gd name="T35" fmla="*/ 8 h 18"/>
                  <a:gd name="T36" fmla="*/ 12 w 14"/>
                  <a:gd name="T37" fmla="*/ 7 h 18"/>
                  <a:gd name="T38" fmla="*/ 12 w 14"/>
                  <a:gd name="T39" fmla="*/ 6 h 18"/>
                  <a:gd name="T40" fmla="*/ 13 w 14"/>
                  <a:gd name="T41" fmla="*/ 6 h 18"/>
                  <a:gd name="T42" fmla="*/ 14 w 14"/>
                  <a:gd name="T43" fmla="*/ 5 h 18"/>
                  <a:gd name="T44" fmla="*/ 13 w 14"/>
                  <a:gd name="T45" fmla="*/ 4 h 18"/>
                  <a:gd name="T46" fmla="*/ 12 w 14"/>
                  <a:gd name="T47" fmla="*/ 3 h 18"/>
                  <a:gd name="T48" fmla="*/ 11 w 14"/>
                  <a:gd name="T49" fmla="*/ 3 h 18"/>
                  <a:gd name="T50" fmla="*/ 10 w 14"/>
                  <a:gd name="T51" fmla="*/ 4 h 18"/>
                  <a:gd name="T52" fmla="*/ 10 w 14"/>
                  <a:gd name="T53" fmla="*/ 3 h 18"/>
                  <a:gd name="T54" fmla="*/ 10 w 14"/>
                  <a:gd name="T55" fmla="*/ 2 h 18"/>
                  <a:gd name="T56" fmla="*/ 11 w 14"/>
                  <a:gd name="T57" fmla="*/ 1 h 18"/>
                  <a:gd name="T58" fmla="*/ 10 w 14"/>
                  <a:gd name="T59" fmla="*/ 1 h 18"/>
                  <a:gd name="T60" fmla="*/ 9 w 14"/>
                  <a:gd name="T61" fmla="*/ 1 h 18"/>
                  <a:gd name="T62" fmla="*/ 8 w 14"/>
                  <a:gd name="T63" fmla="*/ 1 h 18"/>
                  <a:gd name="T64" fmla="*/ 7 w 14"/>
                  <a:gd name="T65" fmla="*/ 1 h 18"/>
                  <a:gd name="T66" fmla="*/ 6 w 14"/>
                  <a:gd name="T67" fmla="*/ 1 h 18"/>
                  <a:gd name="T68" fmla="*/ 6 w 14"/>
                  <a:gd name="T69" fmla="*/ 1 h 18"/>
                  <a:gd name="T70" fmla="*/ 6 w 14"/>
                  <a:gd name="T71" fmla="*/ 2 h 18"/>
                  <a:gd name="T72" fmla="*/ 6 w 14"/>
                  <a:gd name="T73" fmla="*/ 4 h 18"/>
                  <a:gd name="T74" fmla="*/ 5 w 14"/>
                  <a:gd name="T75" fmla="*/ 4 h 18"/>
                  <a:gd name="T76" fmla="*/ 4 w 14"/>
                  <a:gd name="T77" fmla="*/ 4 h 18"/>
                  <a:gd name="T78" fmla="*/ 3 w 14"/>
                  <a:gd name="T79" fmla="*/ 4 h 18"/>
                  <a:gd name="T80" fmla="*/ 2 w 14"/>
                  <a:gd name="T81" fmla="*/ 5 h 18"/>
                  <a:gd name="T82" fmla="*/ 1 w 14"/>
                  <a:gd name="T83" fmla="*/ 5 h 18"/>
                  <a:gd name="T84" fmla="*/ 1 w 14"/>
                  <a:gd name="T85" fmla="*/ 4 h 18"/>
                  <a:gd name="T86" fmla="*/ 1 w 14"/>
                  <a:gd name="T87" fmla="*/ 6 h 18"/>
                  <a:gd name="T88" fmla="*/ 0 w 14"/>
                  <a:gd name="T89" fmla="*/ 9 h 18"/>
                  <a:gd name="T90" fmla="*/ 0 w 14"/>
                  <a:gd name="T91" fmla="*/ 10 h 18"/>
                  <a:gd name="T92" fmla="*/ 0 w 14"/>
                  <a:gd name="T93" fmla="*/ 12 h 18"/>
                  <a:gd name="T94" fmla="*/ 1 w 14"/>
                  <a:gd name="T95" fmla="*/ 13 h 18"/>
                  <a:gd name="T96" fmla="*/ 2 w 14"/>
                  <a:gd name="T97" fmla="*/ 14 h 18"/>
                  <a:gd name="T98" fmla="*/ 3 w 14"/>
                  <a:gd name="T99" fmla="*/ 16 h 18"/>
                  <a:gd name="T100" fmla="*/ 3 w 14"/>
                  <a:gd name="T101" fmla="*/ 17 h 18"/>
                  <a:gd name="T102" fmla="*/ 4 w 14"/>
                  <a:gd name="T103" fmla="*/ 17 h 18"/>
                  <a:gd name="T104" fmla="*/ 5 w 14"/>
                  <a:gd name="T105" fmla="*/ 18 h 18"/>
                  <a:gd name="T106" fmla="*/ 5 w 14"/>
                  <a:gd name="T107" fmla="*/ 18 h 18"/>
                  <a:gd name="T108" fmla="*/ 5 w 14"/>
                  <a:gd name="T109" fmla="*/ 18 h 18"/>
                  <a:gd name="T110" fmla="*/ 6 w 14"/>
                  <a:gd name="T111" fmla="*/ 17 h 18"/>
                  <a:gd name="T112" fmla="*/ 6 w 14"/>
                  <a:gd name="T11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 h="18">
                    <a:moveTo>
                      <a:pt x="6" y="16"/>
                    </a:moveTo>
                    <a:cubicBezTo>
                      <a:pt x="6" y="16"/>
                      <a:pt x="6" y="15"/>
                      <a:pt x="6" y="15"/>
                    </a:cubicBezTo>
                    <a:cubicBezTo>
                      <a:pt x="6" y="15"/>
                      <a:pt x="6" y="14"/>
                      <a:pt x="6" y="14"/>
                    </a:cubicBezTo>
                    <a:cubicBezTo>
                      <a:pt x="7" y="14"/>
                      <a:pt x="7" y="14"/>
                      <a:pt x="7" y="14"/>
                    </a:cubicBezTo>
                    <a:cubicBezTo>
                      <a:pt x="8" y="14"/>
                      <a:pt x="8" y="14"/>
                      <a:pt x="8" y="14"/>
                    </a:cubicBezTo>
                    <a:cubicBezTo>
                      <a:pt x="8" y="14"/>
                      <a:pt x="9" y="14"/>
                      <a:pt x="9" y="14"/>
                    </a:cubicBezTo>
                    <a:cubicBezTo>
                      <a:pt x="9" y="13"/>
                      <a:pt x="9" y="13"/>
                      <a:pt x="9" y="13"/>
                    </a:cubicBezTo>
                    <a:cubicBezTo>
                      <a:pt x="9" y="13"/>
                      <a:pt x="9" y="13"/>
                      <a:pt x="10" y="13"/>
                    </a:cubicBezTo>
                    <a:cubicBezTo>
                      <a:pt x="10" y="13"/>
                      <a:pt x="10" y="14"/>
                      <a:pt x="10" y="14"/>
                    </a:cubicBezTo>
                    <a:cubicBezTo>
                      <a:pt x="10" y="14"/>
                      <a:pt x="10" y="14"/>
                      <a:pt x="10" y="14"/>
                    </a:cubicBezTo>
                    <a:cubicBezTo>
                      <a:pt x="11" y="15"/>
                      <a:pt x="11" y="14"/>
                      <a:pt x="11" y="14"/>
                    </a:cubicBezTo>
                    <a:cubicBezTo>
                      <a:pt x="11" y="14"/>
                      <a:pt x="11" y="14"/>
                      <a:pt x="12" y="14"/>
                    </a:cubicBezTo>
                    <a:cubicBezTo>
                      <a:pt x="12" y="14"/>
                      <a:pt x="12" y="14"/>
                      <a:pt x="12" y="14"/>
                    </a:cubicBezTo>
                    <a:cubicBezTo>
                      <a:pt x="12" y="14"/>
                      <a:pt x="12" y="14"/>
                      <a:pt x="13" y="14"/>
                    </a:cubicBezTo>
                    <a:cubicBezTo>
                      <a:pt x="13" y="14"/>
                      <a:pt x="13" y="14"/>
                      <a:pt x="13" y="13"/>
                    </a:cubicBezTo>
                    <a:cubicBezTo>
                      <a:pt x="13" y="13"/>
                      <a:pt x="13" y="12"/>
                      <a:pt x="13" y="12"/>
                    </a:cubicBezTo>
                    <a:cubicBezTo>
                      <a:pt x="13" y="11"/>
                      <a:pt x="13" y="10"/>
                      <a:pt x="13" y="10"/>
                    </a:cubicBezTo>
                    <a:cubicBezTo>
                      <a:pt x="13" y="9"/>
                      <a:pt x="13" y="9"/>
                      <a:pt x="13" y="8"/>
                    </a:cubicBezTo>
                    <a:cubicBezTo>
                      <a:pt x="12" y="8"/>
                      <a:pt x="12" y="8"/>
                      <a:pt x="12" y="7"/>
                    </a:cubicBezTo>
                    <a:cubicBezTo>
                      <a:pt x="12" y="7"/>
                      <a:pt x="12" y="6"/>
                      <a:pt x="12" y="6"/>
                    </a:cubicBezTo>
                    <a:cubicBezTo>
                      <a:pt x="12" y="6"/>
                      <a:pt x="13" y="6"/>
                      <a:pt x="13" y="6"/>
                    </a:cubicBezTo>
                    <a:cubicBezTo>
                      <a:pt x="13" y="5"/>
                      <a:pt x="14" y="5"/>
                      <a:pt x="14" y="5"/>
                    </a:cubicBezTo>
                    <a:cubicBezTo>
                      <a:pt x="13" y="4"/>
                      <a:pt x="13" y="4"/>
                      <a:pt x="13" y="4"/>
                    </a:cubicBezTo>
                    <a:cubicBezTo>
                      <a:pt x="13" y="4"/>
                      <a:pt x="13" y="4"/>
                      <a:pt x="12" y="3"/>
                    </a:cubicBezTo>
                    <a:cubicBezTo>
                      <a:pt x="12" y="3"/>
                      <a:pt x="12" y="3"/>
                      <a:pt x="11" y="3"/>
                    </a:cubicBezTo>
                    <a:cubicBezTo>
                      <a:pt x="11" y="4"/>
                      <a:pt x="11" y="4"/>
                      <a:pt x="10" y="4"/>
                    </a:cubicBezTo>
                    <a:cubicBezTo>
                      <a:pt x="10" y="4"/>
                      <a:pt x="10" y="4"/>
                      <a:pt x="10" y="3"/>
                    </a:cubicBezTo>
                    <a:cubicBezTo>
                      <a:pt x="10" y="3"/>
                      <a:pt x="10" y="3"/>
                      <a:pt x="10" y="2"/>
                    </a:cubicBezTo>
                    <a:cubicBezTo>
                      <a:pt x="11" y="2"/>
                      <a:pt x="11" y="1"/>
                      <a:pt x="11" y="1"/>
                    </a:cubicBezTo>
                    <a:cubicBezTo>
                      <a:pt x="10" y="1"/>
                      <a:pt x="10" y="1"/>
                      <a:pt x="10" y="1"/>
                    </a:cubicBezTo>
                    <a:cubicBezTo>
                      <a:pt x="10" y="1"/>
                      <a:pt x="9" y="1"/>
                      <a:pt x="9" y="1"/>
                    </a:cubicBezTo>
                    <a:cubicBezTo>
                      <a:pt x="8" y="1"/>
                      <a:pt x="8" y="1"/>
                      <a:pt x="8" y="1"/>
                    </a:cubicBezTo>
                    <a:cubicBezTo>
                      <a:pt x="7" y="1"/>
                      <a:pt x="7" y="0"/>
                      <a:pt x="7" y="1"/>
                    </a:cubicBezTo>
                    <a:cubicBezTo>
                      <a:pt x="6" y="1"/>
                      <a:pt x="6" y="1"/>
                      <a:pt x="6" y="1"/>
                    </a:cubicBezTo>
                    <a:cubicBezTo>
                      <a:pt x="6" y="1"/>
                      <a:pt x="6" y="1"/>
                      <a:pt x="6" y="1"/>
                    </a:cubicBezTo>
                    <a:cubicBezTo>
                      <a:pt x="6" y="2"/>
                      <a:pt x="6" y="2"/>
                      <a:pt x="6" y="2"/>
                    </a:cubicBezTo>
                    <a:cubicBezTo>
                      <a:pt x="6" y="3"/>
                      <a:pt x="6" y="3"/>
                      <a:pt x="6" y="4"/>
                    </a:cubicBezTo>
                    <a:cubicBezTo>
                      <a:pt x="5" y="4"/>
                      <a:pt x="6" y="4"/>
                      <a:pt x="5" y="4"/>
                    </a:cubicBezTo>
                    <a:cubicBezTo>
                      <a:pt x="5" y="4"/>
                      <a:pt x="5" y="4"/>
                      <a:pt x="4" y="4"/>
                    </a:cubicBezTo>
                    <a:cubicBezTo>
                      <a:pt x="4" y="4"/>
                      <a:pt x="4" y="4"/>
                      <a:pt x="3" y="4"/>
                    </a:cubicBezTo>
                    <a:cubicBezTo>
                      <a:pt x="3" y="4"/>
                      <a:pt x="2" y="4"/>
                      <a:pt x="2" y="5"/>
                    </a:cubicBezTo>
                    <a:cubicBezTo>
                      <a:pt x="2" y="5"/>
                      <a:pt x="2" y="5"/>
                      <a:pt x="1" y="5"/>
                    </a:cubicBezTo>
                    <a:cubicBezTo>
                      <a:pt x="1" y="4"/>
                      <a:pt x="1" y="4"/>
                      <a:pt x="1" y="4"/>
                    </a:cubicBezTo>
                    <a:cubicBezTo>
                      <a:pt x="1" y="5"/>
                      <a:pt x="1" y="5"/>
                      <a:pt x="1" y="6"/>
                    </a:cubicBezTo>
                    <a:cubicBezTo>
                      <a:pt x="1" y="7"/>
                      <a:pt x="0" y="8"/>
                      <a:pt x="0" y="9"/>
                    </a:cubicBezTo>
                    <a:cubicBezTo>
                      <a:pt x="0" y="9"/>
                      <a:pt x="0" y="10"/>
                      <a:pt x="0" y="10"/>
                    </a:cubicBezTo>
                    <a:cubicBezTo>
                      <a:pt x="0" y="11"/>
                      <a:pt x="0" y="11"/>
                      <a:pt x="0" y="12"/>
                    </a:cubicBezTo>
                    <a:cubicBezTo>
                      <a:pt x="1" y="13"/>
                      <a:pt x="1" y="13"/>
                      <a:pt x="1" y="13"/>
                    </a:cubicBezTo>
                    <a:cubicBezTo>
                      <a:pt x="1" y="14"/>
                      <a:pt x="1" y="14"/>
                      <a:pt x="2" y="14"/>
                    </a:cubicBezTo>
                    <a:cubicBezTo>
                      <a:pt x="2" y="15"/>
                      <a:pt x="2" y="15"/>
                      <a:pt x="3" y="16"/>
                    </a:cubicBezTo>
                    <a:cubicBezTo>
                      <a:pt x="3" y="16"/>
                      <a:pt x="3" y="16"/>
                      <a:pt x="3" y="17"/>
                    </a:cubicBezTo>
                    <a:cubicBezTo>
                      <a:pt x="4" y="17"/>
                      <a:pt x="4" y="17"/>
                      <a:pt x="4" y="17"/>
                    </a:cubicBezTo>
                    <a:cubicBezTo>
                      <a:pt x="4" y="18"/>
                      <a:pt x="4" y="18"/>
                      <a:pt x="5" y="18"/>
                    </a:cubicBezTo>
                    <a:cubicBezTo>
                      <a:pt x="5" y="18"/>
                      <a:pt x="5" y="18"/>
                      <a:pt x="5" y="18"/>
                    </a:cubicBezTo>
                    <a:cubicBezTo>
                      <a:pt x="5" y="18"/>
                      <a:pt x="5" y="18"/>
                      <a:pt x="5" y="18"/>
                    </a:cubicBezTo>
                    <a:cubicBezTo>
                      <a:pt x="6" y="17"/>
                      <a:pt x="6" y="17"/>
                      <a:pt x="6" y="17"/>
                    </a:cubicBezTo>
                    <a:cubicBezTo>
                      <a:pt x="6" y="17"/>
                      <a:pt x="6" y="16"/>
                      <a:pt x="6" y="1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4"/>
              <p:cNvSpPr>
                <a:spLocks/>
              </p:cNvSpPr>
              <p:nvPr/>
            </p:nvSpPr>
            <p:spPr bwMode="auto">
              <a:xfrm>
                <a:off x="3881439" y="2805114"/>
                <a:ext cx="107950" cy="141288"/>
              </a:xfrm>
              <a:custGeom>
                <a:avLst/>
                <a:gdLst>
                  <a:gd name="T0" fmla="*/ 9 w 10"/>
                  <a:gd name="T1" fmla="*/ 8 h 13"/>
                  <a:gd name="T2" fmla="*/ 9 w 10"/>
                  <a:gd name="T3" fmla="*/ 7 h 13"/>
                  <a:gd name="T4" fmla="*/ 8 w 10"/>
                  <a:gd name="T5" fmla="*/ 7 h 13"/>
                  <a:gd name="T6" fmla="*/ 7 w 10"/>
                  <a:gd name="T7" fmla="*/ 6 h 13"/>
                  <a:gd name="T8" fmla="*/ 8 w 10"/>
                  <a:gd name="T9" fmla="*/ 5 h 13"/>
                  <a:gd name="T10" fmla="*/ 8 w 10"/>
                  <a:gd name="T11" fmla="*/ 4 h 13"/>
                  <a:gd name="T12" fmla="*/ 8 w 10"/>
                  <a:gd name="T13" fmla="*/ 4 h 13"/>
                  <a:gd name="T14" fmla="*/ 9 w 10"/>
                  <a:gd name="T15" fmla="*/ 3 h 13"/>
                  <a:gd name="T16" fmla="*/ 8 w 10"/>
                  <a:gd name="T17" fmla="*/ 3 h 13"/>
                  <a:gd name="T18" fmla="*/ 7 w 10"/>
                  <a:gd name="T19" fmla="*/ 3 h 13"/>
                  <a:gd name="T20" fmla="*/ 6 w 10"/>
                  <a:gd name="T21" fmla="*/ 4 h 13"/>
                  <a:gd name="T22" fmla="*/ 5 w 10"/>
                  <a:gd name="T23" fmla="*/ 4 h 13"/>
                  <a:gd name="T24" fmla="*/ 5 w 10"/>
                  <a:gd name="T25" fmla="*/ 3 h 13"/>
                  <a:gd name="T26" fmla="*/ 5 w 10"/>
                  <a:gd name="T27" fmla="*/ 1 h 13"/>
                  <a:gd name="T28" fmla="*/ 5 w 10"/>
                  <a:gd name="T29" fmla="*/ 1 h 13"/>
                  <a:gd name="T30" fmla="*/ 3 w 10"/>
                  <a:gd name="T31" fmla="*/ 1 h 13"/>
                  <a:gd name="T32" fmla="*/ 3 w 10"/>
                  <a:gd name="T33" fmla="*/ 1 h 13"/>
                  <a:gd name="T34" fmla="*/ 3 w 10"/>
                  <a:gd name="T35" fmla="*/ 1 h 13"/>
                  <a:gd name="T36" fmla="*/ 3 w 10"/>
                  <a:gd name="T37" fmla="*/ 2 h 13"/>
                  <a:gd name="T38" fmla="*/ 2 w 10"/>
                  <a:gd name="T39" fmla="*/ 3 h 13"/>
                  <a:gd name="T40" fmla="*/ 1 w 10"/>
                  <a:gd name="T41" fmla="*/ 4 h 13"/>
                  <a:gd name="T42" fmla="*/ 1 w 10"/>
                  <a:gd name="T43" fmla="*/ 5 h 13"/>
                  <a:gd name="T44" fmla="*/ 0 w 10"/>
                  <a:gd name="T45" fmla="*/ 6 h 13"/>
                  <a:gd name="T46" fmla="*/ 0 w 10"/>
                  <a:gd name="T47" fmla="*/ 6 h 13"/>
                  <a:gd name="T48" fmla="*/ 1 w 10"/>
                  <a:gd name="T49" fmla="*/ 7 h 13"/>
                  <a:gd name="T50" fmla="*/ 1 w 10"/>
                  <a:gd name="T51" fmla="*/ 7 h 13"/>
                  <a:gd name="T52" fmla="*/ 2 w 10"/>
                  <a:gd name="T53" fmla="*/ 8 h 13"/>
                  <a:gd name="T54" fmla="*/ 3 w 10"/>
                  <a:gd name="T55" fmla="*/ 8 h 13"/>
                  <a:gd name="T56" fmla="*/ 4 w 10"/>
                  <a:gd name="T57" fmla="*/ 9 h 13"/>
                  <a:gd name="T58" fmla="*/ 5 w 10"/>
                  <a:gd name="T59" fmla="*/ 10 h 13"/>
                  <a:gd name="T60" fmla="*/ 5 w 10"/>
                  <a:gd name="T61" fmla="*/ 11 h 13"/>
                  <a:gd name="T62" fmla="*/ 7 w 10"/>
                  <a:gd name="T63" fmla="*/ 11 h 13"/>
                  <a:gd name="T64" fmla="*/ 7 w 10"/>
                  <a:gd name="T65" fmla="*/ 12 h 13"/>
                  <a:gd name="T66" fmla="*/ 8 w 10"/>
                  <a:gd name="T67" fmla="*/ 12 h 13"/>
                  <a:gd name="T68" fmla="*/ 9 w 10"/>
                  <a:gd name="T69" fmla="*/ 13 h 13"/>
                  <a:gd name="T70" fmla="*/ 10 w 10"/>
                  <a:gd name="T71" fmla="*/ 13 h 13"/>
                  <a:gd name="T72" fmla="*/ 10 w 10"/>
                  <a:gd name="T73" fmla="*/ 13 h 13"/>
                  <a:gd name="T74" fmla="*/ 10 w 10"/>
                  <a:gd name="T75" fmla="*/ 11 h 13"/>
                  <a:gd name="T76" fmla="*/ 10 w 10"/>
                  <a:gd name="T77" fmla="*/ 10 h 13"/>
                  <a:gd name="T78" fmla="*/ 10 w 10"/>
                  <a:gd name="T79" fmla="*/ 9 h 13"/>
                  <a:gd name="T80" fmla="*/ 9 w 10"/>
                  <a:gd name="T8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3">
                    <a:moveTo>
                      <a:pt x="9" y="8"/>
                    </a:moveTo>
                    <a:cubicBezTo>
                      <a:pt x="9" y="8"/>
                      <a:pt x="10" y="7"/>
                      <a:pt x="9" y="7"/>
                    </a:cubicBezTo>
                    <a:cubicBezTo>
                      <a:pt x="9" y="7"/>
                      <a:pt x="8" y="7"/>
                      <a:pt x="8" y="7"/>
                    </a:cubicBezTo>
                    <a:cubicBezTo>
                      <a:pt x="8" y="7"/>
                      <a:pt x="7" y="7"/>
                      <a:pt x="7" y="6"/>
                    </a:cubicBezTo>
                    <a:cubicBezTo>
                      <a:pt x="7" y="6"/>
                      <a:pt x="8" y="6"/>
                      <a:pt x="8" y="5"/>
                    </a:cubicBezTo>
                    <a:cubicBezTo>
                      <a:pt x="8" y="5"/>
                      <a:pt x="8" y="5"/>
                      <a:pt x="8" y="4"/>
                    </a:cubicBezTo>
                    <a:cubicBezTo>
                      <a:pt x="8" y="4"/>
                      <a:pt x="8" y="4"/>
                      <a:pt x="8" y="4"/>
                    </a:cubicBezTo>
                    <a:cubicBezTo>
                      <a:pt x="8" y="3"/>
                      <a:pt x="9" y="3"/>
                      <a:pt x="9" y="3"/>
                    </a:cubicBezTo>
                    <a:cubicBezTo>
                      <a:pt x="8" y="3"/>
                      <a:pt x="8" y="3"/>
                      <a:pt x="8" y="3"/>
                    </a:cubicBezTo>
                    <a:cubicBezTo>
                      <a:pt x="8" y="3"/>
                      <a:pt x="7" y="3"/>
                      <a:pt x="7" y="3"/>
                    </a:cubicBezTo>
                    <a:cubicBezTo>
                      <a:pt x="7" y="3"/>
                      <a:pt x="7" y="4"/>
                      <a:pt x="6" y="4"/>
                    </a:cubicBezTo>
                    <a:cubicBezTo>
                      <a:pt x="6" y="5"/>
                      <a:pt x="6" y="4"/>
                      <a:pt x="5" y="4"/>
                    </a:cubicBezTo>
                    <a:cubicBezTo>
                      <a:pt x="5" y="4"/>
                      <a:pt x="5" y="3"/>
                      <a:pt x="5" y="3"/>
                    </a:cubicBezTo>
                    <a:cubicBezTo>
                      <a:pt x="5" y="2"/>
                      <a:pt x="5" y="2"/>
                      <a:pt x="5" y="1"/>
                    </a:cubicBezTo>
                    <a:cubicBezTo>
                      <a:pt x="5" y="1"/>
                      <a:pt x="5" y="1"/>
                      <a:pt x="5" y="1"/>
                    </a:cubicBezTo>
                    <a:cubicBezTo>
                      <a:pt x="4" y="0"/>
                      <a:pt x="4" y="1"/>
                      <a:pt x="3" y="1"/>
                    </a:cubicBezTo>
                    <a:cubicBezTo>
                      <a:pt x="3" y="1"/>
                      <a:pt x="3" y="1"/>
                      <a:pt x="3" y="1"/>
                    </a:cubicBezTo>
                    <a:cubicBezTo>
                      <a:pt x="3" y="1"/>
                      <a:pt x="3" y="1"/>
                      <a:pt x="3" y="1"/>
                    </a:cubicBezTo>
                    <a:cubicBezTo>
                      <a:pt x="3" y="2"/>
                      <a:pt x="3" y="2"/>
                      <a:pt x="3" y="2"/>
                    </a:cubicBezTo>
                    <a:cubicBezTo>
                      <a:pt x="2" y="3"/>
                      <a:pt x="2" y="3"/>
                      <a:pt x="2" y="3"/>
                    </a:cubicBezTo>
                    <a:cubicBezTo>
                      <a:pt x="2" y="3"/>
                      <a:pt x="2" y="3"/>
                      <a:pt x="1" y="4"/>
                    </a:cubicBezTo>
                    <a:cubicBezTo>
                      <a:pt x="1" y="4"/>
                      <a:pt x="1" y="4"/>
                      <a:pt x="1" y="5"/>
                    </a:cubicBezTo>
                    <a:cubicBezTo>
                      <a:pt x="0" y="5"/>
                      <a:pt x="0" y="5"/>
                      <a:pt x="0" y="6"/>
                    </a:cubicBezTo>
                    <a:cubicBezTo>
                      <a:pt x="0" y="6"/>
                      <a:pt x="0" y="6"/>
                      <a:pt x="0" y="6"/>
                    </a:cubicBezTo>
                    <a:cubicBezTo>
                      <a:pt x="0" y="6"/>
                      <a:pt x="0" y="6"/>
                      <a:pt x="1" y="7"/>
                    </a:cubicBezTo>
                    <a:cubicBezTo>
                      <a:pt x="1" y="7"/>
                      <a:pt x="1" y="7"/>
                      <a:pt x="1" y="7"/>
                    </a:cubicBezTo>
                    <a:cubicBezTo>
                      <a:pt x="2" y="7"/>
                      <a:pt x="2" y="7"/>
                      <a:pt x="2" y="8"/>
                    </a:cubicBezTo>
                    <a:cubicBezTo>
                      <a:pt x="3" y="8"/>
                      <a:pt x="3" y="8"/>
                      <a:pt x="3" y="8"/>
                    </a:cubicBezTo>
                    <a:cubicBezTo>
                      <a:pt x="3" y="8"/>
                      <a:pt x="4" y="9"/>
                      <a:pt x="4" y="9"/>
                    </a:cubicBezTo>
                    <a:cubicBezTo>
                      <a:pt x="5" y="9"/>
                      <a:pt x="5" y="9"/>
                      <a:pt x="5" y="10"/>
                    </a:cubicBezTo>
                    <a:cubicBezTo>
                      <a:pt x="5" y="10"/>
                      <a:pt x="5" y="11"/>
                      <a:pt x="5" y="11"/>
                    </a:cubicBezTo>
                    <a:cubicBezTo>
                      <a:pt x="6" y="11"/>
                      <a:pt x="6" y="11"/>
                      <a:pt x="7" y="11"/>
                    </a:cubicBezTo>
                    <a:cubicBezTo>
                      <a:pt x="7" y="11"/>
                      <a:pt x="7" y="12"/>
                      <a:pt x="7" y="12"/>
                    </a:cubicBezTo>
                    <a:cubicBezTo>
                      <a:pt x="7" y="12"/>
                      <a:pt x="8" y="12"/>
                      <a:pt x="8" y="12"/>
                    </a:cubicBezTo>
                    <a:cubicBezTo>
                      <a:pt x="9" y="12"/>
                      <a:pt x="9" y="13"/>
                      <a:pt x="9" y="13"/>
                    </a:cubicBezTo>
                    <a:cubicBezTo>
                      <a:pt x="10" y="13"/>
                      <a:pt x="10" y="13"/>
                      <a:pt x="10" y="13"/>
                    </a:cubicBezTo>
                    <a:cubicBezTo>
                      <a:pt x="10" y="13"/>
                      <a:pt x="10" y="13"/>
                      <a:pt x="10" y="13"/>
                    </a:cubicBezTo>
                    <a:cubicBezTo>
                      <a:pt x="10" y="12"/>
                      <a:pt x="10" y="12"/>
                      <a:pt x="10" y="11"/>
                    </a:cubicBezTo>
                    <a:cubicBezTo>
                      <a:pt x="10" y="11"/>
                      <a:pt x="10" y="11"/>
                      <a:pt x="10" y="10"/>
                    </a:cubicBezTo>
                    <a:cubicBezTo>
                      <a:pt x="10" y="10"/>
                      <a:pt x="10" y="9"/>
                      <a:pt x="10" y="9"/>
                    </a:cubicBezTo>
                    <a:cubicBezTo>
                      <a:pt x="10" y="8"/>
                      <a:pt x="10" y="8"/>
                      <a:pt x="9" y="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5"/>
              <p:cNvSpPr>
                <a:spLocks/>
              </p:cNvSpPr>
              <p:nvPr/>
            </p:nvSpPr>
            <p:spPr bwMode="auto">
              <a:xfrm>
                <a:off x="4043364" y="2611439"/>
                <a:ext cx="215900" cy="173038"/>
              </a:xfrm>
              <a:custGeom>
                <a:avLst/>
                <a:gdLst>
                  <a:gd name="T0" fmla="*/ 20 w 20"/>
                  <a:gd name="T1" fmla="*/ 7 h 16"/>
                  <a:gd name="T2" fmla="*/ 19 w 20"/>
                  <a:gd name="T3" fmla="*/ 7 h 16"/>
                  <a:gd name="T4" fmla="*/ 17 w 20"/>
                  <a:gd name="T5" fmla="*/ 7 h 16"/>
                  <a:gd name="T6" fmla="*/ 17 w 20"/>
                  <a:gd name="T7" fmla="*/ 6 h 16"/>
                  <a:gd name="T8" fmla="*/ 17 w 20"/>
                  <a:gd name="T9" fmla="*/ 5 h 16"/>
                  <a:gd name="T10" fmla="*/ 17 w 20"/>
                  <a:gd name="T11" fmla="*/ 4 h 16"/>
                  <a:gd name="T12" fmla="*/ 16 w 20"/>
                  <a:gd name="T13" fmla="*/ 3 h 16"/>
                  <a:gd name="T14" fmla="*/ 15 w 20"/>
                  <a:gd name="T15" fmla="*/ 2 h 16"/>
                  <a:gd name="T16" fmla="*/ 15 w 20"/>
                  <a:gd name="T17" fmla="*/ 1 h 16"/>
                  <a:gd name="T18" fmla="*/ 15 w 20"/>
                  <a:gd name="T19" fmla="*/ 1 h 16"/>
                  <a:gd name="T20" fmla="*/ 14 w 20"/>
                  <a:gd name="T21" fmla="*/ 0 h 16"/>
                  <a:gd name="T22" fmla="*/ 13 w 20"/>
                  <a:gd name="T23" fmla="*/ 0 h 16"/>
                  <a:gd name="T24" fmla="*/ 12 w 20"/>
                  <a:gd name="T25" fmla="*/ 1 h 16"/>
                  <a:gd name="T26" fmla="*/ 11 w 20"/>
                  <a:gd name="T27" fmla="*/ 1 h 16"/>
                  <a:gd name="T28" fmla="*/ 11 w 20"/>
                  <a:gd name="T29" fmla="*/ 2 h 16"/>
                  <a:gd name="T30" fmla="*/ 10 w 20"/>
                  <a:gd name="T31" fmla="*/ 2 h 16"/>
                  <a:gd name="T32" fmla="*/ 9 w 20"/>
                  <a:gd name="T33" fmla="*/ 3 h 16"/>
                  <a:gd name="T34" fmla="*/ 8 w 20"/>
                  <a:gd name="T35" fmla="*/ 4 h 16"/>
                  <a:gd name="T36" fmla="*/ 7 w 20"/>
                  <a:gd name="T37" fmla="*/ 4 h 16"/>
                  <a:gd name="T38" fmla="*/ 5 w 20"/>
                  <a:gd name="T39" fmla="*/ 4 h 16"/>
                  <a:gd name="T40" fmla="*/ 4 w 20"/>
                  <a:gd name="T41" fmla="*/ 5 h 16"/>
                  <a:gd name="T42" fmla="*/ 3 w 20"/>
                  <a:gd name="T43" fmla="*/ 6 h 16"/>
                  <a:gd name="T44" fmla="*/ 3 w 20"/>
                  <a:gd name="T45" fmla="*/ 8 h 16"/>
                  <a:gd name="T46" fmla="*/ 3 w 20"/>
                  <a:gd name="T47" fmla="*/ 9 h 16"/>
                  <a:gd name="T48" fmla="*/ 2 w 20"/>
                  <a:gd name="T49" fmla="*/ 9 h 16"/>
                  <a:gd name="T50" fmla="*/ 1 w 20"/>
                  <a:gd name="T51" fmla="*/ 10 h 16"/>
                  <a:gd name="T52" fmla="*/ 1 w 20"/>
                  <a:gd name="T53" fmla="*/ 11 h 16"/>
                  <a:gd name="T54" fmla="*/ 1 w 20"/>
                  <a:gd name="T55" fmla="*/ 12 h 16"/>
                  <a:gd name="T56" fmla="*/ 0 w 20"/>
                  <a:gd name="T57" fmla="*/ 14 h 16"/>
                  <a:gd name="T58" fmla="*/ 0 w 20"/>
                  <a:gd name="T59" fmla="*/ 14 h 16"/>
                  <a:gd name="T60" fmla="*/ 1 w 20"/>
                  <a:gd name="T61" fmla="*/ 14 h 16"/>
                  <a:gd name="T62" fmla="*/ 2 w 20"/>
                  <a:gd name="T63" fmla="*/ 15 h 16"/>
                  <a:gd name="T64" fmla="*/ 3 w 20"/>
                  <a:gd name="T65" fmla="*/ 16 h 16"/>
                  <a:gd name="T66" fmla="*/ 4 w 20"/>
                  <a:gd name="T67" fmla="*/ 15 h 16"/>
                  <a:gd name="T68" fmla="*/ 4 w 20"/>
                  <a:gd name="T69" fmla="*/ 15 h 16"/>
                  <a:gd name="T70" fmla="*/ 6 w 20"/>
                  <a:gd name="T71" fmla="*/ 15 h 16"/>
                  <a:gd name="T72" fmla="*/ 7 w 20"/>
                  <a:gd name="T73" fmla="*/ 16 h 16"/>
                  <a:gd name="T74" fmla="*/ 7 w 20"/>
                  <a:gd name="T75" fmla="*/ 15 h 16"/>
                  <a:gd name="T76" fmla="*/ 7 w 20"/>
                  <a:gd name="T77" fmla="*/ 14 h 16"/>
                  <a:gd name="T78" fmla="*/ 7 w 20"/>
                  <a:gd name="T79" fmla="*/ 13 h 16"/>
                  <a:gd name="T80" fmla="*/ 8 w 20"/>
                  <a:gd name="T81" fmla="*/ 12 h 16"/>
                  <a:gd name="T82" fmla="*/ 9 w 20"/>
                  <a:gd name="T83" fmla="*/ 12 h 16"/>
                  <a:gd name="T84" fmla="*/ 11 w 20"/>
                  <a:gd name="T85" fmla="*/ 12 h 16"/>
                  <a:gd name="T86" fmla="*/ 12 w 20"/>
                  <a:gd name="T87" fmla="*/ 12 h 16"/>
                  <a:gd name="T88" fmla="*/ 13 w 20"/>
                  <a:gd name="T89" fmla="*/ 12 h 16"/>
                  <a:gd name="T90" fmla="*/ 13 w 20"/>
                  <a:gd name="T91" fmla="*/ 11 h 16"/>
                  <a:gd name="T92" fmla="*/ 15 w 20"/>
                  <a:gd name="T93" fmla="*/ 12 h 16"/>
                  <a:gd name="T94" fmla="*/ 16 w 20"/>
                  <a:gd name="T95" fmla="*/ 12 h 16"/>
                  <a:gd name="T96" fmla="*/ 17 w 20"/>
                  <a:gd name="T97" fmla="*/ 12 h 16"/>
                  <a:gd name="T98" fmla="*/ 17 w 20"/>
                  <a:gd name="T99" fmla="*/ 12 h 16"/>
                  <a:gd name="T100" fmla="*/ 17 w 20"/>
                  <a:gd name="T101" fmla="*/ 11 h 16"/>
                  <a:gd name="T102" fmla="*/ 18 w 20"/>
                  <a:gd name="T103" fmla="*/ 11 h 16"/>
                  <a:gd name="T104" fmla="*/ 19 w 20"/>
                  <a:gd name="T105" fmla="*/ 11 h 16"/>
                  <a:gd name="T106" fmla="*/ 20 w 20"/>
                  <a:gd name="T107" fmla="*/ 10 h 16"/>
                  <a:gd name="T108" fmla="*/ 20 w 20"/>
                  <a:gd name="T109" fmla="*/ 8 h 16"/>
                  <a:gd name="T110" fmla="*/ 20 w 20"/>
                  <a:gd name="T111" fmla="*/ 8 h 16"/>
                  <a:gd name="T112" fmla="*/ 20 w 20"/>
                  <a:gd name="T113" fmla="*/ 7 h 16"/>
                  <a:gd name="T114" fmla="*/ 20 w 20"/>
                  <a:gd name="T11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16">
                    <a:moveTo>
                      <a:pt x="20" y="7"/>
                    </a:moveTo>
                    <a:cubicBezTo>
                      <a:pt x="19" y="7"/>
                      <a:pt x="19" y="7"/>
                      <a:pt x="19" y="7"/>
                    </a:cubicBezTo>
                    <a:cubicBezTo>
                      <a:pt x="18" y="7"/>
                      <a:pt x="18" y="7"/>
                      <a:pt x="17" y="7"/>
                    </a:cubicBezTo>
                    <a:cubicBezTo>
                      <a:pt x="17" y="7"/>
                      <a:pt x="17" y="6"/>
                      <a:pt x="17" y="6"/>
                    </a:cubicBezTo>
                    <a:cubicBezTo>
                      <a:pt x="17" y="5"/>
                      <a:pt x="18" y="5"/>
                      <a:pt x="17" y="5"/>
                    </a:cubicBezTo>
                    <a:cubicBezTo>
                      <a:pt x="17" y="4"/>
                      <a:pt x="17" y="4"/>
                      <a:pt x="17" y="4"/>
                    </a:cubicBezTo>
                    <a:cubicBezTo>
                      <a:pt x="16" y="4"/>
                      <a:pt x="16" y="4"/>
                      <a:pt x="16" y="3"/>
                    </a:cubicBezTo>
                    <a:cubicBezTo>
                      <a:pt x="15" y="3"/>
                      <a:pt x="15" y="2"/>
                      <a:pt x="15" y="2"/>
                    </a:cubicBezTo>
                    <a:cubicBezTo>
                      <a:pt x="15" y="2"/>
                      <a:pt x="15" y="1"/>
                      <a:pt x="15" y="1"/>
                    </a:cubicBezTo>
                    <a:cubicBezTo>
                      <a:pt x="15" y="1"/>
                      <a:pt x="15" y="1"/>
                      <a:pt x="15" y="1"/>
                    </a:cubicBezTo>
                    <a:cubicBezTo>
                      <a:pt x="15" y="1"/>
                      <a:pt x="14" y="1"/>
                      <a:pt x="14" y="0"/>
                    </a:cubicBezTo>
                    <a:cubicBezTo>
                      <a:pt x="13" y="0"/>
                      <a:pt x="13" y="0"/>
                      <a:pt x="13" y="0"/>
                    </a:cubicBezTo>
                    <a:cubicBezTo>
                      <a:pt x="12" y="0"/>
                      <a:pt x="12" y="1"/>
                      <a:pt x="12" y="1"/>
                    </a:cubicBezTo>
                    <a:cubicBezTo>
                      <a:pt x="12" y="1"/>
                      <a:pt x="12" y="1"/>
                      <a:pt x="11" y="1"/>
                    </a:cubicBezTo>
                    <a:cubicBezTo>
                      <a:pt x="11" y="1"/>
                      <a:pt x="11" y="1"/>
                      <a:pt x="11" y="2"/>
                    </a:cubicBezTo>
                    <a:cubicBezTo>
                      <a:pt x="10" y="2"/>
                      <a:pt x="10" y="2"/>
                      <a:pt x="10" y="2"/>
                    </a:cubicBezTo>
                    <a:cubicBezTo>
                      <a:pt x="9" y="3"/>
                      <a:pt x="9" y="3"/>
                      <a:pt x="9" y="3"/>
                    </a:cubicBezTo>
                    <a:cubicBezTo>
                      <a:pt x="8" y="4"/>
                      <a:pt x="8" y="4"/>
                      <a:pt x="8" y="4"/>
                    </a:cubicBezTo>
                    <a:cubicBezTo>
                      <a:pt x="8" y="4"/>
                      <a:pt x="7" y="4"/>
                      <a:pt x="7" y="4"/>
                    </a:cubicBezTo>
                    <a:cubicBezTo>
                      <a:pt x="6" y="4"/>
                      <a:pt x="6" y="4"/>
                      <a:pt x="5" y="4"/>
                    </a:cubicBezTo>
                    <a:cubicBezTo>
                      <a:pt x="4" y="4"/>
                      <a:pt x="4" y="5"/>
                      <a:pt x="4" y="5"/>
                    </a:cubicBezTo>
                    <a:cubicBezTo>
                      <a:pt x="4" y="6"/>
                      <a:pt x="3" y="6"/>
                      <a:pt x="3" y="6"/>
                    </a:cubicBezTo>
                    <a:cubicBezTo>
                      <a:pt x="3" y="7"/>
                      <a:pt x="3" y="7"/>
                      <a:pt x="3" y="8"/>
                    </a:cubicBezTo>
                    <a:cubicBezTo>
                      <a:pt x="3" y="8"/>
                      <a:pt x="3" y="9"/>
                      <a:pt x="3" y="9"/>
                    </a:cubicBezTo>
                    <a:cubicBezTo>
                      <a:pt x="2" y="9"/>
                      <a:pt x="2" y="9"/>
                      <a:pt x="2" y="9"/>
                    </a:cubicBezTo>
                    <a:cubicBezTo>
                      <a:pt x="1" y="9"/>
                      <a:pt x="1" y="9"/>
                      <a:pt x="1" y="10"/>
                    </a:cubicBezTo>
                    <a:cubicBezTo>
                      <a:pt x="1" y="10"/>
                      <a:pt x="1" y="11"/>
                      <a:pt x="1" y="11"/>
                    </a:cubicBezTo>
                    <a:cubicBezTo>
                      <a:pt x="1" y="11"/>
                      <a:pt x="1" y="11"/>
                      <a:pt x="1" y="12"/>
                    </a:cubicBezTo>
                    <a:cubicBezTo>
                      <a:pt x="0" y="12"/>
                      <a:pt x="0" y="13"/>
                      <a:pt x="0" y="14"/>
                    </a:cubicBezTo>
                    <a:cubicBezTo>
                      <a:pt x="0" y="14"/>
                      <a:pt x="0" y="14"/>
                      <a:pt x="0" y="14"/>
                    </a:cubicBezTo>
                    <a:cubicBezTo>
                      <a:pt x="1" y="14"/>
                      <a:pt x="1" y="14"/>
                      <a:pt x="1" y="14"/>
                    </a:cubicBezTo>
                    <a:cubicBezTo>
                      <a:pt x="2" y="15"/>
                      <a:pt x="1" y="15"/>
                      <a:pt x="2" y="15"/>
                    </a:cubicBezTo>
                    <a:cubicBezTo>
                      <a:pt x="2" y="16"/>
                      <a:pt x="2" y="16"/>
                      <a:pt x="3" y="16"/>
                    </a:cubicBezTo>
                    <a:cubicBezTo>
                      <a:pt x="3" y="16"/>
                      <a:pt x="3" y="16"/>
                      <a:pt x="4" y="15"/>
                    </a:cubicBezTo>
                    <a:cubicBezTo>
                      <a:pt x="4" y="15"/>
                      <a:pt x="4" y="15"/>
                      <a:pt x="4" y="15"/>
                    </a:cubicBezTo>
                    <a:cubicBezTo>
                      <a:pt x="5" y="15"/>
                      <a:pt x="5" y="15"/>
                      <a:pt x="6" y="15"/>
                    </a:cubicBezTo>
                    <a:cubicBezTo>
                      <a:pt x="6" y="15"/>
                      <a:pt x="6" y="16"/>
                      <a:pt x="7" y="16"/>
                    </a:cubicBezTo>
                    <a:cubicBezTo>
                      <a:pt x="7" y="15"/>
                      <a:pt x="7" y="15"/>
                      <a:pt x="7" y="15"/>
                    </a:cubicBezTo>
                    <a:cubicBezTo>
                      <a:pt x="8" y="15"/>
                      <a:pt x="7" y="14"/>
                      <a:pt x="7" y="14"/>
                    </a:cubicBezTo>
                    <a:cubicBezTo>
                      <a:pt x="7" y="13"/>
                      <a:pt x="7" y="13"/>
                      <a:pt x="7" y="13"/>
                    </a:cubicBezTo>
                    <a:cubicBezTo>
                      <a:pt x="7" y="12"/>
                      <a:pt x="7" y="12"/>
                      <a:pt x="8" y="12"/>
                    </a:cubicBezTo>
                    <a:cubicBezTo>
                      <a:pt x="8" y="11"/>
                      <a:pt x="9" y="12"/>
                      <a:pt x="9" y="12"/>
                    </a:cubicBezTo>
                    <a:cubicBezTo>
                      <a:pt x="10" y="12"/>
                      <a:pt x="11" y="12"/>
                      <a:pt x="11" y="12"/>
                    </a:cubicBezTo>
                    <a:cubicBezTo>
                      <a:pt x="12" y="12"/>
                      <a:pt x="12" y="12"/>
                      <a:pt x="12" y="12"/>
                    </a:cubicBezTo>
                    <a:cubicBezTo>
                      <a:pt x="12" y="12"/>
                      <a:pt x="12" y="12"/>
                      <a:pt x="13" y="12"/>
                    </a:cubicBezTo>
                    <a:cubicBezTo>
                      <a:pt x="13" y="12"/>
                      <a:pt x="13" y="12"/>
                      <a:pt x="13" y="11"/>
                    </a:cubicBezTo>
                    <a:cubicBezTo>
                      <a:pt x="14" y="11"/>
                      <a:pt x="14" y="12"/>
                      <a:pt x="15" y="12"/>
                    </a:cubicBezTo>
                    <a:cubicBezTo>
                      <a:pt x="15" y="12"/>
                      <a:pt x="15" y="12"/>
                      <a:pt x="16" y="12"/>
                    </a:cubicBezTo>
                    <a:cubicBezTo>
                      <a:pt x="16" y="12"/>
                      <a:pt x="16" y="12"/>
                      <a:pt x="17" y="12"/>
                    </a:cubicBezTo>
                    <a:cubicBezTo>
                      <a:pt x="17" y="12"/>
                      <a:pt x="17" y="12"/>
                      <a:pt x="17" y="12"/>
                    </a:cubicBezTo>
                    <a:cubicBezTo>
                      <a:pt x="17" y="11"/>
                      <a:pt x="17" y="11"/>
                      <a:pt x="17" y="11"/>
                    </a:cubicBezTo>
                    <a:cubicBezTo>
                      <a:pt x="18" y="11"/>
                      <a:pt x="18" y="11"/>
                      <a:pt x="18" y="11"/>
                    </a:cubicBezTo>
                    <a:cubicBezTo>
                      <a:pt x="19" y="11"/>
                      <a:pt x="19" y="11"/>
                      <a:pt x="19" y="11"/>
                    </a:cubicBezTo>
                    <a:cubicBezTo>
                      <a:pt x="20" y="10"/>
                      <a:pt x="20" y="10"/>
                      <a:pt x="20" y="10"/>
                    </a:cubicBezTo>
                    <a:cubicBezTo>
                      <a:pt x="20" y="9"/>
                      <a:pt x="20" y="9"/>
                      <a:pt x="20" y="8"/>
                    </a:cubicBezTo>
                    <a:cubicBezTo>
                      <a:pt x="20" y="8"/>
                      <a:pt x="20" y="8"/>
                      <a:pt x="20" y="8"/>
                    </a:cubicBezTo>
                    <a:cubicBezTo>
                      <a:pt x="20" y="8"/>
                      <a:pt x="20" y="8"/>
                      <a:pt x="20" y="7"/>
                    </a:cubicBezTo>
                    <a:cubicBezTo>
                      <a:pt x="20" y="7"/>
                      <a:pt x="20" y="7"/>
                      <a:pt x="20"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6"/>
              <p:cNvSpPr>
                <a:spLocks/>
              </p:cNvSpPr>
              <p:nvPr/>
            </p:nvSpPr>
            <p:spPr bwMode="auto">
              <a:xfrm>
                <a:off x="5078414" y="3378201"/>
                <a:ext cx="87313" cy="206375"/>
              </a:xfrm>
              <a:custGeom>
                <a:avLst/>
                <a:gdLst>
                  <a:gd name="T0" fmla="*/ 7 w 8"/>
                  <a:gd name="T1" fmla="*/ 14 h 19"/>
                  <a:gd name="T2" fmla="*/ 7 w 8"/>
                  <a:gd name="T3" fmla="*/ 13 h 19"/>
                  <a:gd name="T4" fmla="*/ 7 w 8"/>
                  <a:gd name="T5" fmla="*/ 13 h 19"/>
                  <a:gd name="T6" fmla="*/ 6 w 8"/>
                  <a:gd name="T7" fmla="*/ 12 h 19"/>
                  <a:gd name="T8" fmla="*/ 6 w 8"/>
                  <a:gd name="T9" fmla="*/ 12 h 19"/>
                  <a:gd name="T10" fmla="*/ 6 w 8"/>
                  <a:gd name="T11" fmla="*/ 11 h 19"/>
                  <a:gd name="T12" fmla="*/ 6 w 8"/>
                  <a:gd name="T13" fmla="*/ 10 h 19"/>
                  <a:gd name="T14" fmla="*/ 5 w 8"/>
                  <a:gd name="T15" fmla="*/ 9 h 19"/>
                  <a:gd name="T16" fmla="*/ 5 w 8"/>
                  <a:gd name="T17" fmla="*/ 7 h 19"/>
                  <a:gd name="T18" fmla="*/ 6 w 8"/>
                  <a:gd name="T19" fmla="*/ 7 h 19"/>
                  <a:gd name="T20" fmla="*/ 6 w 8"/>
                  <a:gd name="T21" fmla="*/ 6 h 19"/>
                  <a:gd name="T22" fmla="*/ 6 w 8"/>
                  <a:gd name="T23" fmla="*/ 6 h 19"/>
                  <a:gd name="T24" fmla="*/ 6 w 8"/>
                  <a:gd name="T25" fmla="*/ 5 h 19"/>
                  <a:gd name="T26" fmla="*/ 6 w 8"/>
                  <a:gd name="T27" fmla="*/ 5 h 19"/>
                  <a:gd name="T28" fmla="*/ 5 w 8"/>
                  <a:gd name="T29" fmla="*/ 3 h 19"/>
                  <a:gd name="T30" fmla="*/ 5 w 8"/>
                  <a:gd name="T31" fmla="*/ 2 h 19"/>
                  <a:gd name="T32" fmla="*/ 5 w 8"/>
                  <a:gd name="T33" fmla="*/ 1 h 19"/>
                  <a:gd name="T34" fmla="*/ 4 w 8"/>
                  <a:gd name="T35" fmla="*/ 1 h 19"/>
                  <a:gd name="T36" fmla="*/ 3 w 8"/>
                  <a:gd name="T37" fmla="*/ 0 h 19"/>
                  <a:gd name="T38" fmla="*/ 2 w 8"/>
                  <a:gd name="T39" fmla="*/ 0 h 19"/>
                  <a:gd name="T40" fmla="*/ 1 w 8"/>
                  <a:gd name="T41" fmla="*/ 0 h 19"/>
                  <a:gd name="T42" fmla="*/ 1 w 8"/>
                  <a:gd name="T43" fmla="*/ 0 h 19"/>
                  <a:gd name="T44" fmla="*/ 1 w 8"/>
                  <a:gd name="T45" fmla="*/ 0 h 19"/>
                  <a:gd name="T46" fmla="*/ 2 w 8"/>
                  <a:gd name="T47" fmla="*/ 1 h 19"/>
                  <a:gd name="T48" fmla="*/ 2 w 8"/>
                  <a:gd name="T49" fmla="*/ 2 h 19"/>
                  <a:gd name="T50" fmla="*/ 3 w 8"/>
                  <a:gd name="T51" fmla="*/ 3 h 19"/>
                  <a:gd name="T52" fmla="*/ 2 w 8"/>
                  <a:gd name="T53" fmla="*/ 4 h 19"/>
                  <a:gd name="T54" fmla="*/ 2 w 8"/>
                  <a:gd name="T55" fmla="*/ 5 h 19"/>
                  <a:gd name="T56" fmla="*/ 1 w 8"/>
                  <a:gd name="T57" fmla="*/ 6 h 19"/>
                  <a:gd name="T58" fmla="*/ 2 w 8"/>
                  <a:gd name="T59" fmla="*/ 6 h 19"/>
                  <a:gd name="T60" fmla="*/ 2 w 8"/>
                  <a:gd name="T61" fmla="*/ 7 h 19"/>
                  <a:gd name="T62" fmla="*/ 2 w 8"/>
                  <a:gd name="T63" fmla="*/ 8 h 19"/>
                  <a:gd name="T64" fmla="*/ 2 w 8"/>
                  <a:gd name="T65" fmla="*/ 9 h 19"/>
                  <a:gd name="T66" fmla="*/ 1 w 8"/>
                  <a:gd name="T67" fmla="*/ 9 h 19"/>
                  <a:gd name="T68" fmla="*/ 1 w 8"/>
                  <a:gd name="T69" fmla="*/ 10 h 19"/>
                  <a:gd name="T70" fmla="*/ 0 w 8"/>
                  <a:gd name="T71" fmla="*/ 11 h 19"/>
                  <a:gd name="T72" fmla="*/ 0 w 8"/>
                  <a:gd name="T73" fmla="*/ 12 h 19"/>
                  <a:gd name="T74" fmla="*/ 1 w 8"/>
                  <a:gd name="T75" fmla="*/ 13 h 19"/>
                  <a:gd name="T76" fmla="*/ 1 w 8"/>
                  <a:gd name="T77" fmla="*/ 13 h 19"/>
                  <a:gd name="T78" fmla="*/ 1 w 8"/>
                  <a:gd name="T79" fmla="*/ 13 h 19"/>
                  <a:gd name="T80" fmla="*/ 2 w 8"/>
                  <a:gd name="T81" fmla="*/ 14 h 19"/>
                  <a:gd name="T82" fmla="*/ 2 w 8"/>
                  <a:gd name="T83" fmla="*/ 15 h 19"/>
                  <a:gd name="T84" fmla="*/ 3 w 8"/>
                  <a:gd name="T85" fmla="*/ 15 h 19"/>
                  <a:gd name="T86" fmla="*/ 4 w 8"/>
                  <a:gd name="T87" fmla="*/ 15 h 19"/>
                  <a:gd name="T88" fmla="*/ 5 w 8"/>
                  <a:gd name="T89" fmla="*/ 16 h 19"/>
                  <a:gd name="T90" fmla="*/ 5 w 8"/>
                  <a:gd name="T91" fmla="*/ 17 h 19"/>
                  <a:gd name="T92" fmla="*/ 4 w 8"/>
                  <a:gd name="T93" fmla="*/ 18 h 19"/>
                  <a:gd name="T94" fmla="*/ 5 w 8"/>
                  <a:gd name="T95" fmla="*/ 19 h 19"/>
                  <a:gd name="T96" fmla="*/ 6 w 8"/>
                  <a:gd name="T97" fmla="*/ 19 h 19"/>
                  <a:gd name="T98" fmla="*/ 7 w 8"/>
                  <a:gd name="T99" fmla="*/ 18 h 19"/>
                  <a:gd name="T100" fmla="*/ 8 w 8"/>
                  <a:gd name="T101" fmla="*/ 17 h 19"/>
                  <a:gd name="T102" fmla="*/ 8 w 8"/>
                  <a:gd name="T103" fmla="*/ 15 h 19"/>
                  <a:gd name="T104" fmla="*/ 7 w 8"/>
                  <a:gd name="T105"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 h="19">
                    <a:moveTo>
                      <a:pt x="7" y="14"/>
                    </a:moveTo>
                    <a:cubicBezTo>
                      <a:pt x="7" y="14"/>
                      <a:pt x="7" y="14"/>
                      <a:pt x="7" y="13"/>
                    </a:cubicBezTo>
                    <a:cubicBezTo>
                      <a:pt x="7" y="13"/>
                      <a:pt x="7" y="13"/>
                      <a:pt x="7" y="13"/>
                    </a:cubicBezTo>
                    <a:cubicBezTo>
                      <a:pt x="7" y="12"/>
                      <a:pt x="6" y="12"/>
                      <a:pt x="6" y="12"/>
                    </a:cubicBezTo>
                    <a:cubicBezTo>
                      <a:pt x="6" y="12"/>
                      <a:pt x="6" y="12"/>
                      <a:pt x="6" y="12"/>
                    </a:cubicBezTo>
                    <a:cubicBezTo>
                      <a:pt x="6" y="11"/>
                      <a:pt x="6" y="11"/>
                      <a:pt x="6" y="11"/>
                    </a:cubicBezTo>
                    <a:cubicBezTo>
                      <a:pt x="6" y="10"/>
                      <a:pt x="6" y="10"/>
                      <a:pt x="6" y="10"/>
                    </a:cubicBezTo>
                    <a:cubicBezTo>
                      <a:pt x="6" y="9"/>
                      <a:pt x="6" y="9"/>
                      <a:pt x="5" y="9"/>
                    </a:cubicBezTo>
                    <a:cubicBezTo>
                      <a:pt x="5" y="8"/>
                      <a:pt x="5" y="8"/>
                      <a:pt x="5" y="7"/>
                    </a:cubicBezTo>
                    <a:cubicBezTo>
                      <a:pt x="6" y="7"/>
                      <a:pt x="6" y="7"/>
                      <a:pt x="6" y="7"/>
                    </a:cubicBezTo>
                    <a:cubicBezTo>
                      <a:pt x="6" y="7"/>
                      <a:pt x="6" y="7"/>
                      <a:pt x="6" y="6"/>
                    </a:cubicBezTo>
                    <a:cubicBezTo>
                      <a:pt x="6" y="6"/>
                      <a:pt x="6" y="6"/>
                      <a:pt x="6" y="6"/>
                    </a:cubicBezTo>
                    <a:cubicBezTo>
                      <a:pt x="6" y="6"/>
                      <a:pt x="6" y="6"/>
                      <a:pt x="6" y="5"/>
                    </a:cubicBezTo>
                    <a:cubicBezTo>
                      <a:pt x="6" y="5"/>
                      <a:pt x="6" y="5"/>
                      <a:pt x="6" y="5"/>
                    </a:cubicBezTo>
                    <a:cubicBezTo>
                      <a:pt x="5" y="4"/>
                      <a:pt x="6" y="4"/>
                      <a:pt x="5" y="3"/>
                    </a:cubicBezTo>
                    <a:cubicBezTo>
                      <a:pt x="5" y="3"/>
                      <a:pt x="6" y="3"/>
                      <a:pt x="5" y="2"/>
                    </a:cubicBezTo>
                    <a:cubicBezTo>
                      <a:pt x="5" y="2"/>
                      <a:pt x="5" y="2"/>
                      <a:pt x="5" y="1"/>
                    </a:cubicBezTo>
                    <a:cubicBezTo>
                      <a:pt x="5" y="1"/>
                      <a:pt x="4" y="1"/>
                      <a:pt x="4" y="1"/>
                    </a:cubicBezTo>
                    <a:cubicBezTo>
                      <a:pt x="4" y="0"/>
                      <a:pt x="3" y="0"/>
                      <a:pt x="3" y="0"/>
                    </a:cubicBezTo>
                    <a:cubicBezTo>
                      <a:pt x="3" y="0"/>
                      <a:pt x="2" y="0"/>
                      <a:pt x="2" y="0"/>
                    </a:cubicBezTo>
                    <a:cubicBezTo>
                      <a:pt x="2" y="0"/>
                      <a:pt x="1" y="0"/>
                      <a:pt x="1" y="0"/>
                    </a:cubicBezTo>
                    <a:cubicBezTo>
                      <a:pt x="1" y="0"/>
                      <a:pt x="1" y="0"/>
                      <a:pt x="1" y="0"/>
                    </a:cubicBezTo>
                    <a:cubicBezTo>
                      <a:pt x="1" y="0"/>
                      <a:pt x="1" y="0"/>
                      <a:pt x="1" y="0"/>
                    </a:cubicBezTo>
                    <a:cubicBezTo>
                      <a:pt x="2" y="1"/>
                      <a:pt x="2" y="1"/>
                      <a:pt x="2" y="1"/>
                    </a:cubicBezTo>
                    <a:cubicBezTo>
                      <a:pt x="2" y="2"/>
                      <a:pt x="2" y="2"/>
                      <a:pt x="2" y="2"/>
                    </a:cubicBezTo>
                    <a:cubicBezTo>
                      <a:pt x="2" y="3"/>
                      <a:pt x="3" y="3"/>
                      <a:pt x="3" y="3"/>
                    </a:cubicBezTo>
                    <a:cubicBezTo>
                      <a:pt x="3" y="4"/>
                      <a:pt x="2" y="3"/>
                      <a:pt x="2" y="4"/>
                    </a:cubicBezTo>
                    <a:cubicBezTo>
                      <a:pt x="2" y="4"/>
                      <a:pt x="2" y="4"/>
                      <a:pt x="2" y="5"/>
                    </a:cubicBezTo>
                    <a:cubicBezTo>
                      <a:pt x="2" y="5"/>
                      <a:pt x="2" y="5"/>
                      <a:pt x="1" y="6"/>
                    </a:cubicBezTo>
                    <a:cubicBezTo>
                      <a:pt x="1" y="6"/>
                      <a:pt x="2" y="6"/>
                      <a:pt x="2" y="6"/>
                    </a:cubicBezTo>
                    <a:cubicBezTo>
                      <a:pt x="2" y="6"/>
                      <a:pt x="2" y="7"/>
                      <a:pt x="2" y="7"/>
                    </a:cubicBezTo>
                    <a:cubicBezTo>
                      <a:pt x="2" y="7"/>
                      <a:pt x="2" y="7"/>
                      <a:pt x="2" y="8"/>
                    </a:cubicBezTo>
                    <a:cubicBezTo>
                      <a:pt x="2" y="8"/>
                      <a:pt x="2" y="9"/>
                      <a:pt x="2" y="9"/>
                    </a:cubicBezTo>
                    <a:cubicBezTo>
                      <a:pt x="2" y="9"/>
                      <a:pt x="1" y="9"/>
                      <a:pt x="1" y="9"/>
                    </a:cubicBezTo>
                    <a:cubicBezTo>
                      <a:pt x="1" y="9"/>
                      <a:pt x="1" y="10"/>
                      <a:pt x="1" y="10"/>
                    </a:cubicBezTo>
                    <a:cubicBezTo>
                      <a:pt x="1" y="11"/>
                      <a:pt x="1" y="11"/>
                      <a:pt x="0" y="11"/>
                    </a:cubicBezTo>
                    <a:cubicBezTo>
                      <a:pt x="0" y="12"/>
                      <a:pt x="0" y="12"/>
                      <a:pt x="0" y="12"/>
                    </a:cubicBezTo>
                    <a:cubicBezTo>
                      <a:pt x="0" y="13"/>
                      <a:pt x="1" y="13"/>
                      <a:pt x="1" y="13"/>
                    </a:cubicBezTo>
                    <a:cubicBezTo>
                      <a:pt x="1" y="13"/>
                      <a:pt x="1" y="13"/>
                      <a:pt x="1" y="13"/>
                    </a:cubicBezTo>
                    <a:cubicBezTo>
                      <a:pt x="1" y="13"/>
                      <a:pt x="1" y="13"/>
                      <a:pt x="1" y="13"/>
                    </a:cubicBezTo>
                    <a:cubicBezTo>
                      <a:pt x="2" y="13"/>
                      <a:pt x="1" y="14"/>
                      <a:pt x="2" y="14"/>
                    </a:cubicBezTo>
                    <a:cubicBezTo>
                      <a:pt x="2" y="14"/>
                      <a:pt x="2" y="15"/>
                      <a:pt x="2" y="15"/>
                    </a:cubicBezTo>
                    <a:cubicBezTo>
                      <a:pt x="2" y="15"/>
                      <a:pt x="3" y="15"/>
                      <a:pt x="3" y="15"/>
                    </a:cubicBezTo>
                    <a:cubicBezTo>
                      <a:pt x="3" y="15"/>
                      <a:pt x="4" y="15"/>
                      <a:pt x="4" y="15"/>
                    </a:cubicBezTo>
                    <a:cubicBezTo>
                      <a:pt x="4" y="15"/>
                      <a:pt x="5" y="15"/>
                      <a:pt x="5" y="16"/>
                    </a:cubicBezTo>
                    <a:cubicBezTo>
                      <a:pt x="5" y="16"/>
                      <a:pt x="5" y="17"/>
                      <a:pt x="5" y="17"/>
                    </a:cubicBezTo>
                    <a:cubicBezTo>
                      <a:pt x="5" y="18"/>
                      <a:pt x="4" y="18"/>
                      <a:pt x="4" y="18"/>
                    </a:cubicBezTo>
                    <a:cubicBezTo>
                      <a:pt x="5" y="19"/>
                      <a:pt x="5" y="19"/>
                      <a:pt x="5" y="19"/>
                    </a:cubicBezTo>
                    <a:cubicBezTo>
                      <a:pt x="6" y="19"/>
                      <a:pt x="6" y="19"/>
                      <a:pt x="6" y="19"/>
                    </a:cubicBezTo>
                    <a:cubicBezTo>
                      <a:pt x="7" y="19"/>
                      <a:pt x="7" y="18"/>
                      <a:pt x="7" y="18"/>
                    </a:cubicBezTo>
                    <a:cubicBezTo>
                      <a:pt x="8" y="18"/>
                      <a:pt x="8" y="17"/>
                      <a:pt x="8" y="17"/>
                    </a:cubicBezTo>
                    <a:cubicBezTo>
                      <a:pt x="8" y="16"/>
                      <a:pt x="8" y="16"/>
                      <a:pt x="8" y="15"/>
                    </a:cubicBezTo>
                    <a:cubicBezTo>
                      <a:pt x="8" y="15"/>
                      <a:pt x="8" y="15"/>
                      <a:pt x="7" y="1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7"/>
              <p:cNvSpPr>
                <a:spLocks/>
              </p:cNvSpPr>
              <p:nvPr/>
            </p:nvSpPr>
            <p:spPr bwMode="auto">
              <a:xfrm>
                <a:off x="4506914" y="3605214"/>
                <a:ext cx="355600" cy="379413"/>
              </a:xfrm>
              <a:custGeom>
                <a:avLst/>
                <a:gdLst>
                  <a:gd name="T0" fmla="*/ 30 w 33"/>
                  <a:gd name="T1" fmla="*/ 2 h 35"/>
                  <a:gd name="T2" fmla="*/ 29 w 33"/>
                  <a:gd name="T3" fmla="*/ 2 h 35"/>
                  <a:gd name="T4" fmla="*/ 27 w 33"/>
                  <a:gd name="T5" fmla="*/ 3 h 35"/>
                  <a:gd name="T6" fmla="*/ 24 w 33"/>
                  <a:gd name="T7" fmla="*/ 3 h 35"/>
                  <a:gd name="T8" fmla="*/ 22 w 33"/>
                  <a:gd name="T9" fmla="*/ 3 h 35"/>
                  <a:gd name="T10" fmla="*/ 18 w 33"/>
                  <a:gd name="T11" fmla="*/ 3 h 35"/>
                  <a:gd name="T12" fmla="*/ 17 w 33"/>
                  <a:gd name="T13" fmla="*/ 2 h 35"/>
                  <a:gd name="T14" fmla="*/ 13 w 33"/>
                  <a:gd name="T15" fmla="*/ 2 h 35"/>
                  <a:gd name="T16" fmla="*/ 10 w 33"/>
                  <a:gd name="T17" fmla="*/ 1 h 35"/>
                  <a:gd name="T18" fmla="*/ 6 w 33"/>
                  <a:gd name="T19" fmla="*/ 2 h 35"/>
                  <a:gd name="T20" fmla="*/ 4 w 33"/>
                  <a:gd name="T21" fmla="*/ 1 h 35"/>
                  <a:gd name="T22" fmla="*/ 2 w 33"/>
                  <a:gd name="T23" fmla="*/ 1 h 35"/>
                  <a:gd name="T24" fmla="*/ 0 w 33"/>
                  <a:gd name="T25" fmla="*/ 1 h 35"/>
                  <a:gd name="T26" fmla="*/ 0 w 33"/>
                  <a:gd name="T27" fmla="*/ 3 h 35"/>
                  <a:gd name="T28" fmla="*/ 2 w 33"/>
                  <a:gd name="T29" fmla="*/ 5 h 35"/>
                  <a:gd name="T30" fmla="*/ 3 w 33"/>
                  <a:gd name="T31" fmla="*/ 8 h 35"/>
                  <a:gd name="T32" fmla="*/ 3 w 33"/>
                  <a:gd name="T33" fmla="*/ 9 h 35"/>
                  <a:gd name="T34" fmla="*/ 4 w 33"/>
                  <a:gd name="T35" fmla="*/ 10 h 35"/>
                  <a:gd name="T36" fmla="*/ 4 w 33"/>
                  <a:gd name="T37" fmla="*/ 13 h 35"/>
                  <a:gd name="T38" fmla="*/ 6 w 33"/>
                  <a:gd name="T39" fmla="*/ 15 h 35"/>
                  <a:gd name="T40" fmla="*/ 7 w 33"/>
                  <a:gd name="T41" fmla="*/ 17 h 35"/>
                  <a:gd name="T42" fmla="*/ 7 w 33"/>
                  <a:gd name="T43" fmla="*/ 21 h 35"/>
                  <a:gd name="T44" fmla="*/ 8 w 33"/>
                  <a:gd name="T45" fmla="*/ 24 h 35"/>
                  <a:gd name="T46" fmla="*/ 8 w 33"/>
                  <a:gd name="T47" fmla="*/ 27 h 35"/>
                  <a:gd name="T48" fmla="*/ 8 w 33"/>
                  <a:gd name="T49" fmla="*/ 30 h 35"/>
                  <a:gd name="T50" fmla="*/ 9 w 33"/>
                  <a:gd name="T51" fmla="*/ 33 h 35"/>
                  <a:gd name="T52" fmla="*/ 11 w 33"/>
                  <a:gd name="T53" fmla="*/ 35 h 35"/>
                  <a:gd name="T54" fmla="*/ 12 w 33"/>
                  <a:gd name="T55" fmla="*/ 33 h 35"/>
                  <a:gd name="T56" fmla="*/ 13 w 33"/>
                  <a:gd name="T57" fmla="*/ 33 h 35"/>
                  <a:gd name="T58" fmla="*/ 14 w 33"/>
                  <a:gd name="T59" fmla="*/ 35 h 35"/>
                  <a:gd name="T60" fmla="*/ 16 w 33"/>
                  <a:gd name="T61" fmla="*/ 35 h 35"/>
                  <a:gd name="T62" fmla="*/ 18 w 33"/>
                  <a:gd name="T63" fmla="*/ 34 h 35"/>
                  <a:gd name="T64" fmla="*/ 20 w 33"/>
                  <a:gd name="T65" fmla="*/ 34 h 35"/>
                  <a:gd name="T66" fmla="*/ 20 w 33"/>
                  <a:gd name="T67" fmla="*/ 23 h 35"/>
                  <a:gd name="T68" fmla="*/ 23 w 33"/>
                  <a:gd name="T69" fmla="*/ 15 h 35"/>
                  <a:gd name="T70" fmla="*/ 23 w 33"/>
                  <a:gd name="T71" fmla="*/ 7 h 35"/>
                  <a:gd name="T72" fmla="*/ 23 w 33"/>
                  <a:gd name="T73" fmla="*/ 5 h 35"/>
                  <a:gd name="T74" fmla="*/ 25 w 33"/>
                  <a:gd name="T75" fmla="*/ 4 h 35"/>
                  <a:gd name="T76" fmla="*/ 28 w 33"/>
                  <a:gd name="T77" fmla="*/ 4 h 35"/>
                  <a:gd name="T78" fmla="*/ 29 w 33"/>
                  <a:gd name="T79" fmla="*/ 4 h 35"/>
                  <a:gd name="T80" fmla="*/ 31 w 33"/>
                  <a:gd name="T81" fmla="*/ 4 h 35"/>
                  <a:gd name="T82" fmla="*/ 32 w 33"/>
                  <a:gd name="T83" fmla="*/ 3 h 35"/>
                  <a:gd name="T84" fmla="*/ 33 w 33"/>
                  <a:gd name="T85" fmla="*/ 3 h 35"/>
                  <a:gd name="T86" fmla="*/ 31 w 33"/>
                  <a:gd name="T8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5">
                    <a:moveTo>
                      <a:pt x="31" y="2"/>
                    </a:moveTo>
                    <a:cubicBezTo>
                      <a:pt x="30" y="2"/>
                      <a:pt x="30" y="2"/>
                      <a:pt x="30" y="2"/>
                    </a:cubicBezTo>
                    <a:cubicBezTo>
                      <a:pt x="29" y="2"/>
                      <a:pt x="29" y="2"/>
                      <a:pt x="29" y="2"/>
                    </a:cubicBezTo>
                    <a:cubicBezTo>
                      <a:pt x="29" y="2"/>
                      <a:pt x="29" y="2"/>
                      <a:pt x="29" y="2"/>
                    </a:cubicBezTo>
                    <a:cubicBezTo>
                      <a:pt x="28" y="2"/>
                      <a:pt x="28" y="2"/>
                      <a:pt x="28" y="3"/>
                    </a:cubicBezTo>
                    <a:cubicBezTo>
                      <a:pt x="27" y="3"/>
                      <a:pt x="27" y="3"/>
                      <a:pt x="27" y="3"/>
                    </a:cubicBezTo>
                    <a:cubicBezTo>
                      <a:pt x="26" y="3"/>
                      <a:pt x="25" y="3"/>
                      <a:pt x="24" y="3"/>
                    </a:cubicBezTo>
                    <a:cubicBezTo>
                      <a:pt x="24" y="3"/>
                      <a:pt x="24" y="3"/>
                      <a:pt x="24" y="3"/>
                    </a:cubicBezTo>
                    <a:cubicBezTo>
                      <a:pt x="23" y="3"/>
                      <a:pt x="23" y="4"/>
                      <a:pt x="23" y="3"/>
                    </a:cubicBezTo>
                    <a:cubicBezTo>
                      <a:pt x="22" y="3"/>
                      <a:pt x="22" y="3"/>
                      <a:pt x="22" y="3"/>
                    </a:cubicBezTo>
                    <a:cubicBezTo>
                      <a:pt x="21" y="3"/>
                      <a:pt x="21" y="3"/>
                      <a:pt x="20" y="3"/>
                    </a:cubicBezTo>
                    <a:cubicBezTo>
                      <a:pt x="19" y="3"/>
                      <a:pt x="19" y="3"/>
                      <a:pt x="18" y="3"/>
                    </a:cubicBezTo>
                    <a:cubicBezTo>
                      <a:pt x="18" y="3"/>
                      <a:pt x="18" y="3"/>
                      <a:pt x="17" y="2"/>
                    </a:cubicBezTo>
                    <a:cubicBezTo>
                      <a:pt x="17" y="2"/>
                      <a:pt x="17" y="2"/>
                      <a:pt x="17" y="2"/>
                    </a:cubicBezTo>
                    <a:cubicBezTo>
                      <a:pt x="16" y="1"/>
                      <a:pt x="16" y="1"/>
                      <a:pt x="15" y="1"/>
                    </a:cubicBezTo>
                    <a:cubicBezTo>
                      <a:pt x="14" y="1"/>
                      <a:pt x="14" y="2"/>
                      <a:pt x="13" y="2"/>
                    </a:cubicBezTo>
                    <a:cubicBezTo>
                      <a:pt x="13" y="1"/>
                      <a:pt x="12" y="1"/>
                      <a:pt x="12" y="1"/>
                    </a:cubicBezTo>
                    <a:cubicBezTo>
                      <a:pt x="11" y="1"/>
                      <a:pt x="10" y="1"/>
                      <a:pt x="10" y="1"/>
                    </a:cubicBezTo>
                    <a:cubicBezTo>
                      <a:pt x="9" y="1"/>
                      <a:pt x="9" y="1"/>
                      <a:pt x="8" y="1"/>
                    </a:cubicBezTo>
                    <a:cubicBezTo>
                      <a:pt x="7" y="1"/>
                      <a:pt x="7" y="2"/>
                      <a:pt x="6" y="2"/>
                    </a:cubicBezTo>
                    <a:cubicBezTo>
                      <a:pt x="5" y="1"/>
                      <a:pt x="5" y="1"/>
                      <a:pt x="5" y="1"/>
                    </a:cubicBezTo>
                    <a:cubicBezTo>
                      <a:pt x="4" y="1"/>
                      <a:pt x="4" y="1"/>
                      <a:pt x="4" y="1"/>
                    </a:cubicBezTo>
                    <a:cubicBezTo>
                      <a:pt x="4" y="1"/>
                      <a:pt x="3" y="0"/>
                      <a:pt x="3" y="0"/>
                    </a:cubicBezTo>
                    <a:cubicBezTo>
                      <a:pt x="3" y="0"/>
                      <a:pt x="3" y="1"/>
                      <a:pt x="2" y="1"/>
                    </a:cubicBezTo>
                    <a:cubicBezTo>
                      <a:pt x="2" y="1"/>
                      <a:pt x="2" y="1"/>
                      <a:pt x="1" y="1"/>
                    </a:cubicBezTo>
                    <a:cubicBezTo>
                      <a:pt x="1" y="1"/>
                      <a:pt x="1" y="1"/>
                      <a:pt x="0" y="1"/>
                    </a:cubicBezTo>
                    <a:cubicBezTo>
                      <a:pt x="0" y="1"/>
                      <a:pt x="0" y="1"/>
                      <a:pt x="0" y="1"/>
                    </a:cubicBezTo>
                    <a:cubicBezTo>
                      <a:pt x="0" y="1"/>
                      <a:pt x="0" y="2"/>
                      <a:pt x="0" y="3"/>
                    </a:cubicBezTo>
                    <a:cubicBezTo>
                      <a:pt x="0" y="4"/>
                      <a:pt x="0" y="4"/>
                      <a:pt x="1" y="5"/>
                    </a:cubicBezTo>
                    <a:cubicBezTo>
                      <a:pt x="1" y="5"/>
                      <a:pt x="1" y="5"/>
                      <a:pt x="2" y="5"/>
                    </a:cubicBezTo>
                    <a:cubicBezTo>
                      <a:pt x="2" y="6"/>
                      <a:pt x="2" y="6"/>
                      <a:pt x="2" y="7"/>
                    </a:cubicBezTo>
                    <a:cubicBezTo>
                      <a:pt x="2" y="7"/>
                      <a:pt x="2" y="8"/>
                      <a:pt x="3" y="8"/>
                    </a:cubicBezTo>
                    <a:cubicBezTo>
                      <a:pt x="3" y="8"/>
                      <a:pt x="3" y="8"/>
                      <a:pt x="3" y="9"/>
                    </a:cubicBezTo>
                    <a:cubicBezTo>
                      <a:pt x="3" y="9"/>
                      <a:pt x="3" y="9"/>
                      <a:pt x="3" y="9"/>
                    </a:cubicBezTo>
                    <a:cubicBezTo>
                      <a:pt x="3" y="9"/>
                      <a:pt x="4" y="9"/>
                      <a:pt x="4" y="10"/>
                    </a:cubicBezTo>
                    <a:cubicBezTo>
                      <a:pt x="4" y="10"/>
                      <a:pt x="4" y="10"/>
                      <a:pt x="4" y="10"/>
                    </a:cubicBezTo>
                    <a:cubicBezTo>
                      <a:pt x="4" y="11"/>
                      <a:pt x="4" y="11"/>
                      <a:pt x="4" y="12"/>
                    </a:cubicBezTo>
                    <a:cubicBezTo>
                      <a:pt x="4" y="12"/>
                      <a:pt x="4" y="12"/>
                      <a:pt x="4" y="13"/>
                    </a:cubicBezTo>
                    <a:cubicBezTo>
                      <a:pt x="5" y="13"/>
                      <a:pt x="5" y="14"/>
                      <a:pt x="5" y="14"/>
                    </a:cubicBezTo>
                    <a:cubicBezTo>
                      <a:pt x="6" y="15"/>
                      <a:pt x="6" y="15"/>
                      <a:pt x="6" y="15"/>
                    </a:cubicBezTo>
                    <a:cubicBezTo>
                      <a:pt x="6" y="16"/>
                      <a:pt x="7" y="16"/>
                      <a:pt x="7" y="16"/>
                    </a:cubicBezTo>
                    <a:cubicBezTo>
                      <a:pt x="7" y="17"/>
                      <a:pt x="7" y="17"/>
                      <a:pt x="7" y="17"/>
                    </a:cubicBezTo>
                    <a:cubicBezTo>
                      <a:pt x="7" y="18"/>
                      <a:pt x="7" y="18"/>
                      <a:pt x="7" y="19"/>
                    </a:cubicBezTo>
                    <a:cubicBezTo>
                      <a:pt x="7" y="20"/>
                      <a:pt x="7" y="20"/>
                      <a:pt x="7" y="21"/>
                    </a:cubicBezTo>
                    <a:cubicBezTo>
                      <a:pt x="7" y="22"/>
                      <a:pt x="7" y="22"/>
                      <a:pt x="7" y="22"/>
                    </a:cubicBezTo>
                    <a:cubicBezTo>
                      <a:pt x="7" y="23"/>
                      <a:pt x="8" y="23"/>
                      <a:pt x="8" y="24"/>
                    </a:cubicBezTo>
                    <a:cubicBezTo>
                      <a:pt x="8" y="24"/>
                      <a:pt x="7" y="24"/>
                      <a:pt x="7" y="25"/>
                    </a:cubicBezTo>
                    <a:cubicBezTo>
                      <a:pt x="7" y="26"/>
                      <a:pt x="8" y="26"/>
                      <a:pt x="8" y="27"/>
                    </a:cubicBezTo>
                    <a:cubicBezTo>
                      <a:pt x="8" y="27"/>
                      <a:pt x="8" y="28"/>
                      <a:pt x="8" y="28"/>
                    </a:cubicBezTo>
                    <a:cubicBezTo>
                      <a:pt x="8" y="29"/>
                      <a:pt x="8" y="29"/>
                      <a:pt x="8" y="30"/>
                    </a:cubicBezTo>
                    <a:cubicBezTo>
                      <a:pt x="8" y="30"/>
                      <a:pt x="8" y="31"/>
                      <a:pt x="9" y="31"/>
                    </a:cubicBezTo>
                    <a:cubicBezTo>
                      <a:pt x="9" y="32"/>
                      <a:pt x="9" y="32"/>
                      <a:pt x="9" y="33"/>
                    </a:cubicBezTo>
                    <a:cubicBezTo>
                      <a:pt x="10" y="33"/>
                      <a:pt x="10" y="33"/>
                      <a:pt x="10" y="34"/>
                    </a:cubicBezTo>
                    <a:cubicBezTo>
                      <a:pt x="10" y="34"/>
                      <a:pt x="11" y="34"/>
                      <a:pt x="11" y="35"/>
                    </a:cubicBezTo>
                    <a:cubicBezTo>
                      <a:pt x="11" y="34"/>
                      <a:pt x="11" y="34"/>
                      <a:pt x="11" y="34"/>
                    </a:cubicBezTo>
                    <a:cubicBezTo>
                      <a:pt x="11" y="34"/>
                      <a:pt x="12" y="34"/>
                      <a:pt x="12" y="33"/>
                    </a:cubicBezTo>
                    <a:cubicBezTo>
                      <a:pt x="12" y="33"/>
                      <a:pt x="12" y="33"/>
                      <a:pt x="12" y="33"/>
                    </a:cubicBezTo>
                    <a:cubicBezTo>
                      <a:pt x="12" y="33"/>
                      <a:pt x="13" y="33"/>
                      <a:pt x="13" y="33"/>
                    </a:cubicBezTo>
                    <a:cubicBezTo>
                      <a:pt x="13" y="33"/>
                      <a:pt x="13" y="33"/>
                      <a:pt x="13" y="34"/>
                    </a:cubicBezTo>
                    <a:cubicBezTo>
                      <a:pt x="13" y="34"/>
                      <a:pt x="13" y="34"/>
                      <a:pt x="14" y="35"/>
                    </a:cubicBezTo>
                    <a:cubicBezTo>
                      <a:pt x="14" y="35"/>
                      <a:pt x="14" y="35"/>
                      <a:pt x="15" y="35"/>
                    </a:cubicBezTo>
                    <a:cubicBezTo>
                      <a:pt x="15" y="35"/>
                      <a:pt x="16" y="35"/>
                      <a:pt x="16" y="35"/>
                    </a:cubicBezTo>
                    <a:cubicBezTo>
                      <a:pt x="16" y="35"/>
                      <a:pt x="17" y="35"/>
                      <a:pt x="17" y="35"/>
                    </a:cubicBezTo>
                    <a:cubicBezTo>
                      <a:pt x="17" y="35"/>
                      <a:pt x="17" y="35"/>
                      <a:pt x="18" y="34"/>
                    </a:cubicBezTo>
                    <a:cubicBezTo>
                      <a:pt x="18" y="34"/>
                      <a:pt x="18" y="34"/>
                      <a:pt x="19" y="34"/>
                    </a:cubicBezTo>
                    <a:cubicBezTo>
                      <a:pt x="19" y="34"/>
                      <a:pt x="19" y="34"/>
                      <a:pt x="20" y="34"/>
                    </a:cubicBezTo>
                    <a:cubicBezTo>
                      <a:pt x="20" y="30"/>
                      <a:pt x="20" y="27"/>
                      <a:pt x="20" y="23"/>
                    </a:cubicBezTo>
                    <a:cubicBezTo>
                      <a:pt x="20" y="23"/>
                      <a:pt x="20" y="23"/>
                      <a:pt x="20" y="23"/>
                    </a:cubicBezTo>
                    <a:cubicBezTo>
                      <a:pt x="21" y="15"/>
                      <a:pt x="21" y="15"/>
                      <a:pt x="21" y="15"/>
                    </a:cubicBezTo>
                    <a:cubicBezTo>
                      <a:pt x="23" y="15"/>
                      <a:pt x="23" y="15"/>
                      <a:pt x="23" y="15"/>
                    </a:cubicBezTo>
                    <a:cubicBezTo>
                      <a:pt x="23" y="9"/>
                      <a:pt x="23" y="9"/>
                      <a:pt x="23" y="9"/>
                    </a:cubicBezTo>
                    <a:cubicBezTo>
                      <a:pt x="23" y="8"/>
                      <a:pt x="23" y="7"/>
                      <a:pt x="23" y="7"/>
                    </a:cubicBezTo>
                    <a:cubicBezTo>
                      <a:pt x="23" y="6"/>
                      <a:pt x="23" y="6"/>
                      <a:pt x="23" y="5"/>
                    </a:cubicBezTo>
                    <a:cubicBezTo>
                      <a:pt x="23" y="5"/>
                      <a:pt x="23" y="5"/>
                      <a:pt x="23" y="5"/>
                    </a:cubicBezTo>
                    <a:cubicBezTo>
                      <a:pt x="23" y="4"/>
                      <a:pt x="23" y="4"/>
                      <a:pt x="23" y="4"/>
                    </a:cubicBezTo>
                    <a:cubicBezTo>
                      <a:pt x="24" y="4"/>
                      <a:pt x="24" y="4"/>
                      <a:pt x="25" y="4"/>
                    </a:cubicBezTo>
                    <a:cubicBezTo>
                      <a:pt x="26" y="4"/>
                      <a:pt x="26" y="4"/>
                      <a:pt x="26" y="4"/>
                    </a:cubicBezTo>
                    <a:cubicBezTo>
                      <a:pt x="27" y="4"/>
                      <a:pt x="27" y="4"/>
                      <a:pt x="28" y="4"/>
                    </a:cubicBezTo>
                    <a:cubicBezTo>
                      <a:pt x="28" y="4"/>
                      <a:pt x="28" y="3"/>
                      <a:pt x="28" y="3"/>
                    </a:cubicBezTo>
                    <a:cubicBezTo>
                      <a:pt x="29" y="3"/>
                      <a:pt x="29" y="4"/>
                      <a:pt x="29" y="4"/>
                    </a:cubicBezTo>
                    <a:cubicBezTo>
                      <a:pt x="30" y="5"/>
                      <a:pt x="30" y="5"/>
                      <a:pt x="30" y="5"/>
                    </a:cubicBezTo>
                    <a:cubicBezTo>
                      <a:pt x="30" y="5"/>
                      <a:pt x="30" y="4"/>
                      <a:pt x="31" y="4"/>
                    </a:cubicBezTo>
                    <a:cubicBezTo>
                      <a:pt x="31" y="4"/>
                      <a:pt x="31" y="4"/>
                      <a:pt x="32" y="4"/>
                    </a:cubicBezTo>
                    <a:cubicBezTo>
                      <a:pt x="32" y="4"/>
                      <a:pt x="32" y="4"/>
                      <a:pt x="32" y="3"/>
                    </a:cubicBezTo>
                    <a:cubicBezTo>
                      <a:pt x="33" y="3"/>
                      <a:pt x="33" y="3"/>
                      <a:pt x="33" y="3"/>
                    </a:cubicBezTo>
                    <a:cubicBezTo>
                      <a:pt x="33" y="3"/>
                      <a:pt x="33" y="3"/>
                      <a:pt x="33" y="3"/>
                    </a:cubicBezTo>
                    <a:cubicBezTo>
                      <a:pt x="33" y="3"/>
                      <a:pt x="33" y="2"/>
                      <a:pt x="32" y="2"/>
                    </a:cubicBezTo>
                    <a:cubicBezTo>
                      <a:pt x="32" y="2"/>
                      <a:pt x="31" y="2"/>
                      <a:pt x="3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8"/>
              <p:cNvSpPr>
                <a:spLocks/>
              </p:cNvSpPr>
              <p:nvPr/>
            </p:nvSpPr>
            <p:spPr bwMode="auto">
              <a:xfrm>
                <a:off x="5305427" y="2708276"/>
                <a:ext cx="292100" cy="422275"/>
              </a:xfrm>
              <a:custGeom>
                <a:avLst/>
                <a:gdLst>
                  <a:gd name="T0" fmla="*/ 26 w 27"/>
                  <a:gd name="T1" fmla="*/ 1 h 39"/>
                  <a:gd name="T2" fmla="*/ 24 w 27"/>
                  <a:gd name="T3" fmla="*/ 1 h 39"/>
                  <a:gd name="T4" fmla="*/ 22 w 27"/>
                  <a:gd name="T5" fmla="*/ 2 h 39"/>
                  <a:gd name="T6" fmla="*/ 20 w 27"/>
                  <a:gd name="T7" fmla="*/ 2 h 39"/>
                  <a:gd name="T8" fmla="*/ 18 w 27"/>
                  <a:gd name="T9" fmla="*/ 3 h 39"/>
                  <a:gd name="T10" fmla="*/ 16 w 27"/>
                  <a:gd name="T11" fmla="*/ 4 h 39"/>
                  <a:gd name="T12" fmla="*/ 13 w 27"/>
                  <a:gd name="T13" fmla="*/ 4 h 39"/>
                  <a:gd name="T14" fmla="*/ 11 w 27"/>
                  <a:gd name="T15" fmla="*/ 5 h 39"/>
                  <a:gd name="T16" fmla="*/ 8 w 27"/>
                  <a:gd name="T17" fmla="*/ 5 h 39"/>
                  <a:gd name="T18" fmla="*/ 7 w 27"/>
                  <a:gd name="T19" fmla="*/ 2 h 39"/>
                  <a:gd name="T20" fmla="*/ 6 w 27"/>
                  <a:gd name="T21" fmla="*/ 3 h 39"/>
                  <a:gd name="T22" fmla="*/ 5 w 27"/>
                  <a:gd name="T23" fmla="*/ 4 h 39"/>
                  <a:gd name="T24" fmla="*/ 6 w 27"/>
                  <a:gd name="T25" fmla="*/ 6 h 39"/>
                  <a:gd name="T26" fmla="*/ 7 w 27"/>
                  <a:gd name="T27" fmla="*/ 9 h 39"/>
                  <a:gd name="T28" fmla="*/ 10 w 27"/>
                  <a:gd name="T29" fmla="*/ 10 h 39"/>
                  <a:gd name="T30" fmla="*/ 14 w 27"/>
                  <a:gd name="T31" fmla="*/ 11 h 39"/>
                  <a:gd name="T32" fmla="*/ 15 w 27"/>
                  <a:gd name="T33" fmla="*/ 12 h 39"/>
                  <a:gd name="T34" fmla="*/ 18 w 27"/>
                  <a:gd name="T35" fmla="*/ 12 h 39"/>
                  <a:gd name="T36" fmla="*/ 18 w 27"/>
                  <a:gd name="T37" fmla="*/ 12 h 39"/>
                  <a:gd name="T38" fmla="*/ 17 w 27"/>
                  <a:gd name="T39" fmla="*/ 14 h 39"/>
                  <a:gd name="T40" fmla="*/ 15 w 27"/>
                  <a:gd name="T41" fmla="*/ 16 h 39"/>
                  <a:gd name="T42" fmla="*/ 13 w 27"/>
                  <a:gd name="T43" fmla="*/ 18 h 39"/>
                  <a:gd name="T44" fmla="*/ 12 w 27"/>
                  <a:gd name="T45" fmla="*/ 20 h 39"/>
                  <a:gd name="T46" fmla="*/ 11 w 27"/>
                  <a:gd name="T47" fmla="*/ 21 h 39"/>
                  <a:gd name="T48" fmla="*/ 8 w 27"/>
                  <a:gd name="T49" fmla="*/ 20 h 39"/>
                  <a:gd name="T50" fmla="*/ 7 w 27"/>
                  <a:gd name="T51" fmla="*/ 21 h 39"/>
                  <a:gd name="T52" fmla="*/ 5 w 27"/>
                  <a:gd name="T53" fmla="*/ 23 h 39"/>
                  <a:gd name="T54" fmla="*/ 3 w 27"/>
                  <a:gd name="T55" fmla="*/ 23 h 39"/>
                  <a:gd name="T56" fmla="*/ 2 w 27"/>
                  <a:gd name="T57" fmla="*/ 24 h 39"/>
                  <a:gd name="T58" fmla="*/ 1 w 27"/>
                  <a:gd name="T59" fmla="*/ 26 h 39"/>
                  <a:gd name="T60" fmla="*/ 1 w 27"/>
                  <a:gd name="T61" fmla="*/ 29 h 39"/>
                  <a:gd name="T62" fmla="*/ 1 w 27"/>
                  <a:gd name="T63" fmla="*/ 33 h 39"/>
                  <a:gd name="T64" fmla="*/ 0 w 27"/>
                  <a:gd name="T65" fmla="*/ 37 h 39"/>
                  <a:gd name="T66" fmla="*/ 2 w 27"/>
                  <a:gd name="T67" fmla="*/ 38 h 39"/>
                  <a:gd name="T68" fmla="*/ 2 w 27"/>
                  <a:gd name="T69" fmla="*/ 39 h 39"/>
                  <a:gd name="T70" fmla="*/ 5 w 27"/>
                  <a:gd name="T71" fmla="*/ 36 h 39"/>
                  <a:gd name="T72" fmla="*/ 8 w 27"/>
                  <a:gd name="T73" fmla="*/ 33 h 39"/>
                  <a:gd name="T74" fmla="*/ 10 w 27"/>
                  <a:gd name="T75" fmla="*/ 31 h 39"/>
                  <a:gd name="T76" fmla="*/ 13 w 27"/>
                  <a:gd name="T77" fmla="*/ 29 h 39"/>
                  <a:gd name="T78" fmla="*/ 15 w 27"/>
                  <a:gd name="T79" fmla="*/ 26 h 39"/>
                  <a:gd name="T80" fmla="*/ 18 w 27"/>
                  <a:gd name="T81" fmla="*/ 24 h 39"/>
                  <a:gd name="T82" fmla="*/ 19 w 27"/>
                  <a:gd name="T83" fmla="*/ 20 h 39"/>
                  <a:gd name="T84" fmla="*/ 20 w 27"/>
                  <a:gd name="T85" fmla="*/ 19 h 39"/>
                  <a:gd name="T86" fmla="*/ 22 w 27"/>
                  <a:gd name="T87" fmla="*/ 17 h 39"/>
                  <a:gd name="T88" fmla="*/ 22 w 27"/>
                  <a:gd name="T89" fmla="*/ 14 h 39"/>
                  <a:gd name="T90" fmla="*/ 23 w 27"/>
                  <a:gd name="T91" fmla="*/ 12 h 39"/>
                  <a:gd name="T92" fmla="*/ 25 w 27"/>
                  <a:gd name="T93" fmla="*/ 10 h 39"/>
                  <a:gd name="T94" fmla="*/ 26 w 27"/>
                  <a:gd name="T95" fmla="*/ 8 h 39"/>
                  <a:gd name="T96" fmla="*/ 26 w 27"/>
                  <a:gd name="T97" fmla="*/ 5 h 39"/>
                  <a:gd name="T98" fmla="*/ 27 w 27"/>
                  <a:gd name="T9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39">
                    <a:moveTo>
                      <a:pt x="26" y="2"/>
                    </a:moveTo>
                    <a:cubicBezTo>
                      <a:pt x="26" y="2"/>
                      <a:pt x="26" y="1"/>
                      <a:pt x="26" y="1"/>
                    </a:cubicBezTo>
                    <a:cubicBezTo>
                      <a:pt x="26" y="1"/>
                      <a:pt x="26" y="1"/>
                      <a:pt x="25" y="1"/>
                    </a:cubicBezTo>
                    <a:cubicBezTo>
                      <a:pt x="25" y="0"/>
                      <a:pt x="25" y="1"/>
                      <a:pt x="24" y="1"/>
                    </a:cubicBezTo>
                    <a:cubicBezTo>
                      <a:pt x="24" y="1"/>
                      <a:pt x="24" y="1"/>
                      <a:pt x="23" y="1"/>
                    </a:cubicBezTo>
                    <a:cubicBezTo>
                      <a:pt x="23" y="2"/>
                      <a:pt x="23" y="2"/>
                      <a:pt x="22" y="2"/>
                    </a:cubicBezTo>
                    <a:cubicBezTo>
                      <a:pt x="22" y="2"/>
                      <a:pt x="22" y="2"/>
                      <a:pt x="21" y="2"/>
                    </a:cubicBezTo>
                    <a:cubicBezTo>
                      <a:pt x="21" y="2"/>
                      <a:pt x="20" y="2"/>
                      <a:pt x="20" y="2"/>
                    </a:cubicBezTo>
                    <a:cubicBezTo>
                      <a:pt x="19" y="2"/>
                      <a:pt x="19" y="3"/>
                      <a:pt x="19" y="3"/>
                    </a:cubicBezTo>
                    <a:cubicBezTo>
                      <a:pt x="18" y="3"/>
                      <a:pt x="18" y="3"/>
                      <a:pt x="18" y="3"/>
                    </a:cubicBezTo>
                    <a:cubicBezTo>
                      <a:pt x="17" y="3"/>
                      <a:pt x="17" y="3"/>
                      <a:pt x="17" y="3"/>
                    </a:cubicBezTo>
                    <a:cubicBezTo>
                      <a:pt x="16" y="3"/>
                      <a:pt x="16" y="4"/>
                      <a:pt x="16" y="4"/>
                    </a:cubicBezTo>
                    <a:cubicBezTo>
                      <a:pt x="15" y="4"/>
                      <a:pt x="15" y="4"/>
                      <a:pt x="14" y="4"/>
                    </a:cubicBezTo>
                    <a:cubicBezTo>
                      <a:pt x="14" y="4"/>
                      <a:pt x="14" y="4"/>
                      <a:pt x="13" y="4"/>
                    </a:cubicBezTo>
                    <a:cubicBezTo>
                      <a:pt x="13" y="4"/>
                      <a:pt x="12" y="4"/>
                      <a:pt x="12" y="4"/>
                    </a:cubicBezTo>
                    <a:cubicBezTo>
                      <a:pt x="12" y="4"/>
                      <a:pt x="11" y="4"/>
                      <a:pt x="11" y="5"/>
                    </a:cubicBezTo>
                    <a:cubicBezTo>
                      <a:pt x="10" y="5"/>
                      <a:pt x="10" y="5"/>
                      <a:pt x="9" y="5"/>
                    </a:cubicBezTo>
                    <a:cubicBezTo>
                      <a:pt x="9" y="5"/>
                      <a:pt x="9" y="5"/>
                      <a:pt x="8" y="5"/>
                    </a:cubicBezTo>
                    <a:cubicBezTo>
                      <a:pt x="8" y="4"/>
                      <a:pt x="8" y="4"/>
                      <a:pt x="7" y="3"/>
                    </a:cubicBezTo>
                    <a:cubicBezTo>
                      <a:pt x="7" y="3"/>
                      <a:pt x="7" y="2"/>
                      <a:pt x="7" y="2"/>
                    </a:cubicBezTo>
                    <a:cubicBezTo>
                      <a:pt x="6" y="2"/>
                      <a:pt x="6" y="2"/>
                      <a:pt x="6" y="2"/>
                    </a:cubicBezTo>
                    <a:cubicBezTo>
                      <a:pt x="6" y="2"/>
                      <a:pt x="6" y="3"/>
                      <a:pt x="6" y="3"/>
                    </a:cubicBezTo>
                    <a:cubicBezTo>
                      <a:pt x="6" y="3"/>
                      <a:pt x="6" y="4"/>
                      <a:pt x="5" y="4"/>
                    </a:cubicBezTo>
                    <a:cubicBezTo>
                      <a:pt x="5" y="4"/>
                      <a:pt x="5" y="4"/>
                      <a:pt x="5" y="4"/>
                    </a:cubicBezTo>
                    <a:cubicBezTo>
                      <a:pt x="5" y="4"/>
                      <a:pt x="5" y="5"/>
                      <a:pt x="6" y="5"/>
                    </a:cubicBezTo>
                    <a:cubicBezTo>
                      <a:pt x="6" y="5"/>
                      <a:pt x="6" y="5"/>
                      <a:pt x="6" y="6"/>
                    </a:cubicBezTo>
                    <a:cubicBezTo>
                      <a:pt x="7" y="6"/>
                      <a:pt x="6" y="7"/>
                      <a:pt x="6" y="8"/>
                    </a:cubicBezTo>
                    <a:cubicBezTo>
                      <a:pt x="6" y="8"/>
                      <a:pt x="7" y="9"/>
                      <a:pt x="7" y="9"/>
                    </a:cubicBezTo>
                    <a:cubicBezTo>
                      <a:pt x="8" y="9"/>
                      <a:pt x="8" y="9"/>
                      <a:pt x="9" y="9"/>
                    </a:cubicBezTo>
                    <a:cubicBezTo>
                      <a:pt x="9" y="10"/>
                      <a:pt x="9" y="10"/>
                      <a:pt x="10" y="10"/>
                    </a:cubicBezTo>
                    <a:cubicBezTo>
                      <a:pt x="11" y="10"/>
                      <a:pt x="11" y="10"/>
                      <a:pt x="12" y="10"/>
                    </a:cubicBezTo>
                    <a:cubicBezTo>
                      <a:pt x="13" y="10"/>
                      <a:pt x="13" y="11"/>
                      <a:pt x="14" y="11"/>
                    </a:cubicBezTo>
                    <a:cubicBezTo>
                      <a:pt x="14" y="11"/>
                      <a:pt x="14" y="11"/>
                      <a:pt x="15" y="11"/>
                    </a:cubicBezTo>
                    <a:cubicBezTo>
                      <a:pt x="15" y="11"/>
                      <a:pt x="15" y="12"/>
                      <a:pt x="15" y="12"/>
                    </a:cubicBezTo>
                    <a:cubicBezTo>
                      <a:pt x="16" y="12"/>
                      <a:pt x="16" y="12"/>
                      <a:pt x="17" y="12"/>
                    </a:cubicBezTo>
                    <a:cubicBezTo>
                      <a:pt x="17" y="12"/>
                      <a:pt x="18" y="12"/>
                      <a:pt x="18" y="12"/>
                    </a:cubicBezTo>
                    <a:cubicBezTo>
                      <a:pt x="18" y="12"/>
                      <a:pt x="18" y="12"/>
                      <a:pt x="18" y="12"/>
                    </a:cubicBezTo>
                    <a:cubicBezTo>
                      <a:pt x="19" y="12"/>
                      <a:pt x="18" y="12"/>
                      <a:pt x="18" y="12"/>
                    </a:cubicBezTo>
                    <a:cubicBezTo>
                      <a:pt x="18" y="13"/>
                      <a:pt x="18" y="13"/>
                      <a:pt x="18" y="13"/>
                    </a:cubicBezTo>
                    <a:cubicBezTo>
                      <a:pt x="17" y="14"/>
                      <a:pt x="17" y="14"/>
                      <a:pt x="17" y="14"/>
                    </a:cubicBezTo>
                    <a:cubicBezTo>
                      <a:pt x="16" y="15"/>
                      <a:pt x="16" y="15"/>
                      <a:pt x="16" y="15"/>
                    </a:cubicBezTo>
                    <a:cubicBezTo>
                      <a:pt x="15" y="16"/>
                      <a:pt x="15" y="16"/>
                      <a:pt x="15" y="16"/>
                    </a:cubicBezTo>
                    <a:cubicBezTo>
                      <a:pt x="15" y="17"/>
                      <a:pt x="14" y="17"/>
                      <a:pt x="14" y="17"/>
                    </a:cubicBezTo>
                    <a:cubicBezTo>
                      <a:pt x="14" y="18"/>
                      <a:pt x="13" y="18"/>
                      <a:pt x="13" y="18"/>
                    </a:cubicBezTo>
                    <a:cubicBezTo>
                      <a:pt x="12" y="19"/>
                      <a:pt x="12" y="19"/>
                      <a:pt x="12" y="20"/>
                    </a:cubicBezTo>
                    <a:cubicBezTo>
                      <a:pt x="12" y="20"/>
                      <a:pt x="12" y="20"/>
                      <a:pt x="12" y="20"/>
                    </a:cubicBezTo>
                    <a:cubicBezTo>
                      <a:pt x="12" y="20"/>
                      <a:pt x="12" y="20"/>
                      <a:pt x="11" y="20"/>
                    </a:cubicBezTo>
                    <a:cubicBezTo>
                      <a:pt x="11" y="21"/>
                      <a:pt x="11" y="21"/>
                      <a:pt x="11" y="21"/>
                    </a:cubicBezTo>
                    <a:cubicBezTo>
                      <a:pt x="10" y="21"/>
                      <a:pt x="10" y="21"/>
                      <a:pt x="10" y="21"/>
                    </a:cubicBezTo>
                    <a:cubicBezTo>
                      <a:pt x="9" y="21"/>
                      <a:pt x="9" y="20"/>
                      <a:pt x="8" y="20"/>
                    </a:cubicBezTo>
                    <a:cubicBezTo>
                      <a:pt x="8" y="21"/>
                      <a:pt x="8" y="20"/>
                      <a:pt x="7" y="21"/>
                    </a:cubicBezTo>
                    <a:cubicBezTo>
                      <a:pt x="7" y="21"/>
                      <a:pt x="7" y="21"/>
                      <a:pt x="7" y="21"/>
                    </a:cubicBezTo>
                    <a:cubicBezTo>
                      <a:pt x="7" y="22"/>
                      <a:pt x="6" y="22"/>
                      <a:pt x="6" y="22"/>
                    </a:cubicBezTo>
                    <a:cubicBezTo>
                      <a:pt x="6" y="22"/>
                      <a:pt x="6" y="22"/>
                      <a:pt x="5" y="23"/>
                    </a:cubicBezTo>
                    <a:cubicBezTo>
                      <a:pt x="5" y="23"/>
                      <a:pt x="5" y="23"/>
                      <a:pt x="4" y="23"/>
                    </a:cubicBezTo>
                    <a:cubicBezTo>
                      <a:pt x="4" y="23"/>
                      <a:pt x="3" y="23"/>
                      <a:pt x="3" y="23"/>
                    </a:cubicBezTo>
                    <a:cubicBezTo>
                      <a:pt x="3" y="23"/>
                      <a:pt x="3" y="24"/>
                      <a:pt x="3" y="24"/>
                    </a:cubicBezTo>
                    <a:cubicBezTo>
                      <a:pt x="3" y="24"/>
                      <a:pt x="3" y="24"/>
                      <a:pt x="2" y="24"/>
                    </a:cubicBezTo>
                    <a:cubicBezTo>
                      <a:pt x="2" y="25"/>
                      <a:pt x="2" y="25"/>
                      <a:pt x="2" y="25"/>
                    </a:cubicBezTo>
                    <a:cubicBezTo>
                      <a:pt x="2" y="26"/>
                      <a:pt x="1" y="26"/>
                      <a:pt x="1" y="26"/>
                    </a:cubicBezTo>
                    <a:cubicBezTo>
                      <a:pt x="1" y="26"/>
                      <a:pt x="1" y="27"/>
                      <a:pt x="1" y="28"/>
                    </a:cubicBezTo>
                    <a:cubicBezTo>
                      <a:pt x="1" y="28"/>
                      <a:pt x="1" y="28"/>
                      <a:pt x="1" y="29"/>
                    </a:cubicBezTo>
                    <a:cubicBezTo>
                      <a:pt x="1" y="30"/>
                      <a:pt x="1" y="30"/>
                      <a:pt x="1" y="31"/>
                    </a:cubicBezTo>
                    <a:cubicBezTo>
                      <a:pt x="1" y="31"/>
                      <a:pt x="1" y="32"/>
                      <a:pt x="1" y="33"/>
                    </a:cubicBezTo>
                    <a:cubicBezTo>
                      <a:pt x="1" y="33"/>
                      <a:pt x="1" y="34"/>
                      <a:pt x="1" y="34"/>
                    </a:cubicBezTo>
                    <a:cubicBezTo>
                      <a:pt x="0" y="35"/>
                      <a:pt x="0" y="36"/>
                      <a:pt x="0" y="37"/>
                    </a:cubicBezTo>
                    <a:cubicBezTo>
                      <a:pt x="1" y="37"/>
                      <a:pt x="1" y="37"/>
                      <a:pt x="1" y="38"/>
                    </a:cubicBezTo>
                    <a:cubicBezTo>
                      <a:pt x="1" y="38"/>
                      <a:pt x="1" y="38"/>
                      <a:pt x="2" y="38"/>
                    </a:cubicBezTo>
                    <a:cubicBezTo>
                      <a:pt x="2" y="39"/>
                      <a:pt x="2" y="39"/>
                      <a:pt x="2" y="39"/>
                    </a:cubicBezTo>
                    <a:cubicBezTo>
                      <a:pt x="2" y="39"/>
                      <a:pt x="2" y="39"/>
                      <a:pt x="2" y="39"/>
                    </a:cubicBezTo>
                    <a:cubicBezTo>
                      <a:pt x="3" y="39"/>
                      <a:pt x="3" y="38"/>
                      <a:pt x="4" y="38"/>
                    </a:cubicBezTo>
                    <a:cubicBezTo>
                      <a:pt x="4" y="37"/>
                      <a:pt x="5" y="37"/>
                      <a:pt x="5" y="36"/>
                    </a:cubicBezTo>
                    <a:cubicBezTo>
                      <a:pt x="6" y="36"/>
                      <a:pt x="6" y="35"/>
                      <a:pt x="6" y="35"/>
                    </a:cubicBezTo>
                    <a:cubicBezTo>
                      <a:pt x="7" y="34"/>
                      <a:pt x="8" y="34"/>
                      <a:pt x="8" y="33"/>
                    </a:cubicBezTo>
                    <a:cubicBezTo>
                      <a:pt x="9" y="32"/>
                      <a:pt x="9" y="32"/>
                      <a:pt x="9" y="32"/>
                    </a:cubicBezTo>
                    <a:cubicBezTo>
                      <a:pt x="10" y="31"/>
                      <a:pt x="10" y="31"/>
                      <a:pt x="10" y="31"/>
                    </a:cubicBezTo>
                    <a:cubicBezTo>
                      <a:pt x="11" y="30"/>
                      <a:pt x="11" y="30"/>
                      <a:pt x="12" y="29"/>
                    </a:cubicBezTo>
                    <a:cubicBezTo>
                      <a:pt x="12" y="29"/>
                      <a:pt x="13" y="29"/>
                      <a:pt x="13" y="29"/>
                    </a:cubicBezTo>
                    <a:cubicBezTo>
                      <a:pt x="14" y="28"/>
                      <a:pt x="14" y="28"/>
                      <a:pt x="15" y="28"/>
                    </a:cubicBezTo>
                    <a:cubicBezTo>
                      <a:pt x="15" y="27"/>
                      <a:pt x="15" y="27"/>
                      <a:pt x="15" y="26"/>
                    </a:cubicBezTo>
                    <a:cubicBezTo>
                      <a:pt x="16" y="25"/>
                      <a:pt x="16" y="25"/>
                      <a:pt x="17" y="25"/>
                    </a:cubicBezTo>
                    <a:cubicBezTo>
                      <a:pt x="17" y="24"/>
                      <a:pt x="17" y="24"/>
                      <a:pt x="18" y="24"/>
                    </a:cubicBezTo>
                    <a:cubicBezTo>
                      <a:pt x="18" y="23"/>
                      <a:pt x="19" y="23"/>
                      <a:pt x="19" y="22"/>
                    </a:cubicBezTo>
                    <a:cubicBezTo>
                      <a:pt x="19" y="22"/>
                      <a:pt x="19" y="21"/>
                      <a:pt x="19" y="20"/>
                    </a:cubicBezTo>
                    <a:cubicBezTo>
                      <a:pt x="19" y="20"/>
                      <a:pt x="20" y="20"/>
                      <a:pt x="20" y="20"/>
                    </a:cubicBezTo>
                    <a:cubicBezTo>
                      <a:pt x="20" y="20"/>
                      <a:pt x="20" y="19"/>
                      <a:pt x="20" y="19"/>
                    </a:cubicBezTo>
                    <a:cubicBezTo>
                      <a:pt x="20" y="19"/>
                      <a:pt x="21" y="19"/>
                      <a:pt x="21" y="18"/>
                    </a:cubicBezTo>
                    <a:cubicBezTo>
                      <a:pt x="21" y="18"/>
                      <a:pt x="21" y="17"/>
                      <a:pt x="22" y="17"/>
                    </a:cubicBezTo>
                    <a:cubicBezTo>
                      <a:pt x="22" y="16"/>
                      <a:pt x="22" y="16"/>
                      <a:pt x="22" y="15"/>
                    </a:cubicBezTo>
                    <a:cubicBezTo>
                      <a:pt x="22" y="15"/>
                      <a:pt x="22" y="15"/>
                      <a:pt x="22" y="14"/>
                    </a:cubicBezTo>
                    <a:cubicBezTo>
                      <a:pt x="22" y="14"/>
                      <a:pt x="22" y="14"/>
                      <a:pt x="23" y="13"/>
                    </a:cubicBezTo>
                    <a:cubicBezTo>
                      <a:pt x="23" y="13"/>
                      <a:pt x="23" y="12"/>
                      <a:pt x="23" y="12"/>
                    </a:cubicBezTo>
                    <a:cubicBezTo>
                      <a:pt x="24" y="11"/>
                      <a:pt x="24" y="11"/>
                      <a:pt x="24" y="11"/>
                    </a:cubicBezTo>
                    <a:cubicBezTo>
                      <a:pt x="24" y="10"/>
                      <a:pt x="24" y="10"/>
                      <a:pt x="25" y="10"/>
                    </a:cubicBezTo>
                    <a:cubicBezTo>
                      <a:pt x="25" y="10"/>
                      <a:pt x="25" y="9"/>
                      <a:pt x="25" y="9"/>
                    </a:cubicBezTo>
                    <a:cubicBezTo>
                      <a:pt x="25" y="9"/>
                      <a:pt x="26" y="8"/>
                      <a:pt x="26" y="8"/>
                    </a:cubicBezTo>
                    <a:cubicBezTo>
                      <a:pt x="26" y="7"/>
                      <a:pt x="26" y="7"/>
                      <a:pt x="26" y="7"/>
                    </a:cubicBezTo>
                    <a:cubicBezTo>
                      <a:pt x="26" y="6"/>
                      <a:pt x="26" y="6"/>
                      <a:pt x="26" y="5"/>
                    </a:cubicBezTo>
                    <a:cubicBezTo>
                      <a:pt x="26" y="5"/>
                      <a:pt x="26" y="5"/>
                      <a:pt x="26" y="4"/>
                    </a:cubicBezTo>
                    <a:cubicBezTo>
                      <a:pt x="27" y="4"/>
                      <a:pt x="27" y="4"/>
                      <a:pt x="27" y="3"/>
                    </a:cubicBezTo>
                    <a:cubicBezTo>
                      <a:pt x="26" y="3"/>
                      <a:pt x="26" y="3"/>
                      <a:pt x="26"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9"/>
              <p:cNvSpPr>
                <a:spLocks/>
              </p:cNvSpPr>
              <p:nvPr/>
            </p:nvSpPr>
            <p:spPr bwMode="auto">
              <a:xfrm>
                <a:off x="4700589" y="1258889"/>
                <a:ext cx="22225" cy="11113"/>
              </a:xfrm>
              <a:custGeom>
                <a:avLst/>
                <a:gdLst>
                  <a:gd name="T0" fmla="*/ 0 w 2"/>
                  <a:gd name="T1" fmla="*/ 1 h 1"/>
                  <a:gd name="T2" fmla="*/ 1 w 2"/>
                  <a:gd name="T3" fmla="*/ 1 h 1"/>
                  <a:gd name="T4" fmla="*/ 2 w 2"/>
                  <a:gd name="T5" fmla="*/ 1 h 1"/>
                  <a:gd name="T6" fmla="*/ 2 w 2"/>
                  <a:gd name="T7" fmla="*/ 0 h 1"/>
                  <a:gd name="T8" fmla="*/ 1 w 2"/>
                  <a:gd name="T9" fmla="*/ 0 h 1"/>
                  <a:gd name="T10" fmla="*/ 1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1" y="1"/>
                      <a:pt x="0" y="1"/>
                      <a:pt x="1" y="1"/>
                    </a:cubicBezTo>
                    <a:cubicBezTo>
                      <a:pt x="1" y="1"/>
                      <a:pt x="1" y="1"/>
                      <a:pt x="2" y="1"/>
                    </a:cubicBezTo>
                    <a:cubicBezTo>
                      <a:pt x="2" y="1"/>
                      <a:pt x="2" y="0"/>
                      <a:pt x="2" y="0"/>
                    </a:cubicBezTo>
                    <a:cubicBezTo>
                      <a:pt x="2" y="0"/>
                      <a:pt x="1" y="0"/>
                      <a:pt x="1" y="0"/>
                    </a:cubicBezTo>
                    <a:cubicBezTo>
                      <a:pt x="1" y="0"/>
                      <a:pt x="1" y="0"/>
                      <a:pt x="1" y="0"/>
                    </a:cubicBezTo>
                    <a:cubicBezTo>
                      <a:pt x="1" y="0"/>
                      <a:pt x="0" y="0"/>
                      <a:pt x="0" y="0"/>
                    </a:cubicBezTo>
                    <a:cubicBezTo>
                      <a:pt x="0" y="0"/>
                      <a:pt x="0" y="0"/>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0"/>
              <p:cNvSpPr>
                <a:spLocks/>
              </p:cNvSpPr>
              <p:nvPr/>
            </p:nvSpPr>
            <p:spPr bwMode="auto">
              <a:xfrm>
                <a:off x="4691064" y="1270001"/>
                <a:ext cx="42863" cy="22225"/>
              </a:xfrm>
              <a:custGeom>
                <a:avLst/>
                <a:gdLst>
                  <a:gd name="T0" fmla="*/ 1 w 4"/>
                  <a:gd name="T1" fmla="*/ 2 h 2"/>
                  <a:gd name="T2" fmla="*/ 2 w 4"/>
                  <a:gd name="T3" fmla="*/ 2 h 2"/>
                  <a:gd name="T4" fmla="*/ 2 w 4"/>
                  <a:gd name="T5" fmla="*/ 2 h 2"/>
                  <a:gd name="T6" fmla="*/ 3 w 4"/>
                  <a:gd name="T7" fmla="*/ 1 h 2"/>
                  <a:gd name="T8" fmla="*/ 4 w 4"/>
                  <a:gd name="T9" fmla="*/ 1 h 2"/>
                  <a:gd name="T10" fmla="*/ 4 w 4"/>
                  <a:gd name="T11" fmla="*/ 0 h 2"/>
                  <a:gd name="T12" fmla="*/ 3 w 4"/>
                  <a:gd name="T13" fmla="*/ 0 h 2"/>
                  <a:gd name="T14" fmla="*/ 2 w 4"/>
                  <a:gd name="T15" fmla="*/ 0 h 2"/>
                  <a:gd name="T16" fmla="*/ 1 w 4"/>
                  <a:gd name="T17" fmla="*/ 1 h 2"/>
                  <a:gd name="T18" fmla="*/ 0 w 4"/>
                  <a:gd name="T19" fmla="*/ 1 h 2"/>
                  <a:gd name="T20" fmla="*/ 0 w 4"/>
                  <a:gd name="T21" fmla="*/ 1 h 2"/>
                  <a:gd name="T22" fmla="*/ 1 w 4"/>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2">
                    <a:moveTo>
                      <a:pt x="1" y="2"/>
                    </a:moveTo>
                    <a:cubicBezTo>
                      <a:pt x="1" y="2"/>
                      <a:pt x="1" y="2"/>
                      <a:pt x="2" y="2"/>
                    </a:cubicBezTo>
                    <a:cubicBezTo>
                      <a:pt x="2" y="2"/>
                      <a:pt x="2" y="2"/>
                      <a:pt x="2" y="2"/>
                    </a:cubicBezTo>
                    <a:cubicBezTo>
                      <a:pt x="2" y="1"/>
                      <a:pt x="2" y="1"/>
                      <a:pt x="3" y="1"/>
                    </a:cubicBezTo>
                    <a:cubicBezTo>
                      <a:pt x="3" y="1"/>
                      <a:pt x="3" y="1"/>
                      <a:pt x="4" y="1"/>
                    </a:cubicBezTo>
                    <a:cubicBezTo>
                      <a:pt x="4" y="1"/>
                      <a:pt x="4" y="0"/>
                      <a:pt x="4" y="0"/>
                    </a:cubicBezTo>
                    <a:cubicBezTo>
                      <a:pt x="3" y="0"/>
                      <a:pt x="3" y="0"/>
                      <a:pt x="3" y="0"/>
                    </a:cubicBezTo>
                    <a:cubicBezTo>
                      <a:pt x="3" y="0"/>
                      <a:pt x="2" y="0"/>
                      <a:pt x="2" y="0"/>
                    </a:cubicBezTo>
                    <a:cubicBezTo>
                      <a:pt x="1" y="1"/>
                      <a:pt x="1" y="0"/>
                      <a:pt x="1" y="1"/>
                    </a:cubicBezTo>
                    <a:cubicBezTo>
                      <a:pt x="0" y="1"/>
                      <a:pt x="0" y="1"/>
                      <a:pt x="0" y="1"/>
                    </a:cubicBezTo>
                    <a:cubicBezTo>
                      <a:pt x="0" y="1"/>
                      <a:pt x="0" y="1"/>
                      <a:pt x="0" y="1"/>
                    </a:cubicBezTo>
                    <a:cubicBezTo>
                      <a:pt x="1" y="2"/>
                      <a:pt x="0"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1"/>
              <p:cNvSpPr>
                <a:spLocks/>
              </p:cNvSpPr>
              <p:nvPr/>
            </p:nvSpPr>
            <p:spPr bwMode="auto">
              <a:xfrm>
                <a:off x="3956052" y="1368426"/>
                <a:ext cx="107950" cy="119063"/>
              </a:xfrm>
              <a:custGeom>
                <a:avLst/>
                <a:gdLst>
                  <a:gd name="T0" fmla="*/ 9 w 10"/>
                  <a:gd name="T1" fmla="*/ 9 h 11"/>
                  <a:gd name="T2" fmla="*/ 10 w 10"/>
                  <a:gd name="T3" fmla="*/ 8 h 11"/>
                  <a:gd name="T4" fmla="*/ 10 w 10"/>
                  <a:gd name="T5" fmla="*/ 6 h 11"/>
                  <a:gd name="T6" fmla="*/ 10 w 10"/>
                  <a:gd name="T7" fmla="*/ 5 h 11"/>
                  <a:gd name="T8" fmla="*/ 10 w 10"/>
                  <a:gd name="T9" fmla="*/ 4 h 11"/>
                  <a:gd name="T10" fmla="*/ 10 w 10"/>
                  <a:gd name="T11" fmla="*/ 4 h 11"/>
                  <a:gd name="T12" fmla="*/ 9 w 10"/>
                  <a:gd name="T13" fmla="*/ 3 h 11"/>
                  <a:gd name="T14" fmla="*/ 9 w 10"/>
                  <a:gd name="T15" fmla="*/ 3 h 11"/>
                  <a:gd name="T16" fmla="*/ 8 w 10"/>
                  <a:gd name="T17" fmla="*/ 3 h 11"/>
                  <a:gd name="T18" fmla="*/ 7 w 10"/>
                  <a:gd name="T19" fmla="*/ 4 h 11"/>
                  <a:gd name="T20" fmla="*/ 7 w 10"/>
                  <a:gd name="T21" fmla="*/ 3 h 11"/>
                  <a:gd name="T22" fmla="*/ 6 w 10"/>
                  <a:gd name="T23" fmla="*/ 3 h 11"/>
                  <a:gd name="T24" fmla="*/ 7 w 10"/>
                  <a:gd name="T25" fmla="*/ 2 h 11"/>
                  <a:gd name="T26" fmla="*/ 7 w 10"/>
                  <a:gd name="T27" fmla="*/ 1 h 11"/>
                  <a:gd name="T28" fmla="*/ 8 w 10"/>
                  <a:gd name="T29" fmla="*/ 1 h 11"/>
                  <a:gd name="T30" fmla="*/ 9 w 10"/>
                  <a:gd name="T31" fmla="*/ 1 h 11"/>
                  <a:gd name="T32" fmla="*/ 9 w 10"/>
                  <a:gd name="T33" fmla="*/ 0 h 11"/>
                  <a:gd name="T34" fmla="*/ 8 w 10"/>
                  <a:gd name="T35" fmla="*/ 0 h 11"/>
                  <a:gd name="T36" fmla="*/ 8 w 10"/>
                  <a:gd name="T37" fmla="*/ 0 h 11"/>
                  <a:gd name="T38" fmla="*/ 6 w 10"/>
                  <a:gd name="T39" fmla="*/ 0 h 11"/>
                  <a:gd name="T40" fmla="*/ 5 w 10"/>
                  <a:gd name="T41" fmla="*/ 1 h 11"/>
                  <a:gd name="T42" fmla="*/ 4 w 10"/>
                  <a:gd name="T43" fmla="*/ 2 h 11"/>
                  <a:gd name="T44" fmla="*/ 5 w 10"/>
                  <a:gd name="T45" fmla="*/ 2 h 11"/>
                  <a:gd name="T46" fmla="*/ 5 w 10"/>
                  <a:gd name="T47" fmla="*/ 3 h 11"/>
                  <a:gd name="T48" fmla="*/ 5 w 10"/>
                  <a:gd name="T49" fmla="*/ 3 h 11"/>
                  <a:gd name="T50" fmla="*/ 4 w 10"/>
                  <a:gd name="T51" fmla="*/ 3 h 11"/>
                  <a:gd name="T52" fmla="*/ 3 w 10"/>
                  <a:gd name="T53" fmla="*/ 3 h 11"/>
                  <a:gd name="T54" fmla="*/ 2 w 10"/>
                  <a:gd name="T55" fmla="*/ 2 h 11"/>
                  <a:gd name="T56" fmla="*/ 2 w 10"/>
                  <a:gd name="T57" fmla="*/ 3 h 11"/>
                  <a:gd name="T58" fmla="*/ 2 w 10"/>
                  <a:gd name="T59" fmla="*/ 4 h 11"/>
                  <a:gd name="T60" fmla="*/ 3 w 10"/>
                  <a:gd name="T61" fmla="*/ 4 h 11"/>
                  <a:gd name="T62" fmla="*/ 3 w 10"/>
                  <a:gd name="T63" fmla="*/ 5 h 11"/>
                  <a:gd name="T64" fmla="*/ 2 w 10"/>
                  <a:gd name="T65" fmla="*/ 5 h 11"/>
                  <a:gd name="T66" fmla="*/ 2 w 10"/>
                  <a:gd name="T67" fmla="*/ 5 h 11"/>
                  <a:gd name="T68" fmla="*/ 3 w 10"/>
                  <a:gd name="T69" fmla="*/ 6 h 11"/>
                  <a:gd name="T70" fmla="*/ 4 w 10"/>
                  <a:gd name="T71" fmla="*/ 6 h 11"/>
                  <a:gd name="T72" fmla="*/ 3 w 10"/>
                  <a:gd name="T73" fmla="*/ 7 h 11"/>
                  <a:gd name="T74" fmla="*/ 2 w 10"/>
                  <a:gd name="T75" fmla="*/ 7 h 11"/>
                  <a:gd name="T76" fmla="*/ 1 w 10"/>
                  <a:gd name="T77" fmla="*/ 8 h 11"/>
                  <a:gd name="T78" fmla="*/ 1 w 10"/>
                  <a:gd name="T79" fmla="*/ 8 h 11"/>
                  <a:gd name="T80" fmla="*/ 0 w 10"/>
                  <a:gd name="T81" fmla="*/ 9 h 11"/>
                  <a:gd name="T82" fmla="*/ 1 w 10"/>
                  <a:gd name="T83" fmla="*/ 10 h 11"/>
                  <a:gd name="T84" fmla="*/ 1 w 10"/>
                  <a:gd name="T85" fmla="*/ 11 h 11"/>
                  <a:gd name="T86" fmla="*/ 2 w 10"/>
                  <a:gd name="T87" fmla="*/ 11 h 11"/>
                  <a:gd name="T88" fmla="*/ 4 w 10"/>
                  <a:gd name="T89" fmla="*/ 10 h 11"/>
                  <a:gd name="T90" fmla="*/ 5 w 10"/>
                  <a:gd name="T91" fmla="*/ 10 h 11"/>
                  <a:gd name="T92" fmla="*/ 6 w 10"/>
                  <a:gd name="T93" fmla="*/ 9 h 11"/>
                  <a:gd name="T94" fmla="*/ 8 w 10"/>
                  <a:gd name="T95" fmla="*/ 9 h 11"/>
                  <a:gd name="T96" fmla="*/ 9 w 10"/>
                  <a:gd name="T9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 h="11">
                    <a:moveTo>
                      <a:pt x="9" y="9"/>
                    </a:moveTo>
                    <a:cubicBezTo>
                      <a:pt x="10" y="9"/>
                      <a:pt x="10" y="8"/>
                      <a:pt x="10" y="8"/>
                    </a:cubicBezTo>
                    <a:cubicBezTo>
                      <a:pt x="10" y="7"/>
                      <a:pt x="10" y="7"/>
                      <a:pt x="10" y="6"/>
                    </a:cubicBezTo>
                    <a:cubicBezTo>
                      <a:pt x="10" y="6"/>
                      <a:pt x="10" y="5"/>
                      <a:pt x="10" y="5"/>
                    </a:cubicBezTo>
                    <a:cubicBezTo>
                      <a:pt x="10" y="5"/>
                      <a:pt x="10" y="4"/>
                      <a:pt x="10" y="4"/>
                    </a:cubicBezTo>
                    <a:cubicBezTo>
                      <a:pt x="10" y="4"/>
                      <a:pt x="10" y="4"/>
                      <a:pt x="10" y="4"/>
                    </a:cubicBezTo>
                    <a:cubicBezTo>
                      <a:pt x="10" y="4"/>
                      <a:pt x="10" y="4"/>
                      <a:pt x="9" y="3"/>
                    </a:cubicBezTo>
                    <a:cubicBezTo>
                      <a:pt x="9" y="3"/>
                      <a:pt x="9" y="3"/>
                      <a:pt x="9" y="3"/>
                    </a:cubicBezTo>
                    <a:cubicBezTo>
                      <a:pt x="9" y="2"/>
                      <a:pt x="8" y="3"/>
                      <a:pt x="8" y="3"/>
                    </a:cubicBezTo>
                    <a:cubicBezTo>
                      <a:pt x="8" y="3"/>
                      <a:pt x="8" y="4"/>
                      <a:pt x="7" y="4"/>
                    </a:cubicBezTo>
                    <a:cubicBezTo>
                      <a:pt x="7" y="4"/>
                      <a:pt x="7" y="3"/>
                      <a:pt x="7" y="3"/>
                    </a:cubicBezTo>
                    <a:cubicBezTo>
                      <a:pt x="7" y="3"/>
                      <a:pt x="6" y="3"/>
                      <a:pt x="6" y="3"/>
                    </a:cubicBezTo>
                    <a:cubicBezTo>
                      <a:pt x="6" y="2"/>
                      <a:pt x="7" y="2"/>
                      <a:pt x="7" y="2"/>
                    </a:cubicBezTo>
                    <a:cubicBezTo>
                      <a:pt x="7" y="2"/>
                      <a:pt x="7" y="2"/>
                      <a:pt x="7" y="1"/>
                    </a:cubicBezTo>
                    <a:cubicBezTo>
                      <a:pt x="8" y="1"/>
                      <a:pt x="8" y="1"/>
                      <a:pt x="8" y="1"/>
                    </a:cubicBezTo>
                    <a:cubicBezTo>
                      <a:pt x="8" y="1"/>
                      <a:pt x="9" y="1"/>
                      <a:pt x="9" y="1"/>
                    </a:cubicBezTo>
                    <a:cubicBezTo>
                      <a:pt x="9" y="0"/>
                      <a:pt x="9" y="0"/>
                      <a:pt x="9" y="0"/>
                    </a:cubicBezTo>
                    <a:cubicBezTo>
                      <a:pt x="9" y="0"/>
                      <a:pt x="9" y="0"/>
                      <a:pt x="8" y="0"/>
                    </a:cubicBezTo>
                    <a:cubicBezTo>
                      <a:pt x="8" y="0"/>
                      <a:pt x="8" y="0"/>
                      <a:pt x="8" y="0"/>
                    </a:cubicBezTo>
                    <a:cubicBezTo>
                      <a:pt x="7" y="0"/>
                      <a:pt x="7" y="0"/>
                      <a:pt x="6" y="0"/>
                    </a:cubicBezTo>
                    <a:cubicBezTo>
                      <a:pt x="6" y="1"/>
                      <a:pt x="5" y="1"/>
                      <a:pt x="5" y="1"/>
                    </a:cubicBezTo>
                    <a:cubicBezTo>
                      <a:pt x="5" y="1"/>
                      <a:pt x="4" y="1"/>
                      <a:pt x="4" y="2"/>
                    </a:cubicBezTo>
                    <a:cubicBezTo>
                      <a:pt x="4" y="2"/>
                      <a:pt x="5" y="2"/>
                      <a:pt x="5" y="2"/>
                    </a:cubicBezTo>
                    <a:cubicBezTo>
                      <a:pt x="5" y="3"/>
                      <a:pt x="5" y="3"/>
                      <a:pt x="5" y="3"/>
                    </a:cubicBezTo>
                    <a:cubicBezTo>
                      <a:pt x="5" y="3"/>
                      <a:pt x="5" y="3"/>
                      <a:pt x="5" y="3"/>
                    </a:cubicBezTo>
                    <a:cubicBezTo>
                      <a:pt x="4" y="3"/>
                      <a:pt x="4" y="3"/>
                      <a:pt x="4" y="3"/>
                    </a:cubicBezTo>
                    <a:cubicBezTo>
                      <a:pt x="4" y="3"/>
                      <a:pt x="4" y="3"/>
                      <a:pt x="3" y="3"/>
                    </a:cubicBezTo>
                    <a:cubicBezTo>
                      <a:pt x="3" y="2"/>
                      <a:pt x="3" y="2"/>
                      <a:pt x="2" y="2"/>
                    </a:cubicBezTo>
                    <a:cubicBezTo>
                      <a:pt x="2" y="3"/>
                      <a:pt x="2" y="3"/>
                      <a:pt x="2" y="3"/>
                    </a:cubicBezTo>
                    <a:cubicBezTo>
                      <a:pt x="2" y="3"/>
                      <a:pt x="2" y="3"/>
                      <a:pt x="2" y="4"/>
                    </a:cubicBezTo>
                    <a:cubicBezTo>
                      <a:pt x="2" y="4"/>
                      <a:pt x="3" y="4"/>
                      <a:pt x="3" y="4"/>
                    </a:cubicBezTo>
                    <a:cubicBezTo>
                      <a:pt x="3" y="4"/>
                      <a:pt x="3" y="4"/>
                      <a:pt x="3" y="5"/>
                    </a:cubicBezTo>
                    <a:cubicBezTo>
                      <a:pt x="2" y="5"/>
                      <a:pt x="2" y="5"/>
                      <a:pt x="2" y="5"/>
                    </a:cubicBezTo>
                    <a:cubicBezTo>
                      <a:pt x="2" y="5"/>
                      <a:pt x="2" y="5"/>
                      <a:pt x="2" y="5"/>
                    </a:cubicBezTo>
                    <a:cubicBezTo>
                      <a:pt x="2" y="6"/>
                      <a:pt x="2" y="6"/>
                      <a:pt x="3" y="6"/>
                    </a:cubicBezTo>
                    <a:cubicBezTo>
                      <a:pt x="3" y="6"/>
                      <a:pt x="4" y="6"/>
                      <a:pt x="4" y="6"/>
                    </a:cubicBezTo>
                    <a:cubicBezTo>
                      <a:pt x="4" y="6"/>
                      <a:pt x="3" y="6"/>
                      <a:pt x="3" y="7"/>
                    </a:cubicBezTo>
                    <a:cubicBezTo>
                      <a:pt x="3" y="7"/>
                      <a:pt x="3" y="7"/>
                      <a:pt x="2" y="7"/>
                    </a:cubicBezTo>
                    <a:cubicBezTo>
                      <a:pt x="2" y="8"/>
                      <a:pt x="2" y="7"/>
                      <a:pt x="1" y="8"/>
                    </a:cubicBezTo>
                    <a:cubicBezTo>
                      <a:pt x="1" y="8"/>
                      <a:pt x="1" y="8"/>
                      <a:pt x="1" y="8"/>
                    </a:cubicBezTo>
                    <a:cubicBezTo>
                      <a:pt x="1" y="9"/>
                      <a:pt x="0" y="9"/>
                      <a:pt x="0" y="9"/>
                    </a:cubicBezTo>
                    <a:cubicBezTo>
                      <a:pt x="0" y="10"/>
                      <a:pt x="1" y="10"/>
                      <a:pt x="1" y="10"/>
                    </a:cubicBezTo>
                    <a:cubicBezTo>
                      <a:pt x="1" y="10"/>
                      <a:pt x="1" y="10"/>
                      <a:pt x="1" y="11"/>
                    </a:cubicBezTo>
                    <a:cubicBezTo>
                      <a:pt x="2" y="11"/>
                      <a:pt x="2" y="11"/>
                      <a:pt x="2" y="11"/>
                    </a:cubicBezTo>
                    <a:cubicBezTo>
                      <a:pt x="3" y="11"/>
                      <a:pt x="3" y="11"/>
                      <a:pt x="4" y="10"/>
                    </a:cubicBezTo>
                    <a:cubicBezTo>
                      <a:pt x="4" y="10"/>
                      <a:pt x="5" y="10"/>
                      <a:pt x="5" y="10"/>
                    </a:cubicBezTo>
                    <a:cubicBezTo>
                      <a:pt x="6" y="10"/>
                      <a:pt x="6" y="9"/>
                      <a:pt x="6" y="9"/>
                    </a:cubicBezTo>
                    <a:cubicBezTo>
                      <a:pt x="7" y="9"/>
                      <a:pt x="7" y="9"/>
                      <a:pt x="8" y="9"/>
                    </a:cubicBezTo>
                    <a:cubicBezTo>
                      <a:pt x="8" y="9"/>
                      <a:pt x="9" y="9"/>
                      <a:pt x="9" y="9"/>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2"/>
              <p:cNvSpPr>
                <a:spLocks/>
              </p:cNvSpPr>
              <p:nvPr/>
            </p:nvSpPr>
            <p:spPr bwMode="auto">
              <a:xfrm>
                <a:off x="4808539" y="13144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3"/>
              <p:cNvSpPr>
                <a:spLocks/>
              </p:cNvSpPr>
              <p:nvPr/>
            </p:nvSpPr>
            <p:spPr bwMode="auto">
              <a:xfrm>
                <a:off x="4733927" y="1238251"/>
                <a:ext cx="85725" cy="76200"/>
              </a:xfrm>
              <a:custGeom>
                <a:avLst/>
                <a:gdLst>
                  <a:gd name="T0" fmla="*/ 0 w 8"/>
                  <a:gd name="T1" fmla="*/ 3 h 7"/>
                  <a:gd name="T2" fmla="*/ 1 w 8"/>
                  <a:gd name="T3" fmla="*/ 4 h 7"/>
                  <a:gd name="T4" fmla="*/ 2 w 8"/>
                  <a:gd name="T5" fmla="*/ 5 h 7"/>
                  <a:gd name="T6" fmla="*/ 2 w 8"/>
                  <a:gd name="T7" fmla="*/ 5 h 7"/>
                  <a:gd name="T8" fmla="*/ 2 w 8"/>
                  <a:gd name="T9" fmla="*/ 5 h 7"/>
                  <a:gd name="T10" fmla="*/ 3 w 8"/>
                  <a:gd name="T11" fmla="*/ 5 h 7"/>
                  <a:gd name="T12" fmla="*/ 4 w 8"/>
                  <a:gd name="T13" fmla="*/ 6 h 7"/>
                  <a:gd name="T14" fmla="*/ 4 w 8"/>
                  <a:gd name="T15" fmla="*/ 7 h 7"/>
                  <a:gd name="T16" fmla="*/ 6 w 8"/>
                  <a:gd name="T17" fmla="*/ 6 h 7"/>
                  <a:gd name="T18" fmla="*/ 7 w 8"/>
                  <a:gd name="T19" fmla="*/ 7 h 7"/>
                  <a:gd name="T20" fmla="*/ 7 w 8"/>
                  <a:gd name="T21" fmla="*/ 6 h 7"/>
                  <a:gd name="T22" fmla="*/ 7 w 8"/>
                  <a:gd name="T23" fmla="*/ 5 h 7"/>
                  <a:gd name="T24" fmla="*/ 8 w 8"/>
                  <a:gd name="T25" fmla="*/ 4 h 7"/>
                  <a:gd name="T26" fmla="*/ 8 w 8"/>
                  <a:gd name="T27" fmla="*/ 3 h 7"/>
                  <a:gd name="T28" fmla="*/ 8 w 8"/>
                  <a:gd name="T29" fmla="*/ 2 h 7"/>
                  <a:gd name="T30" fmla="*/ 8 w 8"/>
                  <a:gd name="T31" fmla="*/ 1 h 7"/>
                  <a:gd name="T32" fmla="*/ 8 w 8"/>
                  <a:gd name="T33" fmla="*/ 1 h 7"/>
                  <a:gd name="T34" fmla="*/ 7 w 8"/>
                  <a:gd name="T35" fmla="*/ 1 h 7"/>
                  <a:gd name="T36" fmla="*/ 6 w 8"/>
                  <a:gd name="T37" fmla="*/ 1 h 7"/>
                  <a:gd name="T38" fmla="*/ 5 w 8"/>
                  <a:gd name="T39" fmla="*/ 1 h 7"/>
                  <a:gd name="T40" fmla="*/ 4 w 8"/>
                  <a:gd name="T41" fmla="*/ 1 h 7"/>
                  <a:gd name="T42" fmla="*/ 3 w 8"/>
                  <a:gd name="T43" fmla="*/ 1 h 7"/>
                  <a:gd name="T44" fmla="*/ 2 w 8"/>
                  <a:gd name="T45" fmla="*/ 1 h 7"/>
                  <a:gd name="T46" fmla="*/ 1 w 8"/>
                  <a:gd name="T47" fmla="*/ 1 h 7"/>
                  <a:gd name="T48" fmla="*/ 0 w 8"/>
                  <a:gd name="T49" fmla="*/ 1 h 7"/>
                  <a:gd name="T50" fmla="*/ 0 w 8"/>
                  <a:gd name="T51" fmla="*/ 2 h 7"/>
                  <a:gd name="T52" fmla="*/ 0 w 8"/>
                  <a:gd name="T53" fmla="*/ 2 h 7"/>
                  <a:gd name="T54" fmla="*/ 0 w 8"/>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7">
                    <a:moveTo>
                      <a:pt x="0" y="3"/>
                    </a:moveTo>
                    <a:cubicBezTo>
                      <a:pt x="1" y="4"/>
                      <a:pt x="1" y="4"/>
                      <a:pt x="1" y="4"/>
                    </a:cubicBezTo>
                    <a:cubicBezTo>
                      <a:pt x="2" y="4"/>
                      <a:pt x="2" y="4"/>
                      <a:pt x="2" y="5"/>
                    </a:cubicBezTo>
                    <a:cubicBezTo>
                      <a:pt x="2" y="5"/>
                      <a:pt x="2" y="5"/>
                      <a:pt x="2" y="5"/>
                    </a:cubicBezTo>
                    <a:cubicBezTo>
                      <a:pt x="2" y="5"/>
                      <a:pt x="2" y="5"/>
                      <a:pt x="2" y="5"/>
                    </a:cubicBezTo>
                    <a:cubicBezTo>
                      <a:pt x="2" y="5"/>
                      <a:pt x="2" y="5"/>
                      <a:pt x="3" y="5"/>
                    </a:cubicBezTo>
                    <a:cubicBezTo>
                      <a:pt x="3" y="6"/>
                      <a:pt x="4" y="6"/>
                      <a:pt x="4" y="6"/>
                    </a:cubicBezTo>
                    <a:cubicBezTo>
                      <a:pt x="4" y="6"/>
                      <a:pt x="4" y="6"/>
                      <a:pt x="4" y="7"/>
                    </a:cubicBezTo>
                    <a:cubicBezTo>
                      <a:pt x="5" y="7"/>
                      <a:pt x="5" y="6"/>
                      <a:pt x="6" y="6"/>
                    </a:cubicBezTo>
                    <a:cubicBezTo>
                      <a:pt x="6" y="6"/>
                      <a:pt x="6" y="7"/>
                      <a:pt x="7" y="7"/>
                    </a:cubicBezTo>
                    <a:cubicBezTo>
                      <a:pt x="7" y="7"/>
                      <a:pt x="7" y="6"/>
                      <a:pt x="7" y="6"/>
                    </a:cubicBezTo>
                    <a:cubicBezTo>
                      <a:pt x="8" y="6"/>
                      <a:pt x="7" y="5"/>
                      <a:pt x="7" y="5"/>
                    </a:cubicBezTo>
                    <a:cubicBezTo>
                      <a:pt x="7" y="4"/>
                      <a:pt x="8" y="4"/>
                      <a:pt x="8" y="4"/>
                    </a:cubicBezTo>
                    <a:cubicBezTo>
                      <a:pt x="8" y="4"/>
                      <a:pt x="8" y="4"/>
                      <a:pt x="8" y="3"/>
                    </a:cubicBezTo>
                    <a:cubicBezTo>
                      <a:pt x="8" y="3"/>
                      <a:pt x="8" y="3"/>
                      <a:pt x="8" y="2"/>
                    </a:cubicBezTo>
                    <a:cubicBezTo>
                      <a:pt x="8" y="2"/>
                      <a:pt x="8" y="2"/>
                      <a:pt x="8" y="1"/>
                    </a:cubicBezTo>
                    <a:cubicBezTo>
                      <a:pt x="8" y="1"/>
                      <a:pt x="8" y="1"/>
                      <a:pt x="8" y="1"/>
                    </a:cubicBezTo>
                    <a:cubicBezTo>
                      <a:pt x="7" y="1"/>
                      <a:pt x="7" y="1"/>
                      <a:pt x="7" y="1"/>
                    </a:cubicBezTo>
                    <a:cubicBezTo>
                      <a:pt x="6" y="1"/>
                      <a:pt x="6" y="1"/>
                      <a:pt x="6" y="1"/>
                    </a:cubicBezTo>
                    <a:cubicBezTo>
                      <a:pt x="5" y="1"/>
                      <a:pt x="5" y="1"/>
                      <a:pt x="5" y="1"/>
                    </a:cubicBezTo>
                    <a:cubicBezTo>
                      <a:pt x="4" y="0"/>
                      <a:pt x="4" y="0"/>
                      <a:pt x="4" y="1"/>
                    </a:cubicBezTo>
                    <a:cubicBezTo>
                      <a:pt x="3" y="1"/>
                      <a:pt x="3" y="1"/>
                      <a:pt x="3" y="1"/>
                    </a:cubicBezTo>
                    <a:cubicBezTo>
                      <a:pt x="2" y="1"/>
                      <a:pt x="2" y="1"/>
                      <a:pt x="2" y="1"/>
                    </a:cubicBezTo>
                    <a:cubicBezTo>
                      <a:pt x="2" y="1"/>
                      <a:pt x="1" y="1"/>
                      <a:pt x="1" y="1"/>
                    </a:cubicBezTo>
                    <a:cubicBezTo>
                      <a:pt x="1" y="1"/>
                      <a:pt x="1" y="1"/>
                      <a:pt x="0" y="1"/>
                    </a:cubicBezTo>
                    <a:cubicBezTo>
                      <a:pt x="0" y="1"/>
                      <a:pt x="0" y="1"/>
                      <a:pt x="0" y="2"/>
                    </a:cubicBezTo>
                    <a:cubicBezTo>
                      <a:pt x="0" y="2"/>
                      <a:pt x="0" y="2"/>
                      <a:pt x="0" y="2"/>
                    </a:cubicBezTo>
                    <a:cubicBezTo>
                      <a:pt x="0" y="3"/>
                      <a:pt x="0" y="3"/>
                      <a:pt x="0" y="3"/>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4"/>
              <p:cNvSpPr>
                <a:spLocks/>
              </p:cNvSpPr>
              <p:nvPr/>
            </p:nvSpPr>
            <p:spPr bwMode="auto">
              <a:xfrm>
                <a:off x="4691064" y="1757364"/>
                <a:ext cx="42863" cy="96838"/>
              </a:xfrm>
              <a:custGeom>
                <a:avLst/>
                <a:gdLst>
                  <a:gd name="T0" fmla="*/ 3 w 4"/>
                  <a:gd name="T1" fmla="*/ 2 h 9"/>
                  <a:gd name="T2" fmla="*/ 2 w 4"/>
                  <a:gd name="T3" fmla="*/ 2 h 9"/>
                  <a:gd name="T4" fmla="*/ 2 w 4"/>
                  <a:gd name="T5" fmla="*/ 1 h 9"/>
                  <a:gd name="T6" fmla="*/ 1 w 4"/>
                  <a:gd name="T7" fmla="*/ 0 h 9"/>
                  <a:gd name="T8" fmla="*/ 0 w 4"/>
                  <a:gd name="T9" fmla="*/ 0 h 9"/>
                  <a:gd name="T10" fmla="*/ 0 w 4"/>
                  <a:gd name="T11" fmla="*/ 1 h 9"/>
                  <a:gd name="T12" fmla="*/ 0 w 4"/>
                  <a:gd name="T13" fmla="*/ 2 h 9"/>
                  <a:gd name="T14" fmla="*/ 0 w 4"/>
                  <a:gd name="T15" fmla="*/ 2 h 9"/>
                  <a:gd name="T16" fmla="*/ 0 w 4"/>
                  <a:gd name="T17" fmla="*/ 2 h 9"/>
                  <a:gd name="T18" fmla="*/ 0 w 4"/>
                  <a:gd name="T19" fmla="*/ 4 h 9"/>
                  <a:gd name="T20" fmla="*/ 0 w 4"/>
                  <a:gd name="T21" fmla="*/ 5 h 9"/>
                  <a:gd name="T22" fmla="*/ 0 w 4"/>
                  <a:gd name="T23" fmla="*/ 6 h 9"/>
                  <a:gd name="T24" fmla="*/ 0 w 4"/>
                  <a:gd name="T25" fmla="*/ 7 h 9"/>
                  <a:gd name="T26" fmla="*/ 1 w 4"/>
                  <a:gd name="T27" fmla="*/ 8 h 9"/>
                  <a:gd name="T28" fmla="*/ 1 w 4"/>
                  <a:gd name="T29" fmla="*/ 8 h 9"/>
                  <a:gd name="T30" fmla="*/ 1 w 4"/>
                  <a:gd name="T31" fmla="*/ 9 h 9"/>
                  <a:gd name="T32" fmla="*/ 2 w 4"/>
                  <a:gd name="T33" fmla="*/ 8 h 9"/>
                  <a:gd name="T34" fmla="*/ 3 w 4"/>
                  <a:gd name="T35" fmla="*/ 7 h 9"/>
                  <a:gd name="T36" fmla="*/ 4 w 4"/>
                  <a:gd name="T37" fmla="*/ 6 h 9"/>
                  <a:gd name="T38" fmla="*/ 4 w 4"/>
                  <a:gd name="T39" fmla="*/ 5 h 9"/>
                  <a:gd name="T40" fmla="*/ 4 w 4"/>
                  <a:gd name="T41" fmla="*/ 5 h 9"/>
                  <a:gd name="T42" fmla="*/ 3 w 4"/>
                  <a:gd name="T43" fmla="*/ 5 h 9"/>
                  <a:gd name="T44" fmla="*/ 3 w 4"/>
                  <a:gd name="T45" fmla="*/ 4 h 9"/>
                  <a:gd name="T46" fmla="*/ 2 w 4"/>
                  <a:gd name="T47" fmla="*/ 3 h 9"/>
                  <a:gd name="T48" fmla="*/ 3 w 4"/>
                  <a:gd name="T49" fmla="*/ 2 h 9"/>
                  <a:gd name="T50" fmla="*/ 3 w 4"/>
                  <a:gd name="T5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9">
                    <a:moveTo>
                      <a:pt x="3" y="2"/>
                    </a:moveTo>
                    <a:cubicBezTo>
                      <a:pt x="2" y="2"/>
                      <a:pt x="2" y="2"/>
                      <a:pt x="2" y="2"/>
                    </a:cubicBezTo>
                    <a:cubicBezTo>
                      <a:pt x="2" y="1"/>
                      <a:pt x="2" y="1"/>
                      <a:pt x="2" y="1"/>
                    </a:cubicBezTo>
                    <a:cubicBezTo>
                      <a:pt x="1" y="1"/>
                      <a:pt x="1" y="0"/>
                      <a:pt x="1" y="0"/>
                    </a:cubicBezTo>
                    <a:cubicBezTo>
                      <a:pt x="1" y="0"/>
                      <a:pt x="1" y="0"/>
                      <a:pt x="0" y="0"/>
                    </a:cubicBezTo>
                    <a:cubicBezTo>
                      <a:pt x="0" y="0"/>
                      <a:pt x="0" y="1"/>
                      <a:pt x="0" y="1"/>
                    </a:cubicBezTo>
                    <a:cubicBezTo>
                      <a:pt x="0" y="1"/>
                      <a:pt x="0" y="1"/>
                      <a:pt x="0" y="2"/>
                    </a:cubicBezTo>
                    <a:cubicBezTo>
                      <a:pt x="0" y="2"/>
                      <a:pt x="0" y="2"/>
                      <a:pt x="0" y="2"/>
                    </a:cubicBezTo>
                    <a:cubicBezTo>
                      <a:pt x="0" y="2"/>
                      <a:pt x="0" y="2"/>
                      <a:pt x="0" y="2"/>
                    </a:cubicBezTo>
                    <a:cubicBezTo>
                      <a:pt x="0" y="3"/>
                      <a:pt x="0" y="3"/>
                      <a:pt x="0" y="4"/>
                    </a:cubicBezTo>
                    <a:cubicBezTo>
                      <a:pt x="0" y="4"/>
                      <a:pt x="0" y="4"/>
                      <a:pt x="0" y="5"/>
                    </a:cubicBezTo>
                    <a:cubicBezTo>
                      <a:pt x="0" y="5"/>
                      <a:pt x="0" y="5"/>
                      <a:pt x="0" y="6"/>
                    </a:cubicBezTo>
                    <a:cubicBezTo>
                      <a:pt x="0" y="6"/>
                      <a:pt x="0" y="7"/>
                      <a:pt x="0" y="7"/>
                    </a:cubicBezTo>
                    <a:cubicBezTo>
                      <a:pt x="0" y="7"/>
                      <a:pt x="1" y="7"/>
                      <a:pt x="1" y="8"/>
                    </a:cubicBezTo>
                    <a:cubicBezTo>
                      <a:pt x="1" y="8"/>
                      <a:pt x="1" y="8"/>
                      <a:pt x="1" y="8"/>
                    </a:cubicBezTo>
                    <a:cubicBezTo>
                      <a:pt x="1" y="9"/>
                      <a:pt x="1" y="9"/>
                      <a:pt x="1" y="9"/>
                    </a:cubicBezTo>
                    <a:cubicBezTo>
                      <a:pt x="2" y="8"/>
                      <a:pt x="2" y="8"/>
                      <a:pt x="2" y="8"/>
                    </a:cubicBezTo>
                    <a:cubicBezTo>
                      <a:pt x="3" y="7"/>
                      <a:pt x="3" y="7"/>
                      <a:pt x="3" y="7"/>
                    </a:cubicBezTo>
                    <a:cubicBezTo>
                      <a:pt x="4" y="6"/>
                      <a:pt x="4" y="6"/>
                      <a:pt x="4" y="6"/>
                    </a:cubicBezTo>
                    <a:cubicBezTo>
                      <a:pt x="4" y="6"/>
                      <a:pt x="4" y="6"/>
                      <a:pt x="4" y="5"/>
                    </a:cubicBezTo>
                    <a:cubicBezTo>
                      <a:pt x="4" y="5"/>
                      <a:pt x="4" y="5"/>
                      <a:pt x="4" y="5"/>
                    </a:cubicBezTo>
                    <a:cubicBezTo>
                      <a:pt x="4" y="5"/>
                      <a:pt x="4" y="5"/>
                      <a:pt x="3" y="5"/>
                    </a:cubicBezTo>
                    <a:cubicBezTo>
                      <a:pt x="3" y="4"/>
                      <a:pt x="3" y="4"/>
                      <a:pt x="3" y="4"/>
                    </a:cubicBezTo>
                    <a:cubicBezTo>
                      <a:pt x="2" y="4"/>
                      <a:pt x="2" y="3"/>
                      <a:pt x="2" y="3"/>
                    </a:cubicBezTo>
                    <a:cubicBezTo>
                      <a:pt x="2" y="3"/>
                      <a:pt x="3" y="2"/>
                      <a:pt x="3" y="2"/>
                    </a:cubicBezTo>
                    <a:cubicBezTo>
                      <a:pt x="3" y="2"/>
                      <a:pt x="3" y="2"/>
                      <a:pt x="3"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35"/>
              <p:cNvSpPr>
                <a:spLocks/>
              </p:cNvSpPr>
              <p:nvPr/>
            </p:nvSpPr>
            <p:spPr bwMode="auto">
              <a:xfrm>
                <a:off x="4344989" y="1377951"/>
                <a:ext cx="301625" cy="238125"/>
              </a:xfrm>
              <a:custGeom>
                <a:avLst/>
                <a:gdLst>
                  <a:gd name="T0" fmla="*/ 10 w 28"/>
                  <a:gd name="T1" fmla="*/ 22 h 22"/>
                  <a:gd name="T2" fmla="*/ 13 w 28"/>
                  <a:gd name="T3" fmla="*/ 21 h 22"/>
                  <a:gd name="T4" fmla="*/ 15 w 28"/>
                  <a:gd name="T5" fmla="*/ 21 h 22"/>
                  <a:gd name="T6" fmla="*/ 16 w 28"/>
                  <a:gd name="T7" fmla="*/ 20 h 22"/>
                  <a:gd name="T8" fmla="*/ 17 w 28"/>
                  <a:gd name="T9" fmla="*/ 19 h 22"/>
                  <a:gd name="T10" fmla="*/ 19 w 28"/>
                  <a:gd name="T11" fmla="*/ 17 h 22"/>
                  <a:gd name="T12" fmla="*/ 22 w 28"/>
                  <a:gd name="T13" fmla="*/ 17 h 22"/>
                  <a:gd name="T14" fmla="*/ 24 w 28"/>
                  <a:gd name="T15" fmla="*/ 17 h 22"/>
                  <a:gd name="T16" fmla="*/ 26 w 28"/>
                  <a:gd name="T17" fmla="*/ 17 h 22"/>
                  <a:gd name="T18" fmla="*/ 27 w 28"/>
                  <a:gd name="T19" fmla="*/ 15 h 22"/>
                  <a:gd name="T20" fmla="*/ 27 w 28"/>
                  <a:gd name="T21" fmla="*/ 15 h 22"/>
                  <a:gd name="T22" fmla="*/ 24 w 28"/>
                  <a:gd name="T23" fmla="*/ 13 h 22"/>
                  <a:gd name="T24" fmla="*/ 22 w 28"/>
                  <a:gd name="T25" fmla="*/ 12 h 22"/>
                  <a:gd name="T26" fmla="*/ 20 w 28"/>
                  <a:gd name="T27" fmla="*/ 11 h 22"/>
                  <a:gd name="T28" fmla="*/ 20 w 28"/>
                  <a:gd name="T29" fmla="*/ 11 h 22"/>
                  <a:gd name="T30" fmla="*/ 19 w 28"/>
                  <a:gd name="T31" fmla="*/ 9 h 22"/>
                  <a:gd name="T32" fmla="*/ 19 w 28"/>
                  <a:gd name="T33" fmla="*/ 7 h 22"/>
                  <a:gd name="T34" fmla="*/ 19 w 28"/>
                  <a:gd name="T35" fmla="*/ 5 h 22"/>
                  <a:gd name="T36" fmla="*/ 18 w 28"/>
                  <a:gd name="T37" fmla="*/ 3 h 22"/>
                  <a:gd name="T38" fmla="*/ 17 w 28"/>
                  <a:gd name="T39" fmla="*/ 3 h 22"/>
                  <a:gd name="T40" fmla="*/ 15 w 28"/>
                  <a:gd name="T41" fmla="*/ 2 h 22"/>
                  <a:gd name="T42" fmla="*/ 12 w 28"/>
                  <a:gd name="T43" fmla="*/ 2 h 22"/>
                  <a:gd name="T44" fmla="*/ 11 w 28"/>
                  <a:gd name="T45" fmla="*/ 3 h 22"/>
                  <a:gd name="T46" fmla="*/ 10 w 28"/>
                  <a:gd name="T47" fmla="*/ 2 h 22"/>
                  <a:gd name="T48" fmla="*/ 9 w 28"/>
                  <a:gd name="T49" fmla="*/ 1 h 22"/>
                  <a:gd name="T50" fmla="*/ 8 w 28"/>
                  <a:gd name="T51" fmla="*/ 0 h 22"/>
                  <a:gd name="T52" fmla="*/ 7 w 28"/>
                  <a:gd name="T53" fmla="*/ 1 h 22"/>
                  <a:gd name="T54" fmla="*/ 6 w 28"/>
                  <a:gd name="T55" fmla="*/ 1 h 22"/>
                  <a:gd name="T56" fmla="*/ 6 w 28"/>
                  <a:gd name="T57" fmla="*/ 2 h 22"/>
                  <a:gd name="T58" fmla="*/ 6 w 28"/>
                  <a:gd name="T59" fmla="*/ 4 h 22"/>
                  <a:gd name="T60" fmla="*/ 5 w 28"/>
                  <a:gd name="T61" fmla="*/ 4 h 22"/>
                  <a:gd name="T62" fmla="*/ 3 w 28"/>
                  <a:gd name="T63" fmla="*/ 3 h 22"/>
                  <a:gd name="T64" fmla="*/ 2 w 28"/>
                  <a:gd name="T65" fmla="*/ 4 h 22"/>
                  <a:gd name="T66" fmla="*/ 3 w 28"/>
                  <a:gd name="T67" fmla="*/ 5 h 22"/>
                  <a:gd name="T68" fmla="*/ 2 w 28"/>
                  <a:gd name="T69" fmla="*/ 7 h 22"/>
                  <a:gd name="T70" fmla="*/ 2 w 28"/>
                  <a:gd name="T71" fmla="*/ 8 h 22"/>
                  <a:gd name="T72" fmla="*/ 1 w 28"/>
                  <a:gd name="T73" fmla="*/ 10 h 22"/>
                  <a:gd name="T74" fmla="*/ 1 w 28"/>
                  <a:gd name="T75" fmla="*/ 12 h 22"/>
                  <a:gd name="T76" fmla="*/ 1 w 28"/>
                  <a:gd name="T77" fmla="*/ 14 h 22"/>
                  <a:gd name="T78" fmla="*/ 4 w 28"/>
                  <a:gd name="T79" fmla="*/ 15 h 22"/>
                  <a:gd name="T80" fmla="*/ 4 w 28"/>
                  <a:gd name="T81" fmla="*/ 17 h 22"/>
                  <a:gd name="T82" fmla="*/ 4 w 28"/>
                  <a:gd name="T83" fmla="*/ 20 h 22"/>
                  <a:gd name="T84" fmla="*/ 5 w 28"/>
                  <a:gd name="T85" fmla="*/ 21 h 22"/>
                  <a:gd name="T86" fmla="*/ 8 w 28"/>
                  <a:gd name="T87" fmla="*/ 21 h 22"/>
                  <a:gd name="T88" fmla="*/ 10 w 28"/>
                  <a:gd name="T8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22">
                    <a:moveTo>
                      <a:pt x="10" y="21"/>
                    </a:moveTo>
                    <a:cubicBezTo>
                      <a:pt x="10" y="22"/>
                      <a:pt x="10" y="22"/>
                      <a:pt x="10" y="22"/>
                    </a:cubicBezTo>
                    <a:cubicBezTo>
                      <a:pt x="11" y="22"/>
                      <a:pt x="11" y="22"/>
                      <a:pt x="12" y="21"/>
                    </a:cubicBezTo>
                    <a:cubicBezTo>
                      <a:pt x="12" y="21"/>
                      <a:pt x="12" y="21"/>
                      <a:pt x="13" y="21"/>
                    </a:cubicBezTo>
                    <a:cubicBezTo>
                      <a:pt x="13" y="21"/>
                      <a:pt x="13" y="20"/>
                      <a:pt x="14" y="20"/>
                    </a:cubicBezTo>
                    <a:cubicBezTo>
                      <a:pt x="14" y="20"/>
                      <a:pt x="14" y="21"/>
                      <a:pt x="15" y="21"/>
                    </a:cubicBezTo>
                    <a:cubicBezTo>
                      <a:pt x="15" y="21"/>
                      <a:pt x="16" y="21"/>
                      <a:pt x="16" y="21"/>
                    </a:cubicBezTo>
                    <a:cubicBezTo>
                      <a:pt x="16" y="20"/>
                      <a:pt x="16" y="20"/>
                      <a:pt x="16" y="20"/>
                    </a:cubicBezTo>
                    <a:cubicBezTo>
                      <a:pt x="16" y="19"/>
                      <a:pt x="16" y="19"/>
                      <a:pt x="16" y="19"/>
                    </a:cubicBezTo>
                    <a:cubicBezTo>
                      <a:pt x="16" y="18"/>
                      <a:pt x="17" y="19"/>
                      <a:pt x="17" y="19"/>
                    </a:cubicBezTo>
                    <a:cubicBezTo>
                      <a:pt x="18" y="18"/>
                      <a:pt x="17" y="18"/>
                      <a:pt x="18" y="17"/>
                    </a:cubicBezTo>
                    <a:cubicBezTo>
                      <a:pt x="18" y="17"/>
                      <a:pt x="19" y="17"/>
                      <a:pt x="19" y="17"/>
                    </a:cubicBezTo>
                    <a:cubicBezTo>
                      <a:pt x="20" y="17"/>
                      <a:pt x="20" y="17"/>
                      <a:pt x="20" y="17"/>
                    </a:cubicBezTo>
                    <a:cubicBezTo>
                      <a:pt x="21" y="17"/>
                      <a:pt x="21" y="17"/>
                      <a:pt x="22" y="17"/>
                    </a:cubicBezTo>
                    <a:cubicBezTo>
                      <a:pt x="22" y="17"/>
                      <a:pt x="23" y="17"/>
                      <a:pt x="23" y="17"/>
                    </a:cubicBezTo>
                    <a:cubicBezTo>
                      <a:pt x="23" y="17"/>
                      <a:pt x="24" y="17"/>
                      <a:pt x="24" y="17"/>
                    </a:cubicBezTo>
                    <a:cubicBezTo>
                      <a:pt x="24" y="17"/>
                      <a:pt x="25" y="17"/>
                      <a:pt x="25" y="17"/>
                    </a:cubicBezTo>
                    <a:cubicBezTo>
                      <a:pt x="26" y="17"/>
                      <a:pt x="26" y="17"/>
                      <a:pt x="26" y="17"/>
                    </a:cubicBezTo>
                    <a:cubicBezTo>
                      <a:pt x="26" y="17"/>
                      <a:pt x="26" y="17"/>
                      <a:pt x="26" y="16"/>
                    </a:cubicBezTo>
                    <a:cubicBezTo>
                      <a:pt x="27" y="16"/>
                      <a:pt x="27" y="15"/>
                      <a:pt x="27" y="15"/>
                    </a:cubicBezTo>
                    <a:cubicBezTo>
                      <a:pt x="28" y="15"/>
                      <a:pt x="28" y="15"/>
                      <a:pt x="28" y="15"/>
                    </a:cubicBezTo>
                    <a:cubicBezTo>
                      <a:pt x="27" y="15"/>
                      <a:pt x="27" y="15"/>
                      <a:pt x="27" y="15"/>
                    </a:cubicBezTo>
                    <a:cubicBezTo>
                      <a:pt x="26" y="14"/>
                      <a:pt x="26" y="14"/>
                      <a:pt x="25" y="14"/>
                    </a:cubicBezTo>
                    <a:cubicBezTo>
                      <a:pt x="25" y="13"/>
                      <a:pt x="25" y="13"/>
                      <a:pt x="24" y="13"/>
                    </a:cubicBezTo>
                    <a:cubicBezTo>
                      <a:pt x="24" y="13"/>
                      <a:pt x="23" y="13"/>
                      <a:pt x="23" y="13"/>
                    </a:cubicBezTo>
                    <a:cubicBezTo>
                      <a:pt x="23" y="13"/>
                      <a:pt x="22" y="13"/>
                      <a:pt x="22" y="12"/>
                    </a:cubicBezTo>
                    <a:cubicBezTo>
                      <a:pt x="22" y="12"/>
                      <a:pt x="21" y="11"/>
                      <a:pt x="21" y="11"/>
                    </a:cubicBezTo>
                    <a:cubicBezTo>
                      <a:pt x="21" y="11"/>
                      <a:pt x="21" y="11"/>
                      <a:pt x="20" y="11"/>
                    </a:cubicBezTo>
                    <a:cubicBezTo>
                      <a:pt x="20" y="11"/>
                      <a:pt x="20" y="11"/>
                      <a:pt x="20" y="11"/>
                    </a:cubicBezTo>
                    <a:cubicBezTo>
                      <a:pt x="20" y="11"/>
                      <a:pt x="20" y="11"/>
                      <a:pt x="20" y="11"/>
                    </a:cubicBezTo>
                    <a:cubicBezTo>
                      <a:pt x="20" y="11"/>
                      <a:pt x="20" y="10"/>
                      <a:pt x="20" y="10"/>
                    </a:cubicBezTo>
                    <a:cubicBezTo>
                      <a:pt x="19" y="10"/>
                      <a:pt x="19" y="9"/>
                      <a:pt x="19" y="9"/>
                    </a:cubicBezTo>
                    <a:cubicBezTo>
                      <a:pt x="19" y="8"/>
                      <a:pt x="19" y="8"/>
                      <a:pt x="19" y="8"/>
                    </a:cubicBezTo>
                    <a:cubicBezTo>
                      <a:pt x="19" y="7"/>
                      <a:pt x="19" y="7"/>
                      <a:pt x="19" y="7"/>
                    </a:cubicBezTo>
                    <a:cubicBezTo>
                      <a:pt x="18" y="6"/>
                      <a:pt x="18" y="6"/>
                      <a:pt x="18" y="6"/>
                    </a:cubicBezTo>
                    <a:cubicBezTo>
                      <a:pt x="18" y="5"/>
                      <a:pt x="18" y="6"/>
                      <a:pt x="19" y="5"/>
                    </a:cubicBezTo>
                    <a:cubicBezTo>
                      <a:pt x="19" y="5"/>
                      <a:pt x="18" y="5"/>
                      <a:pt x="18" y="4"/>
                    </a:cubicBezTo>
                    <a:cubicBezTo>
                      <a:pt x="18" y="4"/>
                      <a:pt x="18" y="4"/>
                      <a:pt x="18" y="3"/>
                    </a:cubicBezTo>
                    <a:cubicBezTo>
                      <a:pt x="18" y="3"/>
                      <a:pt x="18" y="3"/>
                      <a:pt x="18" y="3"/>
                    </a:cubicBezTo>
                    <a:cubicBezTo>
                      <a:pt x="17" y="3"/>
                      <a:pt x="17" y="3"/>
                      <a:pt x="17" y="3"/>
                    </a:cubicBezTo>
                    <a:cubicBezTo>
                      <a:pt x="16" y="2"/>
                      <a:pt x="16" y="2"/>
                      <a:pt x="16" y="2"/>
                    </a:cubicBezTo>
                    <a:cubicBezTo>
                      <a:pt x="16" y="2"/>
                      <a:pt x="15" y="2"/>
                      <a:pt x="15" y="2"/>
                    </a:cubicBezTo>
                    <a:cubicBezTo>
                      <a:pt x="14" y="2"/>
                      <a:pt x="14" y="2"/>
                      <a:pt x="13" y="2"/>
                    </a:cubicBezTo>
                    <a:cubicBezTo>
                      <a:pt x="13" y="2"/>
                      <a:pt x="13" y="2"/>
                      <a:pt x="12" y="2"/>
                    </a:cubicBezTo>
                    <a:cubicBezTo>
                      <a:pt x="12" y="2"/>
                      <a:pt x="12" y="3"/>
                      <a:pt x="12" y="3"/>
                    </a:cubicBezTo>
                    <a:cubicBezTo>
                      <a:pt x="12" y="3"/>
                      <a:pt x="12" y="3"/>
                      <a:pt x="11" y="3"/>
                    </a:cubicBezTo>
                    <a:cubicBezTo>
                      <a:pt x="11" y="3"/>
                      <a:pt x="11" y="2"/>
                      <a:pt x="11" y="2"/>
                    </a:cubicBezTo>
                    <a:cubicBezTo>
                      <a:pt x="10" y="2"/>
                      <a:pt x="10" y="2"/>
                      <a:pt x="10" y="2"/>
                    </a:cubicBezTo>
                    <a:cubicBezTo>
                      <a:pt x="10" y="2"/>
                      <a:pt x="10" y="2"/>
                      <a:pt x="9" y="2"/>
                    </a:cubicBezTo>
                    <a:cubicBezTo>
                      <a:pt x="9" y="1"/>
                      <a:pt x="9" y="1"/>
                      <a:pt x="9" y="1"/>
                    </a:cubicBezTo>
                    <a:cubicBezTo>
                      <a:pt x="9" y="1"/>
                      <a:pt x="9" y="1"/>
                      <a:pt x="9" y="1"/>
                    </a:cubicBezTo>
                    <a:cubicBezTo>
                      <a:pt x="9" y="0"/>
                      <a:pt x="8" y="1"/>
                      <a:pt x="8" y="0"/>
                    </a:cubicBezTo>
                    <a:cubicBezTo>
                      <a:pt x="8" y="0"/>
                      <a:pt x="8" y="0"/>
                      <a:pt x="8" y="0"/>
                    </a:cubicBezTo>
                    <a:cubicBezTo>
                      <a:pt x="8" y="0"/>
                      <a:pt x="8" y="1"/>
                      <a:pt x="7" y="1"/>
                    </a:cubicBezTo>
                    <a:cubicBezTo>
                      <a:pt x="7" y="1"/>
                      <a:pt x="7" y="1"/>
                      <a:pt x="7" y="1"/>
                    </a:cubicBezTo>
                    <a:cubicBezTo>
                      <a:pt x="6" y="1"/>
                      <a:pt x="6" y="1"/>
                      <a:pt x="6" y="1"/>
                    </a:cubicBezTo>
                    <a:cubicBezTo>
                      <a:pt x="6" y="1"/>
                      <a:pt x="6" y="1"/>
                      <a:pt x="6" y="1"/>
                    </a:cubicBezTo>
                    <a:cubicBezTo>
                      <a:pt x="6" y="1"/>
                      <a:pt x="6" y="2"/>
                      <a:pt x="6" y="2"/>
                    </a:cubicBezTo>
                    <a:cubicBezTo>
                      <a:pt x="6" y="3"/>
                      <a:pt x="6" y="3"/>
                      <a:pt x="6" y="3"/>
                    </a:cubicBezTo>
                    <a:cubicBezTo>
                      <a:pt x="6" y="3"/>
                      <a:pt x="6" y="3"/>
                      <a:pt x="6" y="4"/>
                    </a:cubicBezTo>
                    <a:cubicBezTo>
                      <a:pt x="5" y="4"/>
                      <a:pt x="5" y="4"/>
                      <a:pt x="5" y="4"/>
                    </a:cubicBezTo>
                    <a:cubicBezTo>
                      <a:pt x="5" y="4"/>
                      <a:pt x="5" y="4"/>
                      <a:pt x="5" y="4"/>
                    </a:cubicBezTo>
                    <a:cubicBezTo>
                      <a:pt x="4" y="4"/>
                      <a:pt x="4" y="3"/>
                      <a:pt x="4" y="3"/>
                    </a:cubicBezTo>
                    <a:cubicBezTo>
                      <a:pt x="4" y="3"/>
                      <a:pt x="4" y="3"/>
                      <a:pt x="3" y="3"/>
                    </a:cubicBezTo>
                    <a:cubicBezTo>
                      <a:pt x="3" y="3"/>
                      <a:pt x="3" y="3"/>
                      <a:pt x="3" y="3"/>
                    </a:cubicBezTo>
                    <a:cubicBezTo>
                      <a:pt x="2" y="4"/>
                      <a:pt x="3" y="4"/>
                      <a:pt x="2" y="4"/>
                    </a:cubicBezTo>
                    <a:cubicBezTo>
                      <a:pt x="2" y="4"/>
                      <a:pt x="2" y="4"/>
                      <a:pt x="2" y="4"/>
                    </a:cubicBezTo>
                    <a:cubicBezTo>
                      <a:pt x="3" y="5"/>
                      <a:pt x="3" y="5"/>
                      <a:pt x="3" y="5"/>
                    </a:cubicBezTo>
                    <a:cubicBezTo>
                      <a:pt x="3" y="5"/>
                      <a:pt x="3" y="6"/>
                      <a:pt x="3" y="6"/>
                    </a:cubicBezTo>
                    <a:cubicBezTo>
                      <a:pt x="3" y="6"/>
                      <a:pt x="2" y="6"/>
                      <a:pt x="2" y="7"/>
                    </a:cubicBezTo>
                    <a:cubicBezTo>
                      <a:pt x="2" y="7"/>
                      <a:pt x="2" y="7"/>
                      <a:pt x="2" y="7"/>
                    </a:cubicBezTo>
                    <a:cubicBezTo>
                      <a:pt x="2" y="8"/>
                      <a:pt x="2" y="8"/>
                      <a:pt x="2" y="8"/>
                    </a:cubicBezTo>
                    <a:cubicBezTo>
                      <a:pt x="1" y="9"/>
                      <a:pt x="1" y="8"/>
                      <a:pt x="1" y="9"/>
                    </a:cubicBezTo>
                    <a:cubicBezTo>
                      <a:pt x="0" y="9"/>
                      <a:pt x="1" y="9"/>
                      <a:pt x="1" y="10"/>
                    </a:cubicBezTo>
                    <a:cubicBezTo>
                      <a:pt x="1" y="10"/>
                      <a:pt x="1" y="10"/>
                      <a:pt x="1" y="11"/>
                    </a:cubicBezTo>
                    <a:cubicBezTo>
                      <a:pt x="1" y="12"/>
                      <a:pt x="1" y="12"/>
                      <a:pt x="1" y="12"/>
                    </a:cubicBezTo>
                    <a:cubicBezTo>
                      <a:pt x="1" y="13"/>
                      <a:pt x="0" y="13"/>
                      <a:pt x="1" y="13"/>
                    </a:cubicBezTo>
                    <a:cubicBezTo>
                      <a:pt x="1" y="14"/>
                      <a:pt x="1" y="14"/>
                      <a:pt x="1" y="14"/>
                    </a:cubicBezTo>
                    <a:cubicBezTo>
                      <a:pt x="2" y="14"/>
                      <a:pt x="2" y="14"/>
                      <a:pt x="3" y="14"/>
                    </a:cubicBezTo>
                    <a:cubicBezTo>
                      <a:pt x="3" y="14"/>
                      <a:pt x="4" y="14"/>
                      <a:pt x="4" y="15"/>
                    </a:cubicBezTo>
                    <a:cubicBezTo>
                      <a:pt x="4" y="15"/>
                      <a:pt x="5" y="15"/>
                      <a:pt x="5" y="16"/>
                    </a:cubicBezTo>
                    <a:cubicBezTo>
                      <a:pt x="5" y="16"/>
                      <a:pt x="5" y="17"/>
                      <a:pt x="4" y="17"/>
                    </a:cubicBezTo>
                    <a:cubicBezTo>
                      <a:pt x="4" y="18"/>
                      <a:pt x="4" y="19"/>
                      <a:pt x="4" y="19"/>
                    </a:cubicBezTo>
                    <a:cubicBezTo>
                      <a:pt x="4" y="20"/>
                      <a:pt x="4" y="20"/>
                      <a:pt x="4" y="20"/>
                    </a:cubicBezTo>
                    <a:cubicBezTo>
                      <a:pt x="4" y="21"/>
                      <a:pt x="4" y="21"/>
                      <a:pt x="4" y="21"/>
                    </a:cubicBezTo>
                    <a:cubicBezTo>
                      <a:pt x="5" y="21"/>
                      <a:pt x="5" y="21"/>
                      <a:pt x="5" y="21"/>
                    </a:cubicBezTo>
                    <a:cubicBezTo>
                      <a:pt x="6" y="21"/>
                      <a:pt x="6" y="21"/>
                      <a:pt x="6" y="21"/>
                    </a:cubicBezTo>
                    <a:cubicBezTo>
                      <a:pt x="7" y="21"/>
                      <a:pt x="7" y="21"/>
                      <a:pt x="8" y="21"/>
                    </a:cubicBezTo>
                    <a:cubicBezTo>
                      <a:pt x="8" y="20"/>
                      <a:pt x="8" y="20"/>
                      <a:pt x="9" y="21"/>
                    </a:cubicBezTo>
                    <a:cubicBezTo>
                      <a:pt x="9" y="21"/>
                      <a:pt x="9" y="21"/>
                      <a:pt x="10" y="21"/>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36"/>
              <p:cNvSpPr>
                <a:spLocks/>
              </p:cNvSpPr>
              <p:nvPr/>
            </p:nvSpPr>
            <p:spPr bwMode="auto">
              <a:xfrm>
                <a:off x="4452939" y="1616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37"/>
              <p:cNvSpPr>
                <a:spLocks/>
              </p:cNvSpPr>
              <p:nvPr/>
            </p:nvSpPr>
            <p:spPr bwMode="auto">
              <a:xfrm>
                <a:off x="6924677" y="2859089"/>
                <a:ext cx="130175" cy="184150"/>
              </a:xfrm>
              <a:custGeom>
                <a:avLst/>
                <a:gdLst>
                  <a:gd name="T0" fmla="*/ 11 w 12"/>
                  <a:gd name="T1" fmla="*/ 14 h 17"/>
                  <a:gd name="T2" fmla="*/ 10 w 12"/>
                  <a:gd name="T3" fmla="*/ 13 h 17"/>
                  <a:gd name="T4" fmla="*/ 10 w 12"/>
                  <a:gd name="T5" fmla="*/ 12 h 17"/>
                  <a:gd name="T6" fmla="*/ 10 w 12"/>
                  <a:gd name="T7" fmla="*/ 11 h 17"/>
                  <a:gd name="T8" fmla="*/ 10 w 12"/>
                  <a:gd name="T9" fmla="*/ 9 h 17"/>
                  <a:gd name="T10" fmla="*/ 10 w 12"/>
                  <a:gd name="T11" fmla="*/ 7 h 17"/>
                  <a:gd name="T12" fmla="*/ 9 w 12"/>
                  <a:gd name="T13" fmla="*/ 6 h 17"/>
                  <a:gd name="T14" fmla="*/ 8 w 12"/>
                  <a:gd name="T15" fmla="*/ 5 h 17"/>
                  <a:gd name="T16" fmla="*/ 8 w 12"/>
                  <a:gd name="T17" fmla="*/ 4 h 17"/>
                  <a:gd name="T18" fmla="*/ 7 w 12"/>
                  <a:gd name="T19" fmla="*/ 3 h 17"/>
                  <a:gd name="T20" fmla="*/ 6 w 12"/>
                  <a:gd name="T21" fmla="*/ 3 h 17"/>
                  <a:gd name="T22" fmla="*/ 6 w 12"/>
                  <a:gd name="T23" fmla="*/ 3 h 17"/>
                  <a:gd name="T24" fmla="*/ 4 w 12"/>
                  <a:gd name="T25" fmla="*/ 2 h 17"/>
                  <a:gd name="T26" fmla="*/ 3 w 12"/>
                  <a:gd name="T27" fmla="*/ 2 h 17"/>
                  <a:gd name="T28" fmla="*/ 3 w 12"/>
                  <a:gd name="T29" fmla="*/ 3 h 17"/>
                  <a:gd name="T30" fmla="*/ 2 w 12"/>
                  <a:gd name="T31" fmla="*/ 3 h 17"/>
                  <a:gd name="T32" fmla="*/ 2 w 12"/>
                  <a:gd name="T33" fmla="*/ 1 h 17"/>
                  <a:gd name="T34" fmla="*/ 1 w 12"/>
                  <a:gd name="T35" fmla="*/ 0 h 17"/>
                  <a:gd name="T36" fmla="*/ 1 w 12"/>
                  <a:gd name="T37" fmla="*/ 1 h 17"/>
                  <a:gd name="T38" fmla="*/ 0 w 12"/>
                  <a:gd name="T39" fmla="*/ 2 h 17"/>
                  <a:gd name="T40" fmla="*/ 0 w 12"/>
                  <a:gd name="T41" fmla="*/ 2 h 17"/>
                  <a:gd name="T42" fmla="*/ 1 w 12"/>
                  <a:gd name="T43" fmla="*/ 3 h 17"/>
                  <a:gd name="T44" fmla="*/ 2 w 12"/>
                  <a:gd name="T45" fmla="*/ 4 h 17"/>
                  <a:gd name="T46" fmla="*/ 2 w 12"/>
                  <a:gd name="T47" fmla="*/ 5 h 17"/>
                  <a:gd name="T48" fmla="*/ 2 w 12"/>
                  <a:gd name="T49" fmla="*/ 6 h 17"/>
                  <a:gd name="T50" fmla="*/ 2 w 12"/>
                  <a:gd name="T51" fmla="*/ 8 h 17"/>
                  <a:gd name="T52" fmla="*/ 3 w 12"/>
                  <a:gd name="T53" fmla="*/ 9 h 17"/>
                  <a:gd name="T54" fmla="*/ 3 w 12"/>
                  <a:gd name="T55" fmla="*/ 10 h 17"/>
                  <a:gd name="T56" fmla="*/ 4 w 12"/>
                  <a:gd name="T57" fmla="*/ 11 h 17"/>
                  <a:gd name="T58" fmla="*/ 4 w 12"/>
                  <a:gd name="T59" fmla="*/ 12 h 17"/>
                  <a:gd name="T60" fmla="*/ 5 w 12"/>
                  <a:gd name="T61" fmla="*/ 13 h 17"/>
                  <a:gd name="T62" fmla="*/ 5 w 12"/>
                  <a:gd name="T63" fmla="*/ 14 h 17"/>
                  <a:gd name="T64" fmla="*/ 5 w 12"/>
                  <a:gd name="T65" fmla="*/ 14 h 17"/>
                  <a:gd name="T66" fmla="*/ 6 w 12"/>
                  <a:gd name="T67" fmla="*/ 14 h 17"/>
                  <a:gd name="T68" fmla="*/ 7 w 12"/>
                  <a:gd name="T69" fmla="*/ 15 h 17"/>
                  <a:gd name="T70" fmla="*/ 7 w 12"/>
                  <a:gd name="T71" fmla="*/ 16 h 17"/>
                  <a:gd name="T72" fmla="*/ 8 w 12"/>
                  <a:gd name="T73" fmla="*/ 17 h 17"/>
                  <a:gd name="T74" fmla="*/ 10 w 12"/>
                  <a:gd name="T75" fmla="*/ 17 h 17"/>
                  <a:gd name="T76" fmla="*/ 11 w 12"/>
                  <a:gd name="T77" fmla="*/ 17 h 17"/>
                  <a:gd name="T78" fmla="*/ 12 w 12"/>
                  <a:gd name="T79" fmla="*/ 16 h 17"/>
                  <a:gd name="T80" fmla="*/ 12 w 12"/>
                  <a:gd name="T81" fmla="*/ 15 h 17"/>
                  <a:gd name="T82" fmla="*/ 11 w 12"/>
                  <a:gd name="T8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7">
                    <a:moveTo>
                      <a:pt x="11" y="14"/>
                    </a:moveTo>
                    <a:cubicBezTo>
                      <a:pt x="11" y="14"/>
                      <a:pt x="11" y="14"/>
                      <a:pt x="10" y="13"/>
                    </a:cubicBezTo>
                    <a:cubicBezTo>
                      <a:pt x="10" y="13"/>
                      <a:pt x="10" y="12"/>
                      <a:pt x="10" y="12"/>
                    </a:cubicBezTo>
                    <a:cubicBezTo>
                      <a:pt x="10" y="11"/>
                      <a:pt x="10" y="11"/>
                      <a:pt x="10" y="11"/>
                    </a:cubicBezTo>
                    <a:cubicBezTo>
                      <a:pt x="10" y="10"/>
                      <a:pt x="10" y="10"/>
                      <a:pt x="10" y="9"/>
                    </a:cubicBezTo>
                    <a:cubicBezTo>
                      <a:pt x="10" y="8"/>
                      <a:pt x="10" y="8"/>
                      <a:pt x="10" y="7"/>
                    </a:cubicBezTo>
                    <a:cubicBezTo>
                      <a:pt x="10" y="7"/>
                      <a:pt x="9" y="6"/>
                      <a:pt x="9" y="6"/>
                    </a:cubicBezTo>
                    <a:cubicBezTo>
                      <a:pt x="9" y="5"/>
                      <a:pt x="9" y="5"/>
                      <a:pt x="8" y="5"/>
                    </a:cubicBezTo>
                    <a:cubicBezTo>
                      <a:pt x="8" y="5"/>
                      <a:pt x="8" y="5"/>
                      <a:pt x="8" y="4"/>
                    </a:cubicBezTo>
                    <a:cubicBezTo>
                      <a:pt x="7" y="4"/>
                      <a:pt x="8" y="4"/>
                      <a:pt x="7" y="3"/>
                    </a:cubicBezTo>
                    <a:cubicBezTo>
                      <a:pt x="7" y="3"/>
                      <a:pt x="6" y="3"/>
                      <a:pt x="6" y="3"/>
                    </a:cubicBezTo>
                    <a:cubicBezTo>
                      <a:pt x="6" y="3"/>
                      <a:pt x="6" y="3"/>
                      <a:pt x="6" y="3"/>
                    </a:cubicBezTo>
                    <a:cubicBezTo>
                      <a:pt x="6" y="3"/>
                      <a:pt x="5" y="2"/>
                      <a:pt x="4" y="2"/>
                    </a:cubicBezTo>
                    <a:cubicBezTo>
                      <a:pt x="4" y="2"/>
                      <a:pt x="3" y="2"/>
                      <a:pt x="3" y="2"/>
                    </a:cubicBezTo>
                    <a:cubicBezTo>
                      <a:pt x="3" y="2"/>
                      <a:pt x="3" y="3"/>
                      <a:pt x="3" y="3"/>
                    </a:cubicBezTo>
                    <a:cubicBezTo>
                      <a:pt x="3" y="4"/>
                      <a:pt x="2" y="3"/>
                      <a:pt x="2" y="3"/>
                    </a:cubicBezTo>
                    <a:cubicBezTo>
                      <a:pt x="2" y="3"/>
                      <a:pt x="2" y="2"/>
                      <a:pt x="2" y="1"/>
                    </a:cubicBezTo>
                    <a:cubicBezTo>
                      <a:pt x="1" y="1"/>
                      <a:pt x="2" y="1"/>
                      <a:pt x="1" y="0"/>
                    </a:cubicBezTo>
                    <a:cubicBezTo>
                      <a:pt x="1" y="0"/>
                      <a:pt x="1" y="1"/>
                      <a:pt x="1" y="1"/>
                    </a:cubicBezTo>
                    <a:cubicBezTo>
                      <a:pt x="0" y="2"/>
                      <a:pt x="0" y="2"/>
                      <a:pt x="0" y="2"/>
                    </a:cubicBezTo>
                    <a:cubicBezTo>
                      <a:pt x="0" y="2"/>
                      <a:pt x="0" y="2"/>
                      <a:pt x="0" y="2"/>
                    </a:cubicBezTo>
                    <a:cubicBezTo>
                      <a:pt x="0" y="2"/>
                      <a:pt x="1" y="2"/>
                      <a:pt x="1" y="3"/>
                    </a:cubicBezTo>
                    <a:cubicBezTo>
                      <a:pt x="1" y="3"/>
                      <a:pt x="2" y="3"/>
                      <a:pt x="2" y="4"/>
                    </a:cubicBezTo>
                    <a:cubicBezTo>
                      <a:pt x="2" y="4"/>
                      <a:pt x="2" y="4"/>
                      <a:pt x="2" y="5"/>
                    </a:cubicBezTo>
                    <a:cubicBezTo>
                      <a:pt x="2" y="5"/>
                      <a:pt x="2" y="6"/>
                      <a:pt x="2" y="6"/>
                    </a:cubicBezTo>
                    <a:cubicBezTo>
                      <a:pt x="2" y="7"/>
                      <a:pt x="2" y="7"/>
                      <a:pt x="2" y="8"/>
                    </a:cubicBezTo>
                    <a:cubicBezTo>
                      <a:pt x="3" y="8"/>
                      <a:pt x="2" y="9"/>
                      <a:pt x="3" y="9"/>
                    </a:cubicBezTo>
                    <a:cubicBezTo>
                      <a:pt x="3" y="10"/>
                      <a:pt x="3" y="10"/>
                      <a:pt x="3" y="10"/>
                    </a:cubicBezTo>
                    <a:cubicBezTo>
                      <a:pt x="4" y="10"/>
                      <a:pt x="4" y="11"/>
                      <a:pt x="4" y="11"/>
                    </a:cubicBezTo>
                    <a:cubicBezTo>
                      <a:pt x="4" y="11"/>
                      <a:pt x="4" y="12"/>
                      <a:pt x="4" y="12"/>
                    </a:cubicBezTo>
                    <a:cubicBezTo>
                      <a:pt x="4" y="12"/>
                      <a:pt x="4" y="13"/>
                      <a:pt x="5" y="13"/>
                    </a:cubicBezTo>
                    <a:cubicBezTo>
                      <a:pt x="5" y="13"/>
                      <a:pt x="5" y="14"/>
                      <a:pt x="5" y="14"/>
                    </a:cubicBezTo>
                    <a:cubicBezTo>
                      <a:pt x="5" y="14"/>
                      <a:pt x="5" y="14"/>
                      <a:pt x="5" y="14"/>
                    </a:cubicBezTo>
                    <a:cubicBezTo>
                      <a:pt x="6" y="14"/>
                      <a:pt x="6" y="14"/>
                      <a:pt x="6" y="14"/>
                    </a:cubicBezTo>
                    <a:cubicBezTo>
                      <a:pt x="6" y="15"/>
                      <a:pt x="6" y="15"/>
                      <a:pt x="7" y="15"/>
                    </a:cubicBezTo>
                    <a:cubicBezTo>
                      <a:pt x="7" y="15"/>
                      <a:pt x="7" y="16"/>
                      <a:pt x="7" y="16"/>
                    </a:cubicBezTo>
                    <a:cubicBezTo>
                      <a:pt x="8" y="16"/>
                      <a:pt x="8" y="16"/>
                      <a:pt x="8" y="17"/>
                    </a:cubicBezTo>
                    <a:cubicBezTo>
                      <a:pt x="9" y="17"/>
                      <a:pt x="9" y="17"/>
                      <a:pt x="10" y="17"/>
                    </a:cubicBezTo>
                    <a:cubicBezTo>
                      <a:pt x="10" y="17"/>
                      <a:pt x="11" y="17"/>
                      <a:pt x="11" y="17"/>
                    </a:cubicBezTo>
                    <a:cubicBezTo>
                      <a:pt x="12" y="17"/>
                      <a:pt x="12" y="17"/>
                      <a:pt x="12" y="16"/>
                    </a:cubicBezTo>
                    <a:cubicBezTo>
                      <a:pt x="12" y="16"/>
                      <a:pt x="12" y="16"/>
                      <a:pt x="12" y="15"/>
                    </a:cubicBezTo>
                    <a:cubicBezTo>
                      <a:pt x="12" y="15"/>
                      <a:pt x="12" y="14"/>
                      <a:pt x="11" y="1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38"/>
              <p:cNvSpPr>
                <a:spLocks/>
              </p:cNvSpPr>
              <p:nvPr/>
            </p:nvSpPr>
            <p:spPr bwMode="auto">
              <a:xfrm>
                <a:off x="8597902" y="3659189"/>
                <a:ext cx="22225" cy="11113"/>
              </a:xfrm>
              <a:custGeom>
                <a:avLst/>
                <a:gdLst>
                  <a:gd name="T0" fmla="*/ 1 w 2"/>
                  <a:gd name="T1" fmla="*/ 1 h 1"/>
                  <a:gd name="T2" fmla="*/ 1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2" y="0"/>
                      <a:pt x="1" y="0"/>
                    </a:cubicBezTo>
                    <a:cubicBezTo>
                      <a:pt x="1" y="0"/>
                      <a:pt x="1" y="0"/>
                      <a:pt x="0" y="0"/>
                    </a:cubicBezTo>
                    <a:cubicBezTo>
                      <a:pt x="0" y="0"/>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39"/>
              <p:cNvSpPr>
                <a:spLocks/>
              </p:cNvSpPr>
              <p:nvPr/>
            </p:nvSpPr>
            <p:spPr bwMode="auto">
              <a:xfrm>
                <a:off x="8674102" y="3789364"/>
                <a:ext cx="22225" cy="22225"/>
              </a:xfrm>
              <a:custGeom>
                <a:avLst/>
                <a:gdLst>
                  <a:gd name="T0" fmla="*/ 1 w 2"/>
                  <a:gd name="T1" fmla="*/ 2 h 2"/>
                  <a:gd name="T2" fmla="*/ 2 w 2"/>
                  <a:gd name="T3" fmla="*/ 1 h 2"/>
                  <a:gd name="T4" fmla="*/ 2 w 2"/>
                  <a:gd name="T5" fmla="*/ 1 h 2"/>
                  <a:gd name="T6" fmla="*/ 1 w 2"/>
                  <a:gd name="T7" fmla="*/ 0 h 2"/>
                  <a:gd name="T8" fmla="*/ 0 w 2"/>
                  <a:gd name="T9" fmla="*/ 1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2"/>
                      <a:pt x="2" y="1"/>
                    </a:cubicBezTo>
                    <a:cubicBezTo>
                      <a:pt x="2" y="1"/>
                      <a:pt x="2" y="1"/>
                      <a:pt x="2" y="1"/>
                    </a:cubicBezTo>
                    <a:cubicBezTo>
                      <a:pt x="2" y="1"/>
                      <a:pt x="2" y="1"/>
                      <a:pt x="1" y="0"/>
                    </a:cubicBezTo>
                    <a:cubicBezTo>
                      <a:pt x="1" y="0"/>
                      <a:pt x="1" y="1"/>
                      <a:pt x="0" y="1"/>
                    </a:cubicBezTo>
                    <a:cubicBezTo>
                      <a:pt x="0" y="1"/>
                      <a:pt x="0" y="1"/>
                      <a:pt x="0" y="1"/>
                    </a:cubicBezTo>
                    <a:cubicBezTo>
                      <a:pt x="0" y="1"/>
                      <a:pt x="1" y="1"/>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0"/>
              <p:cNvSpPr>
                <a:spLocks/>
              </p:cNvSpPr>
              <p:nvPr/>
            </p:nvSpPr>
            <p:spPr bwMode="auto">
              <a:xfrm>
                <a:off x="8597902" y="3703639"/>
                <a:ext cx="76200" cy="85725"/>
              </a:xfrm>
              <a:custGeom>
                <a:avLst/>
                <a:gdLst>
                  <a:gd name="T0" fmla="*/ 1 w 7"/>
                  <a:gd name="T1" fmla="*/ 3 h 8"/>
                  <a:gd name="T2" fmla="*/ 1 w 7"/>
                  <a:gd name="T3" fmla="*/ 4 h 8"/>
                  <a:gd name="T4" fmla="*/ 2 w 7"/>
                  <a:gd name="T5" fmla="*/ 4 h 8"/>
                  <a:gd name="T6" fmla="*/ 3 w 7"/>
                  <a:gd name="T7" fmla="*/ 5 h 8"/>
                  <a:gd name="T8" fmla="*/ 3 w 7"/>
                  <a:gd name="T9" fmla="*/ 6 h 8"/>
                  <a:gd name="T10" fmla="*/ 4 w 7"/>
                  <a:gd name="T11" fmla="*/ 7 h 8"/>
                  <a:gd name="T12" fmla="*/ 4 w 7"/>
                  <a:gd name="T13" fmla="*/ 8 h 8"/>
                  <a:gd name="T14" fmla="*/ 5 w 7"/>
                  <a:gd name="T15" fmla="*/ 8 h 8"/>
                  <a:gd name="T16" fmla="*/ 6 w 7"/>
                  <a:gd name="T17" fmla="*/ 8 h 8"/>
                  <a:gd name="T18" fmla="*/ 7 w 7"/>
                  <a:gd name="T19" fmla="*/ 8 h 8"/>
                  <a:gd name="T20" fmla="*/ 7 w 7"/>
                  <a:gd name="T21" fmla="*/ 8 h 8"/>
                  <a:gd name="T22" fmla="*/ 7 w 7"/>
                  <a:gd name="T23" fmla="*/ 7 h 8"/>
                  <a:gd name="T24" fmla="*/ 6 w 7"/>
                  <a:gd name="T25" fmla="*/ 6 h 8"/>
                  <a:gd name="T26" fmla="*/ 6 w 7"/>
                  <a:gd name="T27" fmla="*/ 5 h 8"/>
                  <a:gd name="T28" fmla="*/ 4 w 7"/>
                  <a:gd name="T29" fmla="*/ 5 h 8"/>
                  <a:gd name="T30" fmla="*/ 4 w 7"/>
                  <a:gd name="T31" fmla="*/ 4 h 8"/>
                  <a:gd name="T32" fmla="*/ 3 w 7"/>
                  <a:gd name="T33" fmla="*/ 3 h 8"/>
                  <a:gd name="T34" fmla="*/ 2 w 7"/>
                  <a:gd name="T35" fmla="*/ 3 h 8"/>
                  <a:gd name="T36" fmla="*/ 2 w 7"/>
                  <a:gd name="T37" fmla="*/ 2 h 8"/>
                  <a:gd name="T38" fmla="*/ 1 w 7"/>
                  <a:gd name="T39" fmla="*/ 1 h 8"/>
                  <a:gd name="T40" fmla="*/ 0 w 7"/>
                  <a:gd name="T41" fmla="*/ 0 h 8"/>
                  <a:gd name="T42" fmla="*/ 0 w 7"/>
                  <a:gd name="T43" fmla="*/ 1 h 8"/>
                  <a:gd name="T44" fmla="*/ 0 w 7"/>
                  <a:gd name="T45" fmla="*/ 2 h 8"/>
                  <a:gd name="T46" fmla="*/ 1 w 7"/>
                  <a:gd name="T4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8">
                    <a:moveTo>
                      <a:pt x="1" y="3"/>
                    </a:moveTo>
                    <a:cubicBezTo>
                      <a:pt x="1" y="3"/>
                      <a:pt x="1" y="3"/>
                      <a:pt x="1" y="4"/>
                    </a:cubicBezTo>
                    <a:cubicBezTo>
                      <a:pt x="1" y="4"/>
                      <a:pt x="1" y="4"/>
                      <a:pt x="2" y="4"/>
                    </a:cubicBezTo>
                    <a:cubicBezTo>
                      <a:pt x="2" y="5"/>
                      <a:pt x="2" y="5"/>
                      <a:pt x="3" y="5"/>
                    </a:cubicBezTo>
                    <a:cubicBezTo>
                      <a:pt x="3" y="6"/>
                      <a:pt x="3" y="6"/>
                      <a:pt x="3" y="6"/>
                    </a:cubicBezTo>
                    <a:cubicBezTo>
                      <a:pt x="3" y="6"/>
                      <a:pt x="4" y="6"/>
                      <a:pt x="4" y="7"/>
                    </a:cubicBezTo>
                    <a:cubicBezTo>
                      <a:pt x="4" y="7"/>
                      <a:pt x="4" y="7"/>
                      <a:pt x="4" y="8"/>
                    </a:cubicBezTo>
                    <a:cubicBezTo>
                      <a:pt x="5" y="8"/>
                      <a:pt x="5" y="8"/>
                      <a:pt x="5" y="8"/>
                    </a:cubicBezTo>
                    <a:cubicBezTo>
                      <a:pt x="5" y="8"/>
                      <a:pt x="6" y="8"/>
                      <a:pt x="6" y="8"/>
                    </a:cubicBezTo>
                    <a:cubicBezTo>
                      <a:pt x="6" y="8"/>
                      <a:pt x="7" y="8"/>
                      <a:pt x="7" y="8"/>
                    </a:cubicBezTo>
                    <a:cubicBezTo>
                      <a:pt x="7" y="8"/>
                      <a:pt x="7" y="8"/>
                      <a:pt x="7" y="8"/>
                    </a:cubicBezTo>
                    <a:cubicBezTo>
                      <a:pt x="7" y="7"/>
                      <a:pt x="7" y="7"/>
                      <a:pt x="7" y="7"/>
                    </a:cubicBezTo>
                    <a:cubicBezTo>
                      <a:pt x="7" y="6"/>
                      <a:pt x="7" y="6"/>
                      <a:pt x="6" y="6"/>
                    </a:cubicBezTo>
                    <a:cubicBezTo>
                      <a:pt x="6" y="6"/>
                      <a:pt x="6" y="6"/>
                      <a:pt x="6" y="5"/>
                    </a:cubicBezTo>
                    <a:cubicBezTo>
                      <a:pt x="5" y="5"/>
                      <a:pt x="5" y="6"/>
                      <a:pt x="4" y="5"/>
                    </a:cubicBezTo>
                    <a:cubicBezTo>
                      <a:pt x="4" y="5"/>
                      <a:pt x="4" y="5"/>
                      <a:pt x="4" y="4"/>
                    </a:cubicBezTo>
                    <a:cubicBezTo>
                      <a:pt x="4" y="4"/>
                      <a:pt x="4" y="3"/>
                      <a:pt x="3" y="3"/>
                    </a:cubicBezTo>
                    <a:cubicBezTo>
                      <a:pt x="3" y="2"/>
                      <a:pt x="3" y="3"/>
                      <a:pt x="2" y="3"/>
                    </a:cubicBezTo>
                    <a:cubicBezTo>
                      <a:pt x="2" y="2"/>
                      <a:pt x="2" y="2"/>
                      <a:pt x="2" y="2"/>
                    </a:cubicBezTo>
                    <a:cubicBezTo>
                      <a:pt x="1" y="1"/>
                      <a:pt x="2" y="1"/>
                      <a:pt x="1" y="1"/>
                    </a:cubicBezTo>
                    <a:cubicBezTo>
                      <a:pt x="1" y="0"/>
                      <a:pt x="1" y="0"/>
                      <a:pt x="0" y="0"/>
                    </a:cubicBezTo>
                    <a:cubicBezTo>
                      <a:pt x="0" y="0"/>
                      <a:pt x="0" y="0"/>
                      <a:pt x="0" y="1"/>
                    </a:cubicBezTo>
                    <a:cubicBezTo>
                      <a:pt x="0" y="1"/>
                      <a:pt x="0" y="1"/>
                      <a:pt x="0" y="2"/>
                    </a:cubicBezTo>
                    <a:cubicBezTo>
                      <a:pt x="0" y="2"/>
                      <a:pt x="1" y="2"/>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1"/>
              <p:cNvSpPr>
                <a:spLocks/>
              </p:cNvSpPr>
              <p:nvPr/>
            </p:nvSpPr>
            <p:spPr bwMode="auto">
              <a:xfrm>
                <a:off x="6330952" y="1550989"/>
                <a:ext cx="0" cy="1111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2"/>
              <p:cNvSpPr>
                <a:spLocks/>
              </p:cNvSpPr>
              <p:nvPr/>
            </p:nvSpPr>
            <p:spPr bwMode="auto">
              <a:xfrm>
                <a:off x="6072189" y="1431926"/>
                <a:ext cx="1403350" cy="1027113"/>
              </a:xfrm>
              <a:custGeom>
                <a:avLst/>
                <a:gdLst>
                  <a:gd name="T0" fmla="*/ 101 w 130"/>
                  <a:gd name="T1" fmla="*/ 95 h 95"/>
                  <a:gd name="T2" fmla="*/ 109 w 130"/>
                  <a:gd name="T3" fmla="*/ 89 h 95"/>
                  <a:gd name="T4" fmla="*/ 118 w 130"/>
                  <a:gd name="T5" fmla="*/ 85 h 95"/>
                  <a:gd name="T6" fmla="*/ 122 w 130"/>
                  <a:gd name="T7" fmla="*/ 75 h 95"/>
                  <a:gd name="T8" fmla="*/ 125 w 130"/>
                  <a:gd name="T9" fmla="*/ 68 h 95"/>
                  <a:gd name="T10" fmla="*/ 123 w 130"/>
                  <a:gd name="T11" fmla="*/ 63 h 95"/>
                  <a:gd name="T12" fmla="*/ 117 w 130"/>
                  <a:gd name="T13" fmla="*/ 56 h 95"/>
                  <a:gd name="T14" fmla="*/ 114 w 130"/>
                  <a:gd name="T15" fmla="*/ 49 h 95"/>
                  <a:gd name="T16" fmla="*/ 117 w 130"/>
                  <a:gd name="T17" fmla="*/ 45 h 95"/>
                  <a:gd name="T18" fmla="*/ 110 w 130"/>
                  <a:gd name="T19" fmla="*/ 46 h 95"/>
                  <a:gd name="T20" fmla="*/ 104 w 130"/>
                  <a:gd name="T21" fmla="*/ 40 h 95"/>
                  <a:gd name="T22" fmla="*/ 109 w 130"/>
                  <a:gd name="T23" fmla="*/ 37 h 95"/>
                  <a:gd name="T24" fmla="*/ 113 w 130"/>
                  <a:gd name="T25" fmla="*/ 37 h 95"/>
                  <a:gd name="T26" fmla="*/ 115 w 130"/>
                  <a:gd name="T27" fmla="*/ 39 h 95"/>
                  <a:gd name="T28" fmla="*/ 121 w 130"/>
                  <a:gd name="T29" fmla="*/ 36 h 95"/>
                  <a:gd name="T30" fmla="*/ 127 w 130"/>
                  <a:gd name="T31" fmla="*/ 30 h 95"/>
                  <a:gd name="T32" fmla="*/ 127 w 130"/>
                  <a:gd name="T33" fmla="*/ 26 h 95"/>
                  <a:gd name="T34" fmla="*/ 129 w 130"/>
                  <a:gd name="T35" fmla="*/ 19 h 95"/>
                  <a:gd name="T36" fmla="*/ 125 w 130"/>
                  <a:gd name="T37" fmla="*/ 16 h 95"/>
                  <a:gd name="T38" fmla="*/ 116 w 130"/>
                  <a:gd name="T39" fmla="*/ 12 h 95"/>
                  <a:gd name="T40" fmla="*/ 107 w 130"/>
                  <a:gd name="T41" fmla="*/ 9 h 95"/>
                  <a:gd name="T42" fmla="*/ 99 w 130"/>
                  <a:gd name="T43" fmla="*/ 2 h 95"/>
                  <a:gd name="T44" fmla="*/ 90 w 130"/>
                  <a:gd name="T45" fmla="*/ 0 h 95"/>
                  <a:gd name="T46" fmla="*/ 89 w 130"/>
                  <a:gd name="T47" fmla="*/ 4 h 95"/>
                  <a:gd name="T48" fmla="*/ 85 w 130"/>
                  <a:gd name="T49" fmla="*/ 10 h 95"/>
                  <a:gd name="T50" fmla="*/ 87 w 130"/>
                  <a:gd name="T51" fmla="*/ 16 h 95"/>
                  <a:gd name="T52" fmla="*/ 94 w 130"/>
                  <a:gd name="T53" fmla="*/ 17 h 95"/>
                  <a:gd name="T54" fmla="*/ 94 w 130"/>
                  <a:gd name="T55" fmla="*/ 19 h 95"/>
                  <a:gd name="T56" fmla="*/ 88 w 130"/>
                  <a:gd name="T57" fmla="*/ 23 h 95"/>
                  <a:gd name="T58" fmla="*/ 84 w 130"/>
                  <a:gd name="T59" fmla="*/ 24 h 95"/>
                  <a:gd name="T60" fmla="*/ 83 w 130"/>
                  <a:gd name="T61" fmla="*/ 27 h 95"/>
                  <a:gd name="T62" fmla="*/ 79 w 130"/>
                  <a:gd name="T63" fmla="*/ 31 h 95"/>
                  <a:gd name="T64" fmla="*/ 70 w 130"/>
                  <a:gd name="T65" fmla="*/ 34 h 95"/>
                  <a:gd name="T66" fmla="*/ 63 w 130"/>
                  <a:gd name="T67" fmla="*/ 32 h 95"/>
                  <a:gd name="T68" fmla="*/ 49 w 130"/>
                  <a:gd name="T69" fmla="*/ 30 h 95"/>
                  <a:gd name="T70" fmla="*/ 40 w 130"/>
                  <a:gd name="T71" fmla="*/ 23 h 95"/>
                  <a:gd name="T72" fmla="*/ 32 w 130"/>
                  <a:gd name="T73" fmla="*/ 18 h 95"/>
                  <a:gd name="T74" fmla="*/ 24 w 130"/>
                  <a:gd name="T75" fmla="*/ 12 h 95"/>
                  <a:gd name="T76" fmla="*/ 17 w 130"/>
                  <a:gd name="T77" fmla="*/ 18 h 95"/>
                  <a:gd name="T78" fmla="*/ 14 w 130"/>
                  <a:gd name="T79" fmla="*/ 23 h 95"/>
                  <a:gd name="T80" fmla="*/ 12 w 130"/>
                  <a:gd name="T81" fmla="*/ 27 h 95"/>
                  <a:gd name="T82" fmla="*/ 9 w 130"/>
                  <a:gd name="T83" fmla="*/ 35 h 95"/>
                  <a:gd name="T84" fmla="*/ 1 w 130"/>
                  <a:gd name="T85" fmla="*/ 39 h 95"/>
                  <a:gd name="T86" fmla="*/ 5 w 130"/>
                  <a:gd name="T87" fmla="*/ 44 h 95"/>
                  <a:gd name="T88" fmla="*/ 8 w 130"/>
                  <a:gd name="T89" fmla="*/ 48 h 95"/>
                  <a:gd name="T90" fmla="*/ 15 w 130"/>
                  <a:gd name="T91" fmla="*/ 53 h 95"/>
                  <a:gd name="T92" fmla="*/ 19 w 130"/>
                  <a:gd name="T93" fmla="*/ 63 h 95"/>
                  <a:gd name="T94" fmla="*/ 28 w 130"/>
                  <a:gd name="T95" fmla="*/ 66 h 95"/>
                  <a:gd name="T96" fmla="*/ 36 w 130"/>
                  <a:gd name="T97" fmla="*/ 71 h 95"/>
                  <a:gd name="T98" fmla="*/ 43 w 130"/>
                  <a:gd name="T99" fmla="*/ 71 h 95"/>
                  <a:gd name="T100" fmla="*/ 50 w 130"/>
                  <a:gd name="T101" fmla="*/ 71 h 95"/>
                  <a:gd name="T102" fmla="*/ 59 w 130"/>
                  <a:gd name="T103" fmla="*/ 69 h 95"/>
                  <a:gd name="T104" fmla="*/ 66 w 130"/>
                  <a:gd name="T105" fmla="*/ 72 h 95"/>
                  <a:gd name="T106" fmla="*/ 68 w 130"/>
                  <a:gd name="T107" fmla="*/ 83 h 95"/>
                  <a:gd name="T108" fmla="*/ 73 w 130"/>
                  <a:gd name="T109" fmla="*/ 89 h 95"/>
                  <a:gd name="T110" fmla="*/ 80 w 130"/>
                  <a:gd name="T111" fmla="*/ 91 h 95"/>
                  <a:gd name="T112" fmla="*/ 84 w 130"/>
                  <a:gd name="T113" fmla="*/ 88 h 95"/>
                  <a:gd name="T114" fmla="*/ 92 w 130"/>
                  <a:gd name="T115" fmla="*/ 8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95">
                    <a:moveTo>
                      <a:pt x="96" y="91"/>
                    </a:moveTo>
                    <a:cubicBezTo>
                      <a:pt x="96" y="92"/>
                      <a:pt x="96" y="92"/>
                      <a:pt x="96" y="92"/>
                    </a:cubicBezTo>
                    <a:cubicBezTo>
                      <a:pt x="96" y="91"/>
                      <a:pt x="97" y="91"/>
                      <a:pt x="97" y="91"/>
                    </a:cubicBezTo>
                    <a:cubicBezTo>
                      <a:pt x="98" y="91"/>
                      <a:pt x="98" y="92"/>
                      <a:pt x="98" y="92"/>
                    </a:cubicBezTo>
                    <a:cubicBezTo>
                      <a:pt x="99" y="92"/>
                      <a:pt x="99" y="91"/>
                      <a:pt x="99" y="91"/>
                    </a:cubicBezTo>
                    <a:cubicBezTo>
                      <a:pt x="100" y="92"/>
                      <a:pt x="99" y="92"/>
                      <a:pt x="99" y="93"/>
                    </a:cubicBezTo>
                    <a:cubicBezTo>
                      <a:pt x="99" y="94"/>
                      <a:pt x="99" y="94"/>
                      <a:pt x="100" y="94"/>
                    </a:cubicBezTo>
                    <a:cubicBezTo>
                      <a:pt x="100" y="95"/>
                      <a:pt x="100" y="95"/>
                      <a:pt x="101" y="95"/>
                    </a:cubicBezTo>
                    <a:cubicBezTo>
                      <a:pt x="101" y="95"/>
                      <a:pt x="102" y="95"/>
                      <a:pt x="102" y="94"/>
                    </a:cubicBezTo>
                    <a:cubicBezTo>
                      <a:pt x="102" y="94"/>
                      <a:pt x="102" y="93"/>
                      <a:pt x="102" y="93"/>
                    </a:cubicBezTo>
                    <a:cubicBezTo>
                      <a:pt x="102" y="92"/>
                      <a:pt x="102" y="92"/>
                      <a:pt x="102" y="92"/>
                    </a:cubicBezTo>
                    <a:cubicBezTo>
                      <a:pt x="102" y="90"/>
                      <a:pt x="104" y="91"/>
                      <a:pt x="105" y="91"/>
                    </a:cubicBezTo>
                    <a:cubicBezTo>
                      <a:pt x="106" y="91"/>
                      <a:pt x="106" y="91"/>
                      <a:pt x="107" y="90"/>
                    </a:cubicBezTo>
                    <a:cubicBezTo>
                      <a:pt x="107" y="90"/>
                      <a:pt x="107" y="90"/>
                      <a:pt x="107" y="90"/>
                    </a:cubicBezTo>
                    <a:cubicBezTo>
                      <a:pt x="108" y="90"/>
                      <a:pt x="108" y="90"/>
                      <a:pt x="109" y="90"/>
                    </a:cubicBezTo>
                    <a:cubicBezTo>
                      <a:pt x="109" y="89"/>
                      <a:pt x="109" y="89"/>
                      <a:pt x="109" y="89"/>
                    </a:cubicBezTo>
                    <a:cubicBezTo>
                      <a:pt x="109" y="89"/>
                      <a:pt x="110" y="89"/>
                      <a:pt x="110" y="89"/>
                    </a:cubicBezTo>
                    <a:cubicBezTo>
                      <a:pt x="110" y="89"/>
                      <a:pt x="111" y="89"/>
                      <a:pt x="111" y="89"/>
                    </a:cubicBezTo>
                    <a:cubicBezTo>
                      <a:pt x="112" y="89"/>
                      <a:pt x="112" y="89"/>
                      <a:pt x="113" y="88"/>
                    </a:cubicBezTo>
                    <a:cubicBezTo>
                      <a:pt x="114" y="88"/>
                      <a:pt x="114" y="87"/>
                      <a:pt x="114" y="87"/>
                    </a:cubicBezTo>
                    <a:cubicBezTo>
                      <a:pt x="115" y="87"/>
                      <a:pt x="116" y="88"/>
                      <a:pt x="116" y="87"/>
                    </a:cubicBezTo>
                    <a:cubicBezTo>
                      <a:pt x="116" y="87"/>
                      <a:pt x="116" y="86"/>
                      <a:pt x="116" y="86"/>
                    </a:cubicBezTo>
                    <a:cubicBezTo>
                      <a:pt x="116" y="86"/>
                      <a:pt x="117" y="86"/>
                      <a:pt x="117" y="86"/>
                    </a:cubicBezTo>
                    <a:cubicBezTo>
                      <a:pt x="117" y="85"/>
                      <a:pt x="118" y="85"/>
                      <a:pt x="118" y="85"/>
                    </a:cubicBezTo>
                    <a:cubicBezTo>
                      <a:pt x="118" y="84"/>
                      <a:pt x="119" y="84"/>
                      <a:pt x="119" y="84"/>
                    </a:cubicBezTo>
                    <a:cubicBezTo>
                      <a:pt x="119" y="84"/>
                      <a:pt x="119" y="83"/>
                      <a:pt x="119" y="83"/>
                    </a:cubicBezTo>
                    <a:cubicBezTo>
                      <a:pt x="120" y="82"/>
                      <a:pt x="120" y="83"/>
                      <a:pt x="121" y="82"/>
                    </a:cubicBezTo>
                    <a:cubicBezTo>
                      <a:pt x="121" y="82"/>
                      <a:pt x="121" y="81"/>
                      <a:pt x="121" y="81"/>
                    </a:cubicBezTo>
                    <a:cubicBezTo>
                      <a:pt x="121" y="80"/>
                      <a:pt x="122" y="80"/>
                      <a:pt x="122" y="80"/>
                    </a:cubicBezTo>
                    <a:cubicBezTo>
                      <a:pt x="123" y="79"/>
                      <a:pt x="122" y="79"/>
                      <a:pt x="122" y="78"/>
                    </a:cubicBezTo>
                    <a:cubicBezTo>
                      <a:pt x="122" y="77"/>
                      <a:pt x="122" y="77"/>
                      <a:pt x="122" y="76"/>
                    </a:cubicBezTo>
                    <a:cubicBezTo>
                      <a:pt x="122" y="76"/>
                      <a:pt x="122" y="76"/>
                      <a:pt x="122" y="75"/>
                    </a:cubicBezTo>
                    <a:cubicBezTo>
                      <a:pt x="122" y="75"/>
                      <a:pt x="123" y="75"/>
                      <a:pt x="123" y="74"/>
                    </a:cubicBezTo>
                    <a:cubicBezTo>
                      <a:pt x="123" y="73"/>
                      <a:pt x="123" y="73"/>
                      <a:pt x="123" y="72"/>
                    </a:cubicBezTo>
                    <a:cubicBezTo>
                      <a:pt x="124" y="72"/>
                      <a:pt x="124" y="72"/>
                      <a:pt x="124" y="72"/>
                    </a:cubicBezTo>
                    <a:cubicBezTo>
                      <a:pt x="124" y="72"/>
                      <a:pt x="125" y="72"/>
                      <a:pt x="125" y="71"/>
                    </a:cubicBezTo>
                    <a:cubicBezTo>
                      <a:pt x="125" y="71"/>
                      <a:pt x="125" y="71"/>
                      <a:pt x="125" y="71"/>
                    </a:cubicBezTo>
                    <a:cubicBezTo>
                      <a:pt x="125" y="71"/>
                      <a:pt x="125" y="70"/>
                      <a:pt x="125" y="70"/>
                    </a:cubicBezTo>
                    <a:cubicBezTo>
                      <a:pt x="125" y="70"/>
                      <a:pt x="125" y="70"/>
                      <a:pt x="125" y="69"/>
                    </a:cubicBezTo>
                    <a:cubicBezTo>
                      <a:pt x="124" y="69"/>
                      <a:pt x="125" y="69"/>
                      <a:pt x="125" y="68"/>
                    </a:cubicBezTo>
                    <a:cubicBezTo>
                      <a:pt x="125" y="67"/>
                      <a:pt x="125" y="67"/>
                      <a:pt x="124" y="67"/>
                    </a:cubicBezTo>
                    <a:cubicBezTo>
                      <a:pt x="124" y="66"/>
                      <a:pt x="124" y="67"/>
                      <a:pt x="124" y="66"/>
                    </a:cubicBezTo>
                    <a:cubicBezTo>
                      <a:pt x="123" y="66"/>
                      <a:pt x="123" y="66"/>
                      <a:pt x="122" y="66"/>
                    </a:cubicBezTo>
                    <a:cubicBezTo>
                      <a:pt x="122" y="66"/>
                      <a:pt x="121" y="66"/>
                      <a:pt x="121" y="66"/>
                    </a:cubicBezTo>
                    <a:cubicBezTo>
                      <a:pt x="121" y="66"/>
                      <a:pt x="121" y="66"/>
                      <a:pt x="122" y="66"/>
                    </a:cubicBezTo>
                    <a:cubicBezTo>
                      <a:pt x="122" y="65"/>
                      <a:pt x="123" y="65"/>
                      <a:pt x="123" y="65"/>
                    </a:cubicBezTo>
                    <a:cubicBezTo>
                      <a:pt x="123" y="64"/>
                      <a:pt x="123" y="64"/>
                      <a:pt x="123" y="64"/>
                    </a:cubicBezTo>
                    <a:cubicBezTo>
                      <a:pt x="123" y="63"/>
                      <a:pt x="123" y="63"/>
                      <a:pt x="123" y="63"/>
                    </a:cubicBezTo>
                    <a:cubicBezTo>
                      <a:pt x="123" y="63"/>
                      <a:pt x="123" y="62"/>
                      <a:pt x="123" y="62"/>
                    </a:cubicBezTo>
                    <a:cubicBezTo>
                      <a:pt x="123" y="62"/>
                      <a:pt x="122" y="62"/>
                      <a:pt x="122" y="61"/>
                    </a:cubicBezTo>
                    <a:cubicBezTo>
                      <a:pt x="122" y="61"/>
                      <a:pt x="122" y="60"/>
                      <a:pt x="122" y="60"/>
                    </a:cubicBezTo>
                    <a:cubicBezTo>
                      <a:pt x="122" y="60"/>
                      <a:pt x="121" y="60"/>
                      <a:pt x="121" y="60"/>
                    </a:cubicBezTo>
                    <a:cubicBezTo>
                      <a:pt x="120" y="60"/>
                      <a:pt x="120" y="59"/>
                      <a:pt x="119" y="59"/>
                    </a:cubicBezTo>
                    <a:cubicBezTo>
                      <a:pt x="119" y="59"/>
                      <a:pt x="119" y="59"/>
                      <a:pt x="119" y="59"/>
                    </a:cubicBezTo>
                    <a:cubicBezTo>
                      <a:pt x="118" y="58"/>
                      <a:pt x="118" y="58"/>
                      <a:pt x="118" y="57"/>
                    </a:cubicBezTo>
                    <a:cubicBezTo>
                      <a:pt x="118" y="57"/>
                      <a:pt x="118" y="56"/>
                      <a:pt x="117" y="56"/>
                    </a:cubicBezTo>
                    <a:cubicBezTo>
                      <a:pt x="117" y="56"/>
                      <a:pt x="117" y="55"/>
                      <a:pt x="117" y="55"/>
                    </a:cubicBezTo>
                    <a:cubicBezTo>
                      <a:pt x="116" y="55"/>
                      <a:pt x="116" y="55"/>
                      <a:pt x="116" y="54"/>
                    </a:cubicBezTo>
                    <a:cubicBezTo>
                      <a:pt x="116" y="54"/>
                      <a:pt x="116" y="54"/>
                      <a:pt x="115" y="53"/>
                    </a:cubicBezTo>
                    <a:cubicBezTo>
                      <a:pt x="115" y="53"/>
                      <a:pt x="115" y="53"/>
                      <a:pt x="114" y="53"/>
                    </a:cubicBezTo>
                    <a:cubicBezTo>
                      <a:pt x="114" y="53"/>
                      <a:pt x="114" y="53"/>
                      <a:pt x="114" y="53"/>
                    </a:cubicBezTo>
                    <a:cubicBezTo>
                      <a:pt x="113" y="53"/>
                      <a:pt x="113" y="52"/>
                      <a:pt x="113" y="52"/>
                    </a:cubicBezTo>
                    <a:cubicBezTo>
                      <a:pt x="113" y="51"/>
                      <a:pt x="113" y="51"/>
                      <a:pt x="113" y="51"/>
                    </a:cubicBezTo>
                    <a:cubicBezTo>
                      <a:pt x="114" y="50"/>
                      <a:pt x="114" y="50"/>
                      <a:pt x="114" y="49"/>
                    </a:cubicBezTo>
                    <a:cubicBezTo>
                      <a:pt x="115" y="49"/>
                      <a:pt x="115" y="48"/>
                      <a:pt x="115" y="48"/>
                    </a:cubicBezTo>
                    <a:cubicBezTo>
                      <a:pt x="115" y="48"/>
                      <a:pt x="115" y="48"/>
                      <a:pt x="115" y="48"/>
                    </a:cubicBezTo>
                    <a:cubicBezTo>
                      <a:pt x="115" y="48"/>
                      <a:pt x="115" y="47"/>
                      <a:pt x="115" y="47"/>
                    </a:cubicBezTo>
                    <a:cubicBezTo>
                      <a:pt x="116" y="47"/>
                      <a:pt x="116" y="47"/>
                      <a:pt x="116" y="47"/>
                    </a:cubicBezTo>
                    <a:cubicBezTo>
                      <a:pt x="117" y="47"/>
                      <a:pt x="117" y="47"/>
                      <a:pt x="117" y="47"/>
                    </a:cubicBezTo>
                    <a:cubicBezTo>
                      <a:pt x="118" y="46"/>
                      <a:pt x="118" y="46"/>
                      <a:pt x="118" y="46"/>
                    </a:cubicBezTo>
                    <a:cubicBezTo>
                      <a:pt x="118" y="45"/>
                      <a:pt x="118" y="45"/>
                      <a:pt x="118" y="45"/>
                    </a:cubicBezTo>
                    <a:cubicBezTo>
                      <a:pt x="118" y="45"/>
                      <a:pt x="117" y="45"/>
                      <a:pt x="117" y="45"/>
                    </a:cubicBezTo>
                    <a:cubicBezTo>
                      <a:pt x="116" y="45"/>
                      <a:pt x="116" y="45"/>
                      <a:pt x="116" y="45"/>
                    </a:cubicBezTo>
                    <a:cubicBezTo>
                      <a:pt x="115" y="45"/>
                      <a:pt x="115" y="45"/>
                      <a:pt x="115" y="44"/>
                    </a:cubicBezTo>
                    <a:cubicBezTo>
                      <a:pt x="114" y="44"/>
                      <a:pt x="114" y="44"/>
                      <a:pt x="114" y="44"/>
                    </a:cubicBezTo>
                    <a:cubicBezTo>
                      <a:pt x="113" y="44"/>
                      <a:pt x="113" y="44"/>
                      <a:pt x="112" y="44"/>
                    </a:cubicBezTo>
                    <a:cubicBezTo>
                      <a:pt x="112" y="45"/>
                      <a:pt x="112" y="44"/>
                      <a:pt x="112" y="45"/>
                    </a:cubicBezTo>
                    <a:cubicBezTo>
                      <a:pt x="111" y="45"/>
                      <a:pt x="112" y="45"/>
                      <a:pt x="111" y="45"/>
                    </a:cubicBezTo>
                    <a:cubicBezTo>
                      <a:pt x="111" y="45"/>
                      <a:pt x="111" y="46"/>
                      <a:pt x="111" y="46"/>
                    </a:cubicBezTo>
                    <a:cubicBezTo>
                      <a:pt x="111" y="46"/>
                      <a:pt x="111" y="46"/>
                      <a:pt x="110" y="46"/>
                    </a:cubicBezTo>
                    <a:cubicBezTo>
                      <a:pt x="110" y="46"/>
                      <a:pt x="110" y="45"/>
                      <a:pt x="110" y="45"/>
                    </a:cubicBezTo>
                    <a:cubicBezTo>
                      <a:pt x="109" y="45"/>
                      <a:pt x="109" y="45"/>
                      <a:pt x="109" y="45"/>
                    </a:cubicBezTo>
                    <a:cubicBezTo>
                      <a:pt x="109" y="44"/>
                      <a:pt x="109" y="44"/>
                      <a:pt x="108" y="44"/>
                    </a:cubicBezTo>
                    <a:cubicBezTo>
                      <a:pt x="108" y="44"/>
                      <a:pt x="108" y="43"/>
                      <a:pt x="108" y="43"/>
                    </a:cubicBezTo>
                    <a:cubicBezTo>
                      <a:pt x="108" y="43"/>
                      <a:pt x="107" y="43"/>
                      <a:pt x="106" y="43"/>
                    </a:cubicBezTo>
                    <a:cubicBezTo>
                      <a:pt x="106" y="43"/>
                      <a:pt x="106" y="42"/>
                      <a:pt x="105" y="42"/>
                    </a:cubicBezTo>
                    <a:cubicBezTo>
                      <a:pt x="105" y="42"/>
                      <a:pt x="105" y="42"/>
                      <a:pt x="105" y="42"/>
                    </a:cubicBezTo>
                    <a:cubicBezTo>
                      <a:pt x="104" y="41"/>
                      <a:pt x="104" y="40"/>
                      <a:pt x="104" y="40"/>
                    </a:cubicBezTo>
                    <a:cubicBezTo>
                      <a:pt x="105" y="40"/>
                      <a:pt x="105" y="40"/>
                      <a:pt x="105" y="40"/>
                    </a:cubicBezTo>
                    <a:cubicBezTo>
                      <a:pt x="106" y="40"/>
                      <a:pt x="106" y="40"/>
                      <a:pt x="106" y="40"/>
                    </a:cubicBezTo>
                    <a:cubicBezTo>
                      <a:pt x="107" y="40"/>
                      <a:pt x="107" y="40"/>
                      <a:pt x="108" y="40"/>
                    </a:cubicBezTo>
                    <a:cubicBezTo>
                      <a:pt x="108" y="40"/>
                      <a:pt x="108" y="40"/>
                      <a:pt x="108" y="39"/>
                    </a:cubicBezTo>
                    <a:cubicBezTo>
                      <a:pt x="108" y="39"/>
                      <a:pt x="107" y="39"/>
                      <a:pt x="107" y="39"/>
                    </a:cubicBezTo>
                    <a:cubicBezTo>
                      <a:pt x="107" y="38"/>
                      <a:pt x="108" y="38"/>
                      <a:pt x="108" y="38"/>
                    </a:cubicBezTo>
                    <a:cubicBezTo>
                      <a:pt x="108" y="38"/>
                      <a:pt x="108" y="38"/>
                      <a:pt x="108" y="38"/>
                    </a:cubicBezTo>
                    <a:cubicBezTo>
                      <a:pt x="109" y="37"/>
                      <a:pt x="109" y="37"/>
                      <a:pt x="109" y="37"/>
                    </a:cubicBezTo>
                    <a:cubicBezTo>
                      <a:pt x="109" y="36"/>
                      <a:pt x="109" y="36"/>
                      <a:pt x="109" y="36"/>
                    </a:cubicBezTo>
                    <a:cubicBezTo>
                      <a:pt x="109" y="36"/>
                      <a:pt x="109" y="36"/>
                      <a:pt x="109" y="36"/>
                    </a:cubicBezTo>
                    <a:cubicBezTo>
                      <a:pt x="110" y="35"/>
                      <a:pt x="110" y="35"/>
                      <a:pt x="110" y="35"/>
                    </a:cubicBezTo>
                    <a:cubicBezTo>
                      <a:pt x="111" y="35"/>
                      <a:pt x="111" y="35"/>
                      <a:pt x="112" y="35"/>
                    </a:cubicBezTo>
                    <a:cubicBezTo>
                      <a:pt x="112" y="35"/>
                      <a:pt x="112" y="35"/>
                      <a:pt x="112" y="35"/>
                    </a:cubicBezTo>
                    <a:cubicBezTo>
                      <a:pt x="112" y="35"/>
                      <a:pt x="112" y="35"/>
                      <a:pt x="113" y="36"/>
                    </a:cubicBezTo>
                    <a:cubicBezTo>
                      <a:pt x="113" y="36"/>
                      <a:pt x="113" y="36"/>
                      <a:pt x="113" y="36"/>
                    </a:cubicBezTo>
                    <a:cubicBezTo>
                      <a:pt x="113" y="36"/>
                      <a:pt x="113" y="36"/>
                      <a:pt x="113" y="37"/>
                    </a:cubicBezTo>
                    <a:cubicBezTo>
                      <a:pt x="113" y="37"/>
                      <a:pt x="113" y="37"/>
                      <a:pt x="113" y="38"/>
                    </a:cubicBezTo>
                    <a:cubicBezTo>
                      <a:pt x="112" y="38"/>
                      <a:pt x="112" y="38"/>
                      <a:pt x="112" y="39"/>
                    </a:cubicBezTo>
                    <a:cubicBezTo>
                      <a:pt x="112" y="39"/>
                      <a:pt x="112" y="39"/>
                      <a:pt x="113" y="39"/>
                    </a:cubicBezTo>
                    <a:cubicBezTo>
                      <a:pt x="113" y="40"/>
                      <a:pt x="113" y="40"/>
                      <a:pt x="113" y="40"/>
                    </a:cubicBezTo>
                    <a:cubicBezTo>
                      <a:pt x="113" y="41"/>
                      <a:pt x="112" y="41"/>
                      <a:pt x="113" y="41"/>
                    </a:cubicBezTo>
                    <a:cubicBezTo>
                      <a:pt x="113" y="42"/>
                      <a:pt x="113" y="41"/>
                      <a:pt x="114" y="41"/>
                    </a:cubicBezTo>
                    <a:cubicBezTo>
                      <a:pt x="114" y="41"/>
                      <a:pt x="114" y="40"/>
                      <a:pt x="114" y="40"/>
                    </a:cubicBezTo>
                    <a:cubicBezTo>
                      <a:pt x="115" y="40"/>
                      <a:pt x="115" y="39"/>
                      <a:pt x="115" y="39"/>
                    </a:cubicBezTo>
                    <a:cubicBezTo>
                      <a:pt x="116" y="39"/>
                      <a:pt x="116" y="39"/>
                      <a:pt x="116" y="39"/>
                    </a:cubicBezTo>
                    <a:cubicBezTo>
                      <a:pt x="117" y="39"/>
                      <a:pt x="117" y="38"/>
                      <a:pt x="118" y="38"/>
                    </a:cubicBezTo>
                    <a:cubicBezTo>
                      <a:pt x="118" y="38"/>
                      <a:pt x="118" y="38"/>
                      <a:pt x="118" y="38"/>
                    </a:cubicBezTo>
                    <a:cubicBezTo>
                      <a:pt x="118" y="38"/>
                      <a:pt x="118" y="38"/>
                      <a:pt x="118" y="38"/>
                    </a:cubicBezTo>
                    <a:cubicBezTo>
                      <a:pt x="118" y="38"/>
                      <a:pt x="118" y="38"/>
                      <a:pt x="119" y="38"/>
                    </a:cubicBezTo>
                    <a:cubicBezTo>
                      <a:pt x="119" y="37"/>
                      <a:pt x="119" y="37"/>
                      <a:pt x="119" y="37"/>
                    </a:cubicBezTo>
                    <a:cubicBezTo>
                      <a:pt x="119" y="37"/>
                      <a:pt x="120" y="37"/>
                      <a:pt x="120" y="37"/>
                    </a:cubicBezTo>
                    <a:cubicBezTo>
                      <a:pt x="120" y="37"/>
                      <a:pt x="121" y="37"/>
                      <a:pt x="121" y="36"/>
                    </a:cubicBezTo>
                    <a:cubicBezTo>
                      <a:pt x="122" y="36"/>
                      <a:pt x="122" y="36"/>
                      <a:pt x="123" y="36"/>
                    </a:cubicBezTo>
                    <a:cubicBezTo>
                      <a:pt x="123" y="36"/>
                      <a:pt x="123" y="36"/>
                      <a:pt x="123" y="36"/>
                    </a:cubicBezTo>
                    <a:cubicBezTo>
                      <a:pt x="123" y="36"/>
                      <a:pt x="123" y="36"/>
                      <a:pt x="124" y="35"/>
                    </a:cubicBezTo>
                    <a:cubicBezTo>
                      <a:pt x="124" y="35"/>
                      <a:pt x="124" y="34"/>
                      <a:pt x="124" y="34"/>
                    </a:cubicBezTo>
                    <a:cubicBezTo>
                      <a:pt x="125" y="33"/>
                      <a:pt x="125" y="33"/>
                      <a:pt x="126" y="32"/>
                    </a:cubicBezTo>
                    <a:cubicBezTo>
                      <a:pt x="126" y="32"/>
                      <a:pt x="126" y="31"/>
                      <a:pt x="126" y="31"/>
                    </a:cubicBezTo>
                    <a:cubicBezTo>
                      <a:pt x="127" y="31"/>
                      <a:pt x="126" y="30"/>
                      <a:pt x="126" y="30"/>
                    </a:cubicBezTo>
                    <a:cubicBezTo>
                      <a:pt x="127" y="30"/>
                      <a:pt x="127" y="30"/>
                      <a:pt x="127" y="30"/>
                    </a:cubicBezTo>
                    <a:cubicBezTo>
                      <a:pt x="127" y="30"/>
                      <a:pt x="127" y="31"/>
                      <a:pt x="128" y="31"/>
                    </a:cubicBezTo>
                    <a:cubicBezTo>
                      <a:pt x="128" y="31"/>
                      <a:pt x="128" y="30"/>
                      <a:pt x="128" y="30"/>
                    </a:cubicBezTo>
                    <a:cubicBezTo>
                      <a:pt x="128" y="30"/>
                      <a:pt x="128" y="31"/>
                      <a:pt x="129" y="31"/>
                    </a:cubicBezTo>
                    <a:cubicBezTo>
                      <a:pt x="129" y="31"/>
                      <a:pt x="129" y="31"/>
                      <a:pt x="129" y="31"/>
                    </a:cubicBezTo>
                    <a:cubicBezTo>
                      <a:pt x="129" y="30"/>
                      <a:pt x="129" y="30"/>
                      <a:pt x="129" y="30"/>
                    </a:cubicBezTo>
                    <a:cubicBezTo>
                      <a:pt x="129" y="29"/>
                      <a:pt x="129" y="29"/>
                      <a:pt x="129" y="29"/>
                    </a:cubicBezTo>
                    <a:cubicBezTo>
                      <a:pt x="128" y="28"/>
                      <a:pt x="128" y="28"/>
                      <a:pt x="128" y="27"/>
                    </a:cubicBezTo>
                    <a:cubicBezTo>
                      <a:pt x="128" y="27"/>
                      <a:pt x="127" y="27"/>
                      <a:pt x="127" y="26"/>
                    </a:cubicBezTo>
                    <a:cubicBezTo>
                      <a:pt x="127" y="26"/>
                      <a:pt x="127" y="25"/>
                      <a:pt x="127" y="25"/>
                    </a:cubicBezTo>
                    <a:cubicBezTo>
                      <a:pt x="127" y="24"/>
                      <a:pt x="127" y="24"/>
                      <a:pt x="126" y="24"/>
                    </a:cubicBezTo>
                    <a:cubicBezTo>
                      <a:pt x="126" y="24"/>
                      <a:pt x="126" y="23"/>
                      <a:pt x="127" y="23"/>
                    </a:cubicBezTo>
                    <a:cubicBezTo>
                      <a:pt x="127" y="23"/>
                      <a:pt x="127" y="23"/>
                      <a:pt x="128" y="23"/>
                    </a:cubicBezTo>
                    <a:cubicBezTo>
                      <a:pt x="129" y="23"/>
                      <a:pt x="129" y="23"/>
                      <a:pt x="130" y="22"/>
                    </a:cubicBezTo>
                    <a:cubicBezTo>
                      <a:pt x="130" y="22"/>
                      <a:pt x="130" y="21"/>
                      <a:pt x="129" y="21"/>
                    </a:cubicBezTo>
                    <a:cubicBezTo>
                      <a:pt x="129" y="20"/>
                      <a:pt x="129" y="20"/>
                      <a:pt x="129" y="20"/>
                    </a:cubicBezTo>
                    <a:cubicBezTo>
                      <a:pt x="129" y="19"/>
                      <a:pt x="129" y="19"/>
                      <a:pt x="129" y="19"/>
                    </a:cubicBezTo>
                    <a:cubicBezTo>
                      <a:pt x="128" y="18"/>
                      <a:pt x="128" y="18"/>
                      <a:pt x="128" y="18"/>
                    </a:cubicBezTo>
                    <a:cubicBezTo>
                      <a:pt x="128" y="17"/>
                      <a:pt x="128" y="17"/>
                      <a:pt x="128" y="17"/>
                    </a:cubicBezTo>
                    <a:cubicBezTo>
                      <a:pt x="128" y="17"/>
                      <a:pt x="128" y="16"/>
                      <a:pt x="128" y="16"/>
                    </a:cubicBezTo>
                    <a:cubicBezTo>
                      <a:pt x="128" y="16"/>
                      <a:pt x="128" y="16"/>
                      <a:pt x="128" y="16"/>
                    </a:cubicBezTo>
                    <a:cubicBezTo>
                      <a:pt x="127" y="16"/>
                      <a:pt x="127" y="15"/>
                      <a:pt x="127" y="15"/>
                    </a:cubicBezTo>
                    <a:cubicBezTo>
                      <a:pt x="127" y="15"/>
                      <a:pt x="127" y="15"/>
                      <a:pt x="127" y="15"/>
                    </a:cubicBezTo>
                    <a:cubicBezTo>
                      <a:pt x="126" y="15"/>
                      <a:pt x="126" y="15"/>
                      <a:pt x="126" y="15"/>
                    </a:cubicBezTo>
                    <a:cubicBezTo>
                      <a:pt x="125" y="15"/>
                      <a:pt x="125" y="16"/>
                      <a:pt x="125" y="16"/>
                    </a:cubicBezTo>
                    <a:cubicBezTo>
                      <a:pt x="124" y="16"/>
                      <a:pt x="124" y="16"/>
                      <a:pt x="123" y="16"/>
                    </a:cubicBezTo>
                    <a:cubicBezTo>
                      <a:pt x="123" y="16"/>
                      <a:pt x="123" y="16"/>
                      <a:pt x="122" y="16"/>
                    </a:cubicBezTo>
                    <a:cubicBezTo>
                      <a:pt x="122" y="16"/>
                      <a:pt x="121" y="16"/>
                      <a:pt x="121" y="16"/>
                    </a:cubicBezTo>
                    <a:cubicBezTo>
                      <a:pt x="121" y="16"/>
                      <a:pt x="120" y="16"/>
                      <a:pt x="120" y="16"/>
                    </a:cubicBezTo>
                    <a:cubicBezTo>
                      <a:pt x="120" y="15"/>
                      <a:pt x="119" y="15"/>
                      <a:pt x="119" y="15"/>
                    </a:cubicBezTo>
                    <a:cubicBezTo>
                      <a:pt x="119" y="14"/>
                      <a:pt x="119" y="14"/>
                      <a:pt x="118" y="14"/>
                    </a:cubicBezTo>
                    <a:cubicBezTo>
                      <a:pt x="118" y="13"/>
                      <a:pt x="117" y="13"/>
                      <a:pt x="117" y="13"/>
                    </a:cubicBezTo>
                    <a:cubicBezTo>
                      <a:pt x="116" y="13"/>
                      <a:pt x="116" y="12"/>
                      <a:pt x="116" y="12"/>
                    </a:cubicBezTo>
                    <a:cubicBezTo>
                      <a:pt x="115" y="12"/>
                      <a:pt x="115" y="12"/>
                      <a:pt x="115" y="12"/>
                    </a:cubicBezTo>
                    <a:cubicBezTo>
                      <a:pt x="115" y="12"/>
                      <a:pt x="115" y="12"/>
                      <a:pt x="115" y="12"/>
                    </a:cubicBezTo>
                    <a:cubicBezTo>
                      <a:pt x="114" y="12"/>
                      <a:pt x="114" y="12"/>
                      <a:pt x="113" y="12"/>
                    </a:cubicBezTo>
                    <a:cubicBezTo>
                      <a:pt x="112" y="11"/>
                      <a:pt x="112" y="11"/>
                      <a:pt x="111" y="11"/>
                    </a:cubicBezTo>
                    <a:cubicBezTo>
                      <a:pt x="111" y="11"/>
                      <a:pt x="111" y="11"/>
                      <a:pt x="110" y="11"/>
                    </a:cubicBezTo>
                    <a:cubicBezTo>
                      <a:pt x="110" y="11"/>
                      <a:pt x="110" y="11"/>
                      <a:pt x="109" y="11"/>
                    </a:cubicBezTo>
                    <a:cubicBezTo>
                      <a:pt x="109" y="11"/>
                      <a:pt x="109" y="10"/>
                      <a:pt x="109" y="10"/>
                    </a:cubicBezTo>
                    <a:cubicBezTo>
                      <a:pt x="108" y="10"/>
                      <a:pt x="108" y="9"/>
                      <a:pt x="107" y="9"/>
                    </a:cubicBezTo>
                    <a:cubicBezTo>
                      <a:pt x="107" y="8"/>
                      <a:pt x="106" y="8"/>
                      <a:pt x="106" y="7"/>
                    </a:cubicBezTo>
                    <a:cubicBezTo>
                      <a:pt x="105" y="7"/>
                      <a:pt x="105" y="6"/>
                      <a:pt x="104" y="6"/>
                    </a:cubicBezTo>
                    <a:cubicBezTo>
                      <a:pt x="104" y="6"/>
                      <a:pt x="103" y="5"/>
                      <a:pt x="103" y="5"/>
                    </a:cubicBezTo>
                    <a:cubicBezTo>
                      <a:pt x="103" y="5"/>
                      <a:pt x="103" y="4"/>
                      <a:pt x="102" y="4"/>
                    </a:cubicBezTo>
                    <a:cubicBezTo>
                      <a:pt x="102" y="4"/>
                      <a:pt x="102" y="4"/>
                      <a:pt x="102" y="3"/>
                    </a:cubicBezTo>
                    <a:cubicBezTo>
                      <a:pt x="102" y="3"/>
                      <a:pt x="102" y="3"/>
                      <a:pt x="101" y="3"/>
                    </a:cubicBezTo>
                    <a:cubicBezTo>
                      <a:pt x="101" y="3"/>
                      <a:pt x="101" y="3"/>
                      <a:pt x="101" y="3"/>
                    </a:cubicBezTo>
                    <a:cubicBezTo>
                      <a:pt x="100" y="3"/>
                      <a:pt x="100" y="2"/>
                      <a:pt x="99" y="2"/>
                    </a:cubicBezTo>
                    <a:cubicBezTo>
                      <a:pt x="99" y="2"/>
                      <a:pt x="99" y="2"/>
                      <a:pt x="99" y="2"/>
                    </a:cubicBezTo>
                    <a:cubicBezTo>
                      <a:pt x="98" y="1"/>
                      <a:pt x="98" y="1"/>
                      <a:pt x="97" y="1"/>
                    </a:cubicBezTo>
                    <a:cubicBezTo>
                      <a:pt x="97" y="1"/>
                      <a:pt x="97" y="1"/>
                      <a:pt x="96" y="1"/>
                    </a:cubicBezTo>
                    <a:cubicBezTo>
                      <a:pt x="96" y="1"/>
                      <a:pt x="95" y="1"/>
                      <a:pt x="95" y="1"/>
                    </a:cubicBezTo>
                    <a:cubicBezTo>
                      <a:pt x="95" y="1"/>
                      <a:pt x="95" y="1"/>
                      <a:pt x="94" y="1"/>
                    </a:cubicBezTo>
                    <a:cubicBezTo>
                      <a:pt x="94" y="0"/>
                      <a:pt x="93" y="0"/>
                      <a:pt x="93" y="0"/>
                    </a:cubicBezTo>
                    <a:cubicBezTo>
                      <a:pt x="92" y="0"/>
                      <a:pt x="92" y="0"/>
                      <a:pt x="92" y="0"/>
                    </a:cubicBezTo>
                    <a:cubicBezTo>
                      <a:pt x="91" y="0"/>
                      <a:pt x="91" y="0"/>
                      <a:pt x="90" y="0"/>
                    </a:cubicBezTo>
                    <a:cubicBezTo>
                      <a:pt x="89" y="0"/>
                      <a:pt x="89" y="0"/>
                      <a:pt x="88" y="0"/>
                    </a:cubicBezTo>
                    <a:cubicBezTo>
                      <a:pt x="88" y="1"/>
                      <a:pt x="88" y="0"/>
                      <a:pt x="87" y="1"/>
                    </a:cubicBezTo>
                    <a:cubicBezTo>
                      <a:pt x="87" y="1"/>
                      <a:pt x="87" y="1"/>
                      <a:pt x="87" y="1"/>
                    </a:cubicBezTo>
                    <a:cubicBezTo>
                      <a:pt x="87" y="2"/>
                      <a:pt x="87" y="2"/>
                      <a:pt x="87" y="2"/>
                    </a:cubicBezTo>
                    <a:cubicBezTo>
                      <a:pt x="87" y="2"/>
                      <a:pt x="87" y="2"/>
                      <a:pt x="88" y="2"/>
                    </a:cubicBezTo>
                    <a:cubicBezTo>
                      <a:pt x="88" y="2"/>
                      <a:pt x="88" y="3"/>
                      <a:pt x="89" y="3"/>
                    </a:cubicBezTo>
                    <a:cubicBezTo>
                      <a:pt x="89" y="3"/>
                      <a:pt x="89" y="3"/>
                      <a:pt x="89" y="4"/>
                    </a:cubicBezTo>
                    <a:cubicBezTo>
                      <a:pt x="89" y="4"/>
                      <a:pt x="89" y="4"/>
                      <a:pt x="89" y="4"/>
                    </a:cubicBezTo>
                    <a:cubicBezTo>
                      <a:pt x="89" y="5"/>
                      <a:pt x="88" y="5"/>
                      <a:pt x="89" y="6"/>
                    </a:cubicBezTo>
                    <a:cubicBezTo>
                      <a:pt x="89" y="6"/>
                      <a:pt x="89" y="6"/>
                      <a:pt x="89" y="7"/>
                    </a:cubicBezTo>
                    <a:cubicBezTo>
                      <a:pt x="89" y="7"/>
                      <a:pt x="89" y="8"/>
                      <a:pt x="89" y="8"/>
                    </a:cubicBezTo>
                    <a:cubicBezTo>
                      <a:pt x="89" y="9"/>
                      <a:pt x="90" y="9"/>
                      <a:pt x="90" y="9"/>
                    </a:cubicBezTo>
                    <a:cubicBezTo>
                      <a:pt x="90" y="10"/>
                      <a:pt x="89" y="9"/>
                      <a:pt x="89" y="10"/>
                    </a:cubicBezTo>
                    <a:cubicBezTo>
                      <a:pt x="88" y="10"/>
                      <a:pt x="89" y="11"/>
                      <a:pt x="88" y="11"/>
                    </a:cubicBezTo>
                    <a:cubicBezTo>
                      <a:pt x="88" y="11"/>
                      <a:pt x="87" y="11"/>
                      <a:pt x="87" y="11"/>
                    </a:cubicBezTo>
                    <a:cubicBezTo>
                      <a:pt x="86" y="10"/>
                      <a:pt x="86" y="10"/>
                      <a:pt x="85" y="10"/>
                    </a:cubicBezTo>
                    <a:cubicBezTo>
                      <a:pt x="85" y="10"/>
                      <a:pt x="85" y="10"/>
                      <a:pt x="85" y="10"/>
                    </a:cubicBezTo>
                    <a:cubicBezTo>
                      <a:pt x="85" y="11"/>
                      <a:pt x="85" y="11"/>
                      <a:pt x="85" y="11"/>
                    </a:cubicBezTo>
                    <a:cubicBezTo>
                      <a:pt x="85" y="12"/>
                      <a:pt x="85" y="12"/>
                      <a:pt x="85" y="12"/>
                    </a:cubicBezTo>
                    <a:cubicBezTo>
                      <a:pt x="85" y="12"/>
                      <a:pt x="85" y="12"/>
                      <a:pt x="85" y="13"/>
                    </a:cubicBezTo>
                    <a:cubicBezTo>
                      <a:pt x="85" y="13"/>
                      <a:pt x="85" y="14"/>
                      <a:pt x="85" y="14"/>
                    </a:cubicBezTo>
                    <a:cubicBezTo>
                      <a:pt x="85" y="15"/>
                      <a:pt x="85" y="15"/>
                      <a:pt x="85" y="15"/>
                    </a:cubicBezTo>
                    <a:cubicBezTo>
                      <a:pt x="85" y="16"/>
                      <a:pt x="86" y="16"/>
                      <a:pt x="86" y="16"/>
                    </a:cubicBezTo>
                    <a:cubicBezTo>
                      <a:pt x="87" y="16"/>
                      <a:pt x="87" y="16"/>
                      <a:pt x="87" y="16"/>
                    </a:cubicBezTo>
                    <a:cubicBezTo>
                      <a:pt x="87" y="16"/>
                      <a:pt x="87" y="16"/>
                      <a:pt x="88" y="16"/>
                    </a:cubicBezTo>
                    <a:cubicBezTo>
                      <a:pt x="88" y="16"/>
                      <a:pt x="88" y="16"/>
                      <a:pt x="88" y="16"/>
                    </a:cubicBezTo>
                    <a:cubicBezTo>
                      <a:pt x="89" y="16"/>
                      <a:pt x="89" y="16"/>
                      <a:pt x="90" y="16"/>
                    </a:cubicBezTo>
                    <a:cubicBezTo>
                      <a:pt x="90" y="16"/>
                      <a:pt x="90" y="16"/>
                      <a:pt x="90" y="16"/>
                    </a:cubicBezTo>
                    <a:cubicBezTo>
                      <a:pt x="91" y="16"/>
                      <a:pt x="91" y="16"/>
                      <a:pt x="91" y="15"/>
                    </a:cubicBezTo>
                    <a:cubicBezTo>
                      <a:pt x="91" y="15"/>
                      <a:pt x="91" y="15"/>
                      <a:pt x="92" y="15"/>
                    </a:cubicBezTo>
                    <a:cubicBezTo>
                      <a:pt x="92" y="16"/>
                      <a:pt x="92" y="16"/>
                      <a:pt x="93" y="16"/>
                    </a:cubicBezTo>
                    <a:cubicBezTo>
                      <a:pt x="93" y="16"/>
                      <a:pt x="93" y="17"/>
                      <a:pt x="94" y="17"/>
                    </a:cubicBezTo>
                    <a:cubicBezTo>
                      <a:pt x="94" y="17"/>
                      <a:pt x="95" y="17"/>
                      <a:pt x="95" y="17"/>
                    </a:cubicBezTo>
                    <a:cubicBezTo>
                      <a:pt x="96" y="17"/>
                      <a:pt x="96" y="17"/>
                      <a:pt x="96" y="18"/>
                    </a:cubicBezTo>
                    <a:cubicBezTo>
                      <a:pt x="96" y="18"/>
                      <a:pt x="96" y="18"/>
                      <a:pt x="96" y="19"/>
                    </a:cubicBezTo>
                    <a:cubicBezTo>
                      <a:pt x="97" y="19"/>
                      <a:pt x="97" y="19"/>
                      <a:pt x="97" y="20"/>
                    </a:cubicBezTo>
                    <a:cubicBezTo>
                      <a:pt x="97" y="20"/>
                      <a:pt x="97" y="20"/>
                      <a:pt x="97" y="20"/>
                    </a:cubicBezTo>
                    <a:cubicBezTo>
                      <a:pt x="97" y="21"/>
                      <a:pt x="96" y="20"/>
                      <a:pt x="96" y="20"/>
                    </a:cubicBezTo>
                    <a:cubicBezTo>
                      <a:pt x="95" y="19"/>
                      <a:pt x="95" y="19"/>
                      <a:pt x="95" y="19"/>
                    </a:cubicBezTo>
                    <a:cubicBezTo>
                      <a:pt x="94" y="19"/>
                      <a:pt x="94" y="19"/>
                      <a:pt x="94" y="19"/>
                    </a:cubicBezTo>
                    <a:cubicBezTo>
                      <a:pt x="94" y="19"/>
                      <a:pt x="94" y="19"/>
                      <a:pt x="93" y="19"/>
                    </a:cubicBezTo>
                    <a:cubicBezTo>
                      <a:pt x="93" y="19"/>
                      <a:pt x="93" y="19"/>
                      <a:pt x="93" y="19"/>
                    </a:cubicBezTo>
                    <a:cubicBezTo>
                      <a:pt x="93" y="19"/>
                      <a:pt x="93" y="19"/>
                      <a:pt x="92" y="19"/>
                    </a:cubicBezTo>
                    <a:cubicBezTo>
                      <a:pt x="92" y="20"/>
                      <a:pt x="92" y="20"/>
                      <a:pt x="91" y="20"/>
                    </a:cubicBezTo>
                    <a:cubicBezTo>
                      <a:pt x="91" y="20"/>
                      <a:pt x="91" y="20"/>
                      <a:pt x="90" y="20"/>
                    </a:cubicBezTo>
                    <a:cubicBezTo>
                      <a:pt x="90" y="21"/>
                      <a:pt x="90" y="21"/>
                      <a:pt x="90" y="21"/>
                    </a:cubicBezTo>
                    <a:cubicBezTo>
                      <a:pt x="90" y="22"/>
                      <a:pt x="90" y="22"/>
                      <a:pt x="90" y="22"/>
                    </a:cubicBezTo>
                    <a:cubicBezTo>
                      <a:pt x="89" y="23"/>
                      <a:pt x="89" y="23"/>
                      <a:pt x="88" y="23"/>
                    </a:cubicBezTo>
                    <a:cubicBezTo>
                      <a:pt x="88" y="23"/>
                      <a:pt x="88" y="22"/>
                      <a:pt x="87" y="23"/>
                    </a:cubicBezTo>
                    <a:cubicBezTo>
                      <a:pt x="87" y="23"/>
                      <a:pt x="87" y="23"/>
                      <a:pt x="87" y="23"/>
                    </a:cubicBezTo>
                    <a:cubicBezTo>
                      <a:pt x="87" y="24"/>
                      <a:pt x="87" y="24"/>
                      <a:pt x="87" y="24"/>
                    </a:cubicBezTo>
                    <a:cubicBezTo>
                      <a:pt x="86" y="24"/>
                      <a:pt x="86" y="24"/>
                      <a:pt x="86" y="24"/>
                    </a:cubicBezTo>
                    <a:cubicBezTo>
                      <a:pt x="86" y="24"/>
                      <a:pt x="86" y="25"/>
                      <a:pt x="86" y="25"/>
                    </a:cubicBezTo>
                    <a:cubicBezTo>
                      <a:pt x="85" y="25"/>
                      <a:pt x="85" y="25"/>
                      <a:pt x="85" y="25"/>
                    </a:cubicBezTo>
                    <a:cubicBezTo>
                      <a:pt x="85" y="24"/>
                      <a:pt x="84" y="24"/>
                      <a:pt x="84" y="24"/>
                    </a:cubicBezTo>
                    <a:cubicBezTo>
                      <a:pt x="84" y="24"/>
                      <a:pt x="84" y="24"/>
                      <a:pt x="84" y="24"/>
                    </a:cubicBezTo>
                    <a:cubicBezTo>
                      <a:pt x="84" y="24"/>
                      <a:pt x="83" y="24"/>
                      <a:pt x="83" y="24"/>
                    </a:cubicBezTo>
                    <a:cubicBezTo>
                      <a:pt x="83" y="23"/>
                      <a:pt x="83" y="23"/>
                      <a:pt x="82" y="24"/>
                    </a:cubicBezTo>
                    <a:cubicBezTo>
                      <a:pt x="82" y="24"/>
                      <a:pt x="82" y="24"/>
                      <a:pt x="81" y="24"/>
                    </a:cubicBezTo>
                    <a:cubicBezTo>
                      <a:pt x="81" y="24"/>
                      <a:pt x="81" y="24"/>
                      <a:pt x="81" y="24"/>
                    </a:cubicBezTo>
                    <a:cubicBezTo>
                      <a:pt x="81" y="24"/>
                      <a:pt x="81" y="25"/>
                      <a:pt x="81" y="25"/>
                    </a:cubicBezTo>
                    <a:cubicBezTo>
                      <a:pt x="81" y="25"/>
                      <a:pt x="81" y="25"/>
                      <a:pt x="81" y="26"/>
                    </a:cubicBezTo>
                    <a:cubicBezTo>
                      <a:pt x="82" y="26"/>
                      <a:pt x="82" y="26"/>
                      <a:pt x="82" y="26"/>
                    </a:cubicBezTo>
                    <a:cubicBezTo>
                      <a:pt x="83" y="26"/>
                      <a:pt x="83" y="26"/>
                      <a:pt x="83" y="27"/>
                    </a:cubicBezTo>
                    <a:cubicBezTo>
                      <a:pt x="83" y="27"/>
                      <a:pt x="84" y="27"/>
                      <a:pt x="84" y="27"/>
                    </a:cubicBezTo>
                    <a:cubicBezTo>
                      <a:pt x="84" y="28"/>
                      <a:pt x="84" y="28"/>
                      <a:pt x="83" y="28"/>
                    </a:cubicBezTo>
                    <a:cubicBezTo>
                      <a:pt x="83" y="28"/>
                      <a:pt x="83" y="28"/>
                      <a:pt x="82" y="29"/>
                    </a:cubicBezTo>
                    <a:cubicBezTo>
                      <a:pt x="82" y="29"/>
                      <a:pt x="82" y="29"/>
                      <a:pt x="82" y="29"/>
                    </a:cubicBezTo>
                    <a:cubicBezTo>
                      <a:pt x="82" y="29"/>
                      <a:pt x="82" y="30"/>
                      <a:pt x="82" y="30"/>
                    </a:cubicBezTo>
                    <a:cubicBezTo>
                      <a:pt x="81" y="30"/>
                      <a:pt x="81" y="30"/>
                      <a:pt x="81" y="31"/>
                    </a:cubicBezTo>
                    <a:cubicBezTo>
                      <a:pt x="81" y="31"/>
                      <a:pt x="81" y="31"/>
                      <a:pt x="80" y="32"/>
                    </a:cubicBezTo>
                    <a:cubicBezTo>
                      <a:pt x="80" y="32"/>
                      <a:pt x="79" y="31"/>
                      <a:pt x="79" y="31"/>
                    </a:cubicBezTo>
                    <a:cubicBezTo>
                      <a:pt x="78" y="31"/>
                      <a:pt x="78" y="31"/>
                      <a:pt x="77" y="32"/>
                    </a:cubicBezTo>
                    <a:cubicBezTo>
                      <a:pt x="77" y="32"/>
                      <a:pt x="76" y="32"/>
                      <a:pt x="76" y="32"/>
                    </a:cubicBezTo>
                    <a:cubicBezTo>
                      <a:pt x="76" y="32"/>
                      <a:pt x="75" y="31"/>
                      <a:pt x="75" y="32"/>
                    </a:cubicBezTo>
                    <a:cubicBezTo>
                      <a:pt x="75" y="32"/>
                      <a:pt x="74" y="32"/>
                      <a:pt x="74" y="32"/>
                    </a:cubicBezTo>
                    <a:cubicBezTo>
                      <a:pt x="74" y="32"/>
                      <a:pt x="74" y="32"/>
                      <a:pt x="73" y="32"/>
                    </a:cubicBezTo>
                    <a:cubicBezTo>
                      <a:pt x="73" y="33"/>
                      <a:pt x="73" y="33"/>
                      <a:pt x="72" y="33"/>
                    </a:cubicBezTo>
                    <a:cubicBezTo>
                      <a:pt x="72" y="33"/>
                      <a:pt x="72" y="34"/>
                      <a:pt x="71" y="34"/>
                    </a:cubicBezTo>
                    <a:cubicBezTo>
                      <a:pt x="71" y="34"/>
                      <a:pt x="71" y="34"/>
                      <a:pt x="70" y="34"/>
                    </a:cubicBezTo>
                    <a:cubicBezTo>
                      <a:pt x="70" y="34"/>
                      <a:pt x="70" y="33"/>
                      <a:pt x="70" y="33"/>
                    </a:cubicBezTo>
                    <a:cubicBezTo>
                      <a:pt x="70" y="33"/>
                      <a:pt x="69" y="33"/>
                      <a:pt x="69" y="33"/>
                    </a:cubicBezTo>
                    <a:cubicBezTo>
                      <a:pt x="69" y="33"/>
                      <a:pt x="69" y="33"/>
                      <a:pt x="68" y="33"/>
                    </a:cubicBezTo>
                    <a:cubicBezTo>
                      <a:pt x="68" y="33"/>
                      <a:pt x="67" y="33"/>
                      <a:pt x="67" y="33"/>
                    </a:cubicBezTo>
                    <a:cubicBezTo>
                      <a:pt x="66" y="33"/>
                      <a:pt x="66" y="33"/>
                      <a:pt x="66" y="33"/>
                    </a:cubicBezTo>
                    <a:cubicBezTo>
                      <a:pt x="65" y="32"/>
                      <a:pt x="65" y="32"/>
                      <a:pt x="65" y="32"/>
                    </a:cubicBezTo>
                    <a:cubicBezTo>
                      <a:pt x="64" y="32"/>
                      <a:pt x="64" y="32"/>
                      <a:pt x="64" y="32"/>
                    </a:cubicBezTo>
                    <a:cubicBezTo>
                      <a:pt x="63" y="32"/>
                      <a:pt x="63" y="32"/>
                      <a:pt x="63" y="32"/>
                    </a:cubicBezTo>
                    <a:cubicBezTo>
                      <a:pt x="62" y="31"/>
                      <a:pt x="62" y="31"/>
                      <a:pt x="61" y="31"/>
                    </a:cubicBezTo>
                    <a:cubicBezTo>
                      <a:pt x="61" y="31"/>
                      <a:pt x="61" y="31"/>
                      <a:pt x="60" y="31"/>
                    </a:cubicBezTo>
                    <a:cubicBezTo>
                      <a:pt x="60" y="31"/>
                      <a:pt x="59" y="31"/>
                      <a:pt x="59" y="31"/>
                    </a:cubicBezTo>
                    <a:cubicBezTo>
                      <a:pt x="58" y="31"/>
                      <a:pt x="58" y="31"/>
                      <a:pt x="57" y="31"/>
                    </a:cubicBezTo>
                    <a:cubicBezTo>
                      <a:pt x="56" y="31"/>
                      <a:pt x="56" y="31"/>
                      <a:pt x="55" y="31"/>
                    </a:cubicBezTo>
                    <a:cubicBezTo>
                      <a:pt x="54" y="31"/>
                      <a:pt x="54" y="31"/>
                      <a:pt x="53" y="31"/>
                    </a:cubicBezTo>
                    <a:cubicBezTo>
                      <a:pt x="52" y="31"/>
                      <a:pt x="51" y="31"/>
                      <a:pt x="50" y="31"/>
                    </a:cubicBezTo>
                    <a:cubicBezTo>
                      <a:pt x="50" y="31"/>
                      <a:pt x="50" y="31"/>
                      <a:pt x="49" y="30"/>
                    </a:cubicBezTo>
                    <a:cubicBezTo>
                      <a:pt x="49" y="30"/>
                      <a:pt x="49" y="30"/>
                      <a:pt x="48" y="29"/>
                    </a:cubicBezTo>
                    <a:cubicBezTo>
                      <a:pt x="47" y="29"/>
                      <a:pt x="47" y="28"/>
                      <a:pt x="46" y="28"/>
                    </a:cubicBezTo>
                    <a:cubicBezTo>
                      <a:pt x="46" y="27"/>
                      <a:pt x="46" y="27"/>
                      <a:pt x="46" y="27"/>
                    </a:cubicBezTo>
                    <a:cubicBezTo>
                      <a:pt x="45" y="26"/>
                      <a:pt x="45" y="26"/>
                      <a:pt x="44" y="26"/>
                    </a:cubicBezTo>
                    <a:cubicBezTo>
                      <a:pt x="44" y="25"/>
                      <a:pt x="44" y="25"/>
                      <a:pt x="43" y="25"/>
                    </a:cubicBezTo>
                    <a:cubicBezTo>
                      <a:pt x="42" y="25"/>
                      <a:pt x="42" y="25"/>
                      <a:pt x="42" y="24"/>
                    </a:cubicBezTo>
                    <a:cubicBezTo>
                      <a:pt x="41" y="24"/>
                      <a:pt x="41" y="24"/>
                      <a:pt x="41" y="24"/>
                    </a:cubicBezTo>
                    <a:cubicBezTo>
                      <a:pt x="41" y="24"/>
                      <a:pt x="40" y="24"/>
                      <a:pt x="40" y="23"/>
                    </a:cubicBezTo>
                    <a:cubicBezTo>
                      <a:pt x="40" y="23"/>
                      <a:pt x="40" y="23"/>
                      <a:pt x="39" y="23"/>
                    </a:cubicBezTo>
                    <a:cubicBezTo>
                      <a:pt x="39" y="22"/>
                      <a:pt x="39" y="22"/>
                      <a:pt x="38" y="22"/>
                    </a:cubicBezTo>
                    <a:cubicBezTo>
                      <a:pt x="38" y="21"/>
                      <a:pt x="37" y="21"/>
                      <a:pt x="37" y="21"/>
                    </a:cubicBezTo>
                    <a:cubicBezTo>
                      <a:pt x="36" y="21"/>
                      <a:pt x="36" y="21"/>
                      <a:pt x="35" y="21"/>
                    </a:cubicBezTo>
                    <a:cubicBezTo>
                      <a:pt x="34" y="21"/>
                      <a:pt x="34" y="22"/>
                      <a:pt x="33" y="21"/>
                    </a:cubicBezTo>
                    <a:cubicBezTo>
                      <a:pt x="33" y="21"/>
                      <a:pt x="33" y="21"/>
                      <a:pt x="33" y="20"/>
                    </a:cubicBezTo>
                    <a:cubicBezTo>
                      <a:pt x="32" y="20"/>
                      <a:pt x="33" y="19"/>
                      <a:pt x="32" y="19"/>
                    </a:cubicBezTo>
                    <a:cubicBezTo>
                      <a:pt x="32" y="19"/>
                      <a:pt x="32" y="19"/>
                      <a:pt x="32" y="18"/>
                    </a:cubicBezTo>
                    <a:cubicBezTo>
                      <a:pt x="32" y="18"/>
                      <a:pt x="31" y="18"/>
                      <a:pt x="31" y="17"/>
                    </a:cubicBezTo>
                    <a:cubicBezTo>
                      <a:pt x="30" y="17"/>
                      <a:pt x="30" y="16"/>
                      <a:pt x="29" y="16"/>
                    </a:cubicBezTo>
                    <a:cubicBezTo>
                      <a:pt x="29" y="16"/>
                      <a:pt x="28" y="17"/>
                      <a:pt x="28" y="17"/>
                    </a:cubicBezTo>
                    <a:cubicBezTo>
                      <a:pt x="27" y="16"/>
                      <a:pt x="27" y="16"/>
                      <a:pt x="27" y="16"/>
                    </a:cubicBezTo>
                    <a:cubicBezTo>
                      <a:pt x="26" y="15"/>
                      <a:pt x="26" y="15"/>
                      <a:pt x="26" y="14"/>
                    </a:cubicBezTo>
                    <a:cubicBezTo>
                      <a:pt x="26" y="14"/>
                      <a:pt x="26" y="13"/>
                      <a:pt x="25" y="13"/>
                    </a:cubicBezTo>
                    <a:cubicBezTo>
                      <a:pt x="25" y="12"/>
                      <a:pt x="24" y="13"/>
                      <a:pt x="24" y="12"/>
                    </a:cubicBezTo>
                    <a:cubicBezTo>
                      <a:pt x="24" y="12"/>
                      <a:pt x="24" y="12"/>
                      <a:pt x="24" y="12"/>
                    </a:cubicBezTo>
                    <a:cubicBezTo>
                      <a:pt x="23" y="12"/>
                      <a:pt x="23" y="12"/>
                      <a:pt x="22" y="12"/>
                    </a:cubicBezTo>
                    <a:cubicBezTo>
                      <a:pt x="21" y="12"/>
                      <a:pt x="21" y="12"/>
                      <a:pt x="20" y="13"/>
                    </a:cubicBezTo>
                    <a:cubicBezTo>
                      <a:pt x="19" y="13"/>
                      <a:pt x="19" y="14"/>
                      <a:pt x="19" y="15"/>
                    </a:cubicBezTo>
                    <a:cubicBezTo>
                      <a:pt x="19" y="15"/>
                      <a:pt x="19" y="15"/>
                      <a:pt x="19" y="16"/>
                    </a:cubicBezTo>
                    <a:cubicBezTo>
                      <a:pt x="19" y="16"/>
                      <a:pt x="19" y="16"/>
                      <a:pt x="19" y="17"/>
                    </a:cubicBezTo>
                    <a:cubicBezTo>
                      <a:pt x="19" y="17"/>
                      <a:pt x="19" y="17"/>
                      <a:pt x="19" y="17"/>
                    </a:cubicBezTo>
                    <a:cubicBezTo>
                      <a:pt x="19" y="18"/>
                      <a:pt x="19" y="18"/>
                      <a:pt x="18" y="18"/>
                    </a:cubicBezTo>
                    <a:cubicBezTo>
                      <a:pt x="18" y="18"/>
                      <a:pt x="18" y="18"/>
                      <a:pt x="17" y="18"/>
                    </a:cubicBezTo>
                    <a:cubicBezTo>
                      <a:pt x="17" y="18"/>
                      <a:pt x="17" y="18"/>
                      <a:pt x="16" y="18"/>
                    </a:cubicBezTo>
                    <a:cubicBezTo>
                      <a:pt x="16" y="18"/>
                      <a:pt x="16" y="18"/>
                      <a:pt x="16" y="18"/>
                    </a:cubicBezTo>
                    <a:cubicBezTo>
                      <a:pt x="15" y="18"/>
                      <a:pt x="15" y="18"/>
                      <a:pt x="15" y="17"/>
                    </a:cubicBezTo>
                    <a:cubicBezTo>
                      <a:pt x="14" y="17"/>
                      <a:pt x="14" y="18"/>
                      <a:pt x="14" y="19"/>
                    </a:cubicBezTo>
                    <a:cubicBezTo>
                      <a:pt x="14" y="20"/>
                      <a:pt x="14" y="20"/>
                      <a:pt x="14" y="21"/>
                    </a:cubicBezTo>
                    <a:cubicBezTo>
                      <a:pt x="14" y="22"/>
                      <a:pt x="15" y="22"/>
                      <a:pt x="15" y="22"/>
                    </a:cubicBezTo>
                    <a:cubicBezTo>
                      <a:pt x="15" y="23"/>
                      <a:pt x="15" y="23"/>
                      <a:pt x="15" y="24"/>
                    </a:cubicBezTo>
                    <a:cubicBezTo>
                      <a:pt x="15" y="24"/>
                      <a:pt x="14" y="23"/>
                      <a:pt x="14" y="23"/>
                    </a:cubicBezTo>
                    <a:cubicBezTo>
                      <a:pt x="13" y="23"/>
                      <a:pt x="13" y="23"/>
                      <a:pt x="13" y="23"/>
                    </a:cubicBezTo>
                    <a:cubicBezTo>
                      <a:pt x="12" y="23"/>
                      <a:pt x="11" y="23"/>
                      <a:pt x="11" y="23"/>
                    </a:cubicBezTo>
                    <a:cubicBezTo>
                      <a:pt x="10" y="23"/>
                      <a:pt x="10" y="23"/>
                      <a:pt x="10" y="23"/>
                    </a:cubicBezTo>
                    <a:cubicBezTo>
                      <a:pt x="10" y="24"/>
                      <a:pt x="10" y="24"/>
                      <a:pt x="10" y="24"/>
                    </a:cubicBezTo>
                    <a:cubicBezTo>
                      <a:pt x="10" y="24"/>
                      <a:pt x="10" y="24"/>
                      <a:pt x="10" y="24"/>
                    </a:cubicBezTo>
                    <a:cubicBezTo>
                      <a:pt x="10" y="25"/>
                      <a:pt x="11" y="24"/>
                      <a:pt x="11" y="25"/>
                    </a:cubicBezTo>
                    <a:cubicBezTo>
                      <a:pt x="11" y="25"/>
                      <a:pt x="11" y="25"/>
                      <a:pt x="11" y="26"/>
                    </a:cubicBezTo>
                    <a:cubicBezTo>
                      <a:pt x="12" y="26"/>
                      <a:pt x="12" y="26"/>
                      <a:pt x="12" y="27"/>
                    </a:cubicBezTo>
                    <a:cubicBezTo>
                      <a:pt x="12" y="27"/>
                      <a:pt x="13" y="28"/>
                      <a:pt x="13" y="28"/>
                    </a:cubicBezTo>
                    <a:cubicBezTo>
                      <a:pt x="13" y="29"/>
                      <a:pt x="13" y="29"/>
                      <a:pt x="13" y="30"/>
                    </a:cubicBezTo>
                    <a:cubicBezTo>
                      <a:pt x="12" y="30"/>
                      <a:pt x="12" y="30"/>
                      <a:pt x="12" y="30"/>
                    </a:cubicBezTo>
                    <a:cubicBezTo>
                      <a:pt x="12" y="31"/>
                      <a:pt x="12" y="31"/>
                      <a:pt x="12" y="32"/>
                    </a:cubicBezTo>
                    <a:cubicBezTo>
                      <a:pt x="12" y="32"/>
                      <a:pt x="12" y="33"/>
                      <a:pt x="12" y="33"/>
                    </a:cubicBezTo>
                    <a:cubicBezTo>
                      <a:pt x="11" y="33"/>
                      <a:pt x="11" y="33"/>
                      <a:pt x="10" y="33"/>
                    </a:cubicBezTo>
                    <a:cubicBezTo>
                      <a:pt x="10" y="33"/>
                      <a:pt x="10" y="34"/>
                      <a:pt x="9" y="34"/>
                    </a:cubicBezTo>
                    <a:cubicBezTo>
                      <a:pt x="9" y="35"/>
                      <a:pt x="9" y="34"/>
                      <a:pt x="9" y="35"/>
                    </a:cubicBezTo>
                    <a:cubicBezTo>
                      <a:pt x="8" y="35"/>
                      <a:pt x="8" y="35"/>
                      <a:pt x="7" y="35"/>
                    </a:cubicBezTo>
                    <a:cubicBezTo>
                      <a:pt x="6" y="35"/>
                      <a:pt x="6" y="35"/>
                      <a:pt x="6" y="35"/>
                    </a:cubicBezTo>
                    <a:cubicBezTo>
                      <a:pt x="5" y="35"/>
                      <a:pt x="5" y="35"/>
                      <a:pt x="5" y="35"/>
                    </a:cubicBezTo>
                    <a:cubicBezTo>
                      <a:pt x="4" y="35"/>
                      <a:pt x="4" y="36"/>
                      <a:pt x="4" y="36"/>
                    </a:cubicBezTo>
                    <a:cubicBezTo>
                      <a:pt x="4" y="36"/>
                      <a:pt x="4" y="36"/>
                      <a:pt x="3" y="36"/>
                    </a:cubicBezTo>
                    <a:cubicBezTo>
                      <a:pt x="3" y="37"/>
                      <a:pt x="3" y="37"/>
                      <a:pt x="2" y="37"/>
                    </a:cubicBezTo>
                    <a:cubicBezTo>
                      <a:pt x="2" y="37"/>
                      <a:pt x="2" y="37"/>
                      <a:pt x="1" y="38"/>
                    </a:cubicBezTo>
                    <a:cubicBezTo>
                      <a:pt x="1" y="38"/>
                      <a:pt x="1" y="38"/>
                      <a:pt x="1" y="39"/>
                    </a:cubicBezTo>
                    <a:cubicBezTo>
                      <a:pt x="0" y="39"/>
                      <a:pt x="1" y="39"/>
                      <a:pt x="0" y="39"/>
                    </a:cubicBezTo>
                    <a:cubicBezTo>
                      <a:pt x="0" y="39"/>
                      <a:pt x="0" y="39"/>
                      <a:pt x="0" y="39"/>
                    </a:cubicBezTo>
                    <a:cubicBezTo>
                      <a:pt x="0" y="39"/>
                      <a:pt x="0" y="39"/>
                      <a:pt x="0" y="39"/>
                    </a:cubicBezTo>
                    <a:cubicBezTo>
                      <a:pt x="1" y="40"/>
                      <a:pt x="1" y="40"/>
                      <a:pt x="1" y="41"/>
                    </a:cubicBezTo>
                    <a:cubicBezTo>
                      <a:pt x="1" y="41"/>
                      <a:pt x="1" y="42"/>
                      <a:pt x="1" y="42"/>
                    </a:cubicBezTo>
                    <a:cubicBezTo>
                      <a:pt x="1" y="43"/>
                      <a:pt x="2" y="43"/>
                      <a:pt x="2" y="43"/>
                    </a:cubicBezTo>
                    <a:cubicBezTo>
                      <a:pt x="3" y="43"/>
                      <a:pt x="4" y="42"/>
                      <a:pt x="4" y="43"/>
                    </a:cubicBezTo>
                    <a:cubicBezTo>
                      <a:pt x="5" y="43"/>
                      <a:pt x="5" y="43"/>
                      <a:pt x="5" y="44"/>
                    </a:cubicBezTo>
                    <a:cubicBezTo>
                      <a:pt x="5" y="44"/>
                      <a:pt x="5" y="45"/>
                      <a:pt x="5" y="45"/>
                    </a:cubicBezTo>
                    <a:cubicBezTo>
                      <a:pt x="5" y="45"/>
                      <a:pt x="5" y="46"/>
                      <a:pt x="5" y="46"/>
                    </a:cubicBezTo>
                    <a:cubicBezTo>
                      <a:pt x="5" y="46"/>
                      <a:pt x="5" y="46"/>
                      <a:pt x="5" y="46"/>
                    </a:cubicBezTo>
                    <a:cubicBezTo>
                      <a:pt x="5" y="46"/>
                      <a:pt x="5" y="46"/>
                      <a:pt x="6" y="46"/>
                    </a:cubicBezTo>
                    <a:cubicBezTo>
                      <a:pt x="6" y="47"/>
                      <a:pt x="6" y="47"/>
                      <a:pt x="6" y="47"/>
                    </a:cubicBezTo>
                    <a:cubicBezTo>
                      <a:pt x="6" y="47"/>
                      <a:pt x="7" y="47"/>
                      <a:pt x="7" y="47"/>
                    </a:cubicBezTo>
                    <a:cubicBezTo>
                      <a:pt x="7" y="47"/>
                      <a:pt x="8" y="47"/>
                      <a:pt x="8" y="48"/>
                    </a:cubicBezTo>
                    <a:cubicBezTo>
                      <a:pt x="8" y="48"/>
                      <a:pt x="8" y="48"/>
                      <a:pt x="8" y="48"/>
                    </a:cubicBezTo>
                    <a:cubicBezTo>
                      <a:pt x="8" y="49"/>
                      <a:pt x="8" y="49"/>
                      <a:pt x="8" y="49"/>
                    </a:cubicBezTo>
                    <a:cubicBezTo>
                      <a:pt x="8" y="49"/>
                      <a:pt x="9" y="49"/>
                      <a:pt x="9" y="50"/>
                    </a:cubicBezTo>
                    <a:cubicBezTo>
                      <a:pt x="9" y="50"/>
                      <a:pt x="10" y="50"/>
                      <a:pt x="10" y="50"/>
                    </a:cubicBezTo>
                    <a:cubicBezTo>
                      <a:pt x="11" y="50"/>
                      <a:pt x="11" y="50"/>
                      <a:pt x="11" y="50"/>
                    </a:cubicBezTo>
                    <a:cubicBezTo>
                      <a:pt x="12" y="51"/>
                      <a:pt x="12" y="51"/>
                      <a:pt x="13" y="51"/>
                    </a:cubicBezTo>
                    <a:cubicBezTo>
                      <a:pt x="12" y="51"/>
                      <a:pt x="12" y="51"/>
                      <a:pt x="12" y="51"/>
                    </a:cubicBezTo>
                    <a:cubicBezTo>
                      <a:pt x="13" y="52"/>
                      <a:pt x="13" y="51"/>
                      <a:pt x="14" y="52"/>
                    </a:cubicBezTo>
                    <a:cubicBezTo>
                      <a:pt x="14" y="52"/>
                      <a:pt x="15" y="52"/>
                      <a:pt x="15" y="53"/>
                    </a:cubicBezTo>
                    <a:cubicBezTo>
                      <a:pt x="16" y="53"/>
                      <a:pt x="16" y="53"/>
                      <a:pt x="17" y="54"/>
                    </a:cubicBezTo>
                    <a:cubicBezTo>
                      <a:pt x="17" y="54"/>
                      <a:pt x="17" y="55"/>
                      <a:pt x="17" y="55"/>
                    </a:cubicBezTo>
                    <a:cubicBezTo>
                      <a:pt x="18" y="56"/>
                      <a:pt x="18" y="56"/>
                      <a:pt x="18" y="57"/>
                    </a:cubicBezTo>
                    <a:cubicBezTo>
                      <a:pt x="18" y="57"/>
                      <a:pt x="19" y="57"/>
                      <a:pt x="19" y="58"/>
                    </a:cubicBezTo>
                    <a:cubicBezTo>
                      <a:pt x="19" y="58"/>
                      <a:pt x="19" y="59"/>
                      <a:pt x="19" y="59"/>
                    </a:cubicBezTo>
                    <a:cubicBezTo>
                      <a:pt x="19" y="60"/>
                      <a:pt x="18" y="60"/>
                      <a:pt x="18" y="60"/>
                    </a:cubicBezTo>
                    <a:cubicBezTo>
                      <a:pt x="17" y="61"/>
                      <a:pt x="17" y="62"/>
                      <a:pt x="18" y="62"/>
                    </a:cubicBezTo>
                    <a:cubicBezTo>
                      <a:pt x="18" y="63"/>
                      <a:pt x="19" y="62"/>
                      <a:pt x="19" y="63"/>
                    </a:cubicBezTo>
                    <a:cubicBezTo>
                      <a:pt x="20" y="63"/>
                      <a:pt x="20" y="64"/>
                      <a:pt x="21" y="64"/>
                    </a:cubicBezTo>
                    <a:cubicBezTo>
                      <a:pt x="21" y="64"/>
                      <a:pt x="22" y="64"/>
                      <a:pt x="22" y="64"/>
                    </a:cubicBezTo>
                    <a:cubicBezTo>
                      <a:pt x="23" y="64"/>
                      <a:pt x="23" y="64"/>
                      <a:pt x="23" y="64"/>
                    </a:cubicBezTo>
                    <a:cubicBezTo>
                      <a:pt x="23" y="64"/>
                      <a:pt x="24" y="64"/>
                      <a:pt x="24" y="64"/>
                    </a:cubicBezTo>
                    <a:cubicBezTo>
                      <a:pt x="24" y="64"/>
                      <a:pt x="25" y="65"/>
                      <a:pt x="25" y="65"/>
                    </a:cubicBezTo>
                    <a:cubicBezTo>
                      <a:pt x="25" y="65"/>
                      <a:pt x="25" y="65"/>
                      <a:pt x="26" y="65"/>
                    </a:cubicBezTo>
                    <a:cubicBezTo>
                      <a:pt x="26" y="66"/>
                      <a:pt x="26" y="66"/>
                      <a:pt x="27" y="66"/>
                    </a:cubicBezTo>
                    <a:cubicBezTo>
                      <a:pt x="27" y="66"/>
                      <a:pt x="27" y="66"/>
                      <a:pt x="28" y="66"/>
                    </a:cubicBezTo>
                    <a:cubicBezTo>
                      <a:pt x="28" y="67"/>
                      <a:pt x="28" y="67"/>
                      <a:pt x="28" y="67"/>
                    </a:cubicBezTo>
                    <a:cubicBezTo>
                      <a:pt x="29" y="67"/>
                      <a:pt x="29" y="67"/>
                      <a:pt x="29" y="67"/>
                    </a:cubicBezTo>
                    <a:cubicBezTo>
                      <a:pt x="30" y="68"/>
                      <a:pt x="30" y="68"/>
                      <a:pt x="31" y="68"/>
                    </a:cubicBezTo>
                    <a:cubicBezTo>
                      <a:pt x="31" y="69"/>
                      <a:pt x="31" y="69"/>
                      <a:pt x="32" y="69"/>
                    </a:cubicBezTo>
                    <a:cubicBezTo>
                      <a:pt x="32" y="69"/>
                      <a:pt x="32" y="69"/>
                      <a:pt x="33" y="69"/>
                    </a:cubicBezTo>
                    <a:cubicBezTo>
                      <a:pt x="33" y="69"/>
                      <a:pt x="33" y="69"/>
                      <a:pt x="34" y="69"/>
                    </a:cubicBezTo>
                    <a:cubicBezTo>
                      <a:pt x="34" y="69"/>
                      <a:pt x="34" y="70"/>
                      <a:pt x="34" y="70"/>
                    </a:cubicBezTo>
                    <a:cubicBezTo>
                      <a:pt x="35" y="71"/>
                      <a:pt x="35" y="71"/>
                      <a:pt x="36" y="71"/>
                    </a:cubicBezTo>
                    <a:cubicBezTo>
                      <a:pt x="36" y="71"/>
                      <a:pt x="37" y="70"/>
                      <a:pt x="37" y="70"/>
                    </a:cubicBezTo>
                    <a:cubicBezTo>
                      <a:pt x="38" y="70"/>
                      <a:pt x="38" y="70"/>
                      <a:pt x="38" y="70"/>
                    </a:cubicBezTo>
                    <a:cubicBezTo>
                      <a:pt x="39" y="70"/>
                      <a:pt x="39" y="71"/>
                      <a:pt x="39" y="71"/>
                    </a:cubicBezTo>
                    <a:cubicBezTo>
                      <a:pt x="40" y="71"/>
                      <a:pt x="40" y="71"/>
                      <a:pt x="40" y="71"/>
                    </a:cubicBezTo>
                    <a:cubicBezTo>
                      <a:pt x="40" y="71"/>
                      <a:pt x="40" y="71"/>
                      <a:pt x="40" y="71"/>
                    </a:cubicBezTo>
                    <a:cubicBezTo>
                      <a:pt x="41" y="72"/>
                      <a:pt x="41" y="72"/>
                      <a:pt x="41" y="72"/>
                    </a:cubicBezTo>
                    <a:cubicBezTo>
                      <a:pt x="42" y="72"/>
                      <a:pt x="42" y="72"/>
                      <a:pt x="42" y="72"/>
                    </a:cubicBezTo>
                    <a:cubicBezTo>
                      <a:pt x="42" y="71"/>
                      <a:pt x="43" y="71"/>
                      <a:pt x="43" y="71"/>
                    </a:cubicBezTo>
                    <a:cubicBezTo>
                      <a:pt x="44" y="71"/>
                      <a:pt x="44" y="71"/>
                      <a:pt x="45" y="71"/>
                    </a:cubicBezTo>
                    <a:cubicBezTo>
                      <a:pt x="45" y="72"/>
                      <a:pt x="45" y="72"/>
                      <a:pt x="45" y="72"/>
                    </a:cubicBezTo>
                    <a:cubicBezTo>
                      <a:pt x="46" y="73"/>
                      <a:pt x="46" y="72"/>
                      <a:pt x="46" y="72"/>
                    </a:cubicBezTo>
                    <a:cubicBezTo>
                      <a:pt x="47" y="72"/>
                      <a:pt x="47" y="72"/>
                      <a:pt x="48" y="71"/>
                    </a:cubicBezTo>
                    <a:cubicBezTo>
                      <a:pt x="48" y="71"/>
                      <a:pt x="48" y="71"/>
                      <a:pt x="48" y="71"/>
                    </a:cubicBezTo>
                    <a:cubicBezTo>
                      <a:pt x="48" y="71"/>
                      <a:pt x="48" y="72"/>
                      <a:pt x="49" y="72"/>
                    </a:cubicBezTo>
                    <a:cubicBezTo>
                      <a:pt x="49" y="72"/>
                      <a:pt x="49" y="72"/>
                      <a:pt x="50" y="71"/>
                    </a:cubicBezTo>
                    <a:cubicBezTo>
                      <a:pt x="50" y="71"/>
                      <a:pt x="50" y="71"/>
                      <a:pt x="50" y="71"/>
                    </a:cubicBezTo>
                    <a:cubicBezTo>
                      <a:pt x="50" y="71"/>
                      <a:pt x="50" y="71"/>
                      <a:pt x="50" y="71"/>
                    </a:cubicBezTo>
                    <a:cubicBezTo>
                      <a:pt x="51" y="70"/>
                      <a:pt x="51" y="70"/>
                      <a:pt x="52" y="70"/>
                    </a:cubicBezTo>
                    <a:cubicBezTo>
                      <a:pt x="52" y="70"/>
                      <a:pt x="53" y="70"/>
                      <a:pt x="53" y="70"/>
                    </a:cubicBezTo>
                    <a:cubicBezTo>
                      <a:pt x="53" y="70"/>
                      <a:pt x="53" y="70"/>
                      <a:pt x="54" y="70"/>
                    </a:cubicBezTo>
                    <a:cubicBezTo>
                      <a:pt x="54" y="70"/>
                      <a:pt x="54" y="70"/>
                      <a:pt x="55" y="70"/>
                    </a:cubicBezTo>
                    <a:cubicBezTo>
                      <a:pt x="55" y="70"/>
                      <a:pt x="56" y="70"/>
                      <a:pt x="56" y="70"/>
                    </a:cubicBezTo>
                    <a:cubicBezTo>
                      <a:pt x="57" y="70"/>
                      <a:pt x="57" y="70"/>
                      <a:pt x="58" y="70"/>
                    </a:cubicBezTo>
                    <a:cubicBezTo>
                      <a:pt x="58" y="70"/>
                      <a:pt x="59" y="69"/>
                      <a:pt x="59" y="69"/>
                    </a:cubicBezTo>
                    <a:cubicBezTo>
                      <a:pt x="59" y="69"/>
                      <a:pt x="60" y="70"/>
                      <a:pt x="60" y="70"/>
                    </a:cubicBezTo>
                    <a:cubicBezTo>
                      <a:pt x="61" y="70"/>
                      <a:pt x="61" y="69"/>
                      <a:pt x="62" y="69"/>
                    </a:cubicBezTo>
                    <a:cubicBezTo>
                      <a:pt x="63" y="69"/>
                      <a:pt x="63" y="69"/>
                      <a:pt x="63" y="69"/>
                    </a:cubicBezTo>
                    <a:cubicBezTo>
                      <a:pt x="64" y="69"/>
                      <a:pt x="64" y="70"/>
                      <a:pt x="64" y="70"/>
                    </a:cubicBezTo>
                    <a:cubicBezTo>
                      <a:pt x="65" y="71"/>
                      <a:pt x="65" y="71"/>
                      <a:pt x="65" y="71"/>
                    </a:cubicBezTo>
                    <a:cubicBezTo>
                      <a:pt x="66" y="71"/>
                      <a:pt x="66" y="71"/>
                      <a:pt x="66" y="71"/>
                    </a:cubicBezTo>
                    <a:cubicBezTo>
                      <a:pt x="66" y="71"/>
                      <a:pt x="66" y="71"/>
                      <a:pt x="66" y="71"/>
                    </a:cubicBezTo>
                    <a:cubicBezTo>
                      <a:pt x="66" y="71"/>
                      <a:pt x="66" y="71"/>
                      <a:pt x="66" y="72"/>
                    </a:cubicBezTo>
                    <a:cubicBezTo>
                      <a:pt x="67" y="72"/>
                      <a:pt x="67" y="72"/>
                      <a:pt x="67" y="73"/>
                    </a:cubicBezTo>
                    <a:cubicBezTo>
                      <a:pt x="68" y="73"/>
                      <a:pt x="68" y="74"/>
                      <a:pt x="69" y="74"/>
                    </a:cubicBezTo>
                    <a:cubicBezTo>
                      <a:pt x="69" y="75"/>
                      <a:pt x="69" y="75"/>
                      <a:pt x="69" y="75"/>
                    </a:cubicBezTo>
                    <a:cubicBezTo>
                      <a:pt x="70" y="76"/>
                      <a:pt x="69" y="76"/>
                      <a:pt x="70" y="77"/>
                    </a:cubicBezTo>
                    <a:cubicBezTo>
                      <a:pt x="70" y="78"/>
                      <a:pt x="70" y="78"/>
                      <a:pt x="70" y="78"/>
                    </a:cubicBezTo>
                    <a:cubicBezTo>
                      <a:pt x="70" y="79"/>
                      <a:pt x="69" y="79"/>
                      <a:pt x="69" y="80"/>
                    </a:cubicBezTo>
                    <a:cubicBezTo>
                      <a:pt x="68" y="80"/>
                      <a:pt x="68" y="81"/>
                      <a:pt x="68" y="81"/>
                    </a:cubicBezTo>
                    <a:cubicBezTo>
                      <a:pt x="67" y="82"/>
                      <a:pt x="68" y="82"/>
                      <a:pt x="68" y="83"/>
                    </a:cubicBezTo>
                    <a:cubicBezTo>
                      <a:pt x="68" y="83"/>
                      <a:pt x="68" y="84"/>
                      <a:pt x="69" y="84"/>
                    </a:cubicBezTo>
                    <a:cubicBezTo>
                      <a:pt x="69" y="84"/>
                      <a:pt x="70" y="84"/>
                      <a:pt x="70" y="84"/>
                    </a:cubicBezTo>
                    <a:cubicBezTo>
                      <a:pt x="71" y="84"/>
                      <a:pt x="71" y="83"/>
                      <a:pt x="71" y="84"/>
                    </a:cubicBezTo>
                    <a:cubicBezTo>
                      <a:pt x="72" y="84"/>
                      <a:pt x="71" y="85"/>
                      <a:pt x="72" y="85"/>
                    </a:cubicBezTo>
                    <a:cubicBezTo>
                      <a:pt x="72" y="86"/>
                      <a:pt x="72" y="86"/>
                      <a:pt x="72" y="87"/>
                    </a:cubicBezTo>
                    <a:cubicBezTo>
                      <a:pt x="73" y="87"/>
                      <a:pt x="73" y="87"/>
                      <a:pt x="73" y="87"/>
                    </a:cubicBezTo>
                    <a:cubicBezTo>
                      <a:pt x="74" y="87"/>
                      <a:pt x="74" y="87"/>
                      <a:pt x="74" y="88"/>
                    </a:cubicBezTo>
                    <a:cubicBezTo>
                      <a:pt x="74" y="88"/>
                      <a:pt x="73" y="88"/>
                      <a:pt x="73" y="89"/>
                    </a:cubicBezTo>
                    <a:cubicBezTo>
                      <a:pt x="73" y="89"/>
                      <a:pt x="73" y="89"/>
                      <a:pt x="73" y="90"/>
                    </a:cubicBezTo>
                    <a:cubicBezTo>
                      <a:pt x="74" y="90"/>
                      <a:pt x="74" y="90"/>
                      <a:pt x="75" y="90"/>
                    </a:cubicBezTo>
                    <a:cubicBezTo>
                      <a:pt x="75" y="90"/>
                      <a:pt x="75" y="91"/>
                      <a:pt x="76" y="91"/>
                    </a:cubicBezTo>
                    <a:cubicBezTo>
                      <a:pt x="76" y="92"/>
                      <a:pt x="77" y="92"/>
                      <a:pt x="77" y="92"/>
                    </a:cubicBezTo>
                    <a:cubicBezTo>
                      <a:pt x="77" y="92"/>
                      <a:pt x="77" y="92"/>
                      <a:pt x="77" y="92"/>
                    </a:cubicBezTo>
                    <a:cubicBezTo>
                      <a:pt x="78" y="92"/>
                      <a:pt x="78" y="92"/>
                      <a:pt x="79" y="92"/>
                    </a:cubicBezTo>
                    <a:cubicBezTo>
                      <a:pt x="79" y="92"/>
                      <a:pt x="79" y="93"/>
                      <a:pt x="80" y="92"/>
                    </a:cubicBezTo>
                    <a:cubicBezTo>
                      <a:pt x="80" y="92"/>
                      <a:pt x="80" y="92"/>
                      <a:pt x="80" y="91"/>
                    </a:cubicBezTo>
                    <a:cubicBezTo>
                      <a:pt x="80" y="91"/>
                      <a:pt x="79" y="91"/>
                      <a:pt x="79" y="90"/>
                    </a:cubicBezTo>
                    <a:cubicBezTo>
                      <a:pt x="79" y="90"/>
                      <a:pt x="79" y="89"/>
                      <a:pt x="79" y="89"/>
                    </a:cubicBezTo>
                    <a:cubicBezTo>
                      <a:pt x="80" y="89"/>
                      <a:pt x="80" y="89"/>
                      <a:pt x="80" y="89"/>
                    </a:cubicBezTo>
                    <a:cubicBezTo>
                      <a:pt x="81" y="89"/>
                      <a:pt x="81" y="89"/>
                      <a:pt x="81" y="89"/>
                    </a:cubicBezTo>
                    <a:cubicBezTo>
                      <a:pt x="81" y="88"/>
                      <a:pt x="81" y="88"/>
                      <a:pt x="81" y="88"/>
                    </a:cubicBezTo>
                    <a:cubicBezTo>
                      <a:pt x="81" y="88"/>
                      <a:pt x="82" y="88"/>
                      <a:pt x="82" y="88"/>
                    </a:cubicBezTo>
                    <a:cubicBezTo>
                      <a:pt x="83" y="88"/>
                      <a:pt x="83" y="88"/>
                      <a:pt x="83" y="88"/>
                    </a:cubicBezTo>
                    <a:cubicBezTo>
                      <a:pt x="84" y="88"/>
                      <a:pt x="84" y="88"/>
                      <a:pt x="84" y="88"/>
                    </a:cubicBezTo>
                    <a:cubicBezTo>
                      <a:pt x="85" y="88"/>
                      <a:pt x="85" y="88"/>
                      <a:pt x="85" y="88"/>
                    </a:cubicBezTo>
                    <a:cubicBezTo>
                      <a:pt x="86" y="88"/>
                      <a:pt x="86" y="88"/>
                      <a:pt x="86" y="87"/>
                    </a:cubicBezTo>
                    <a:cubicBezTo>
                      <a:pt x="87" y="87"/>
                      <a:pt x="87" y="87"/>
                      <a:pt x="87" y="87"/>
                    </a:cubicBezTo>
                    <a:cubicBezTo>
                      <a:pt x="87" y="86"/>
                      <a:pt x="87" y="86"/>
                      <a:pt x="88" y="86"/>
                    </a:cubicBezTo>
                    <a:cubicBezTo>
                      <a:pt x="88" y="86"/>
                      <a:pt x="88" y="87"/>
                      <a:pt x="89" y="87"/>
                    </a:cubicBezTo>
                    <a:cubicBezTo>
                      <a:pt x="89" y="87"/>
                      <a:pt x="90" y="87"/>
                      <a:pt x="90" y="87"/>
                    </a:cubicBezTo>
                    <a:cubicBezTo>
                      <a:pt x="91" y="87"/>
                      <a:pt x="91" y="87"/>
                      <a:pt x="91" y="87"/>
                    </a:cubicBezTo>
                    <a:cubicBezTo>
                      <a:pt x="92" y="88"/>
                      <a:pt x="92" y="88"/>
                      <a:pt x="92" y="88"/>
                    </a:cubicBezTo>
                    <a:cubicBezTo>
                      <a:pt x="91" y="88"/>
                      <a:pt x="91" y="88"/>
                      <a:pt x="91" y="89"/>
                    </a:cubicBezTo>
                    <a:cubicBezTo>
                      <a:pt x="91" y="89"/>
                      <a:pt x="91" y="89"/>
                      <a:pt x="92" y="89"/>
                    </a:cubicBezTo>
                    <a:cubicBezTo>
                      <a:pt x="92" y="90"/>
                      <a:pt x="92" y="90"/>
                      <a:pt x="93" y="90"/>
                    </a:cubicBezTo>
                    <a:cubicBezTo>
                      <a:pt x="93" y="91"/>
                      <a:pt x="93" y="91"/>
                      <a:pt x="94" y="91"/>
                    </a:cubicBezTo>
                    <a:cubicBezTo>
                      <a:pt x="94" y="91"/>
                      <a:pt x="95" y="91"/>
                      <a:pt x="95" y="91"/>
                    </a:cubicBezTo>
                    <a:cubicBezTo>
                      <a:pt x="95" y="91"/>
                      <a:pt x="95" y="91"/>
                      <a:pt x="96" y="9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3"/>
              <p:cNvSpPr>
                <a:spLocks/>
              </p:cNvSpPr>
              <p:nvPr/>
            </p:nvSpPr>
            <p:spPr bwMode="auto">
              <a:xfrm>
                <a:off x="6978652" y="2632076"/>
                <a:ext cx="152400" cy="130175"/>
              </a:xfrm>
              <a:custGeom>
                <a:avLst/>
                <a:gdLst>
                  <a:gd name="T0" fmla="*/ 6 w 14"/>
                  <a:gd name="T1" fmla="*/ 12 h 12"/>
                  <a:gd name="T2" fmla="*/ 6 w 14"/>
                  <a:gd name="T3" fmla="*/ 12 h 12"/>
                  <a:gd name="T4" fmla="*/ 7 w 14"/>
                  <a:gd name="T5" fmla="*/ 11 h 12"/>
                  <a:gd name="T6" fmla="*/ 8 w 14"/>
                  <a:gd name="T7" fmla="*/ 11 h 12"/>
                  <a:gd name="T8" fmla="*/ 8 w 14"/>
                  <a:gd name="T9" fmla="*/ 11 h 12"/>
                  <a:gd name="T10" fmla="*/ 9 w 14"/>
                  <a:gd name="T11" fmla="*/ 10 h 12"/>
                  <a:gd name="T12" fmla="*/ 10 w 14"/>
                  <a:gd name="T13" fmla="*/ 10 h 12"/>
                  <a:gd name="T14" fmla="*/ 10 w 14"/>
                  <a:gd name="T15" fmla="*/ 9 h 12"/>
                  <a:gd name="T16" fmla="*/ 10 w 14"/>
                  <a:gd name="T17" fmla="*/ 8 h 12"/>
                  <a:gd name="T18" fmla="*/ 11 w 14"/>
                  <a:gd name="T19" fmla="*/ 8 h 12"/>
                  <a:gd name="T20" fmla="*/ 11 w 14"/>
                  <a:gd name="T21" fmla="*/ 7 h 12"/>
                  <a:gd name="T22" fmla="*/ 12 w 14"/>
                  <a:gd name="T23" fmla="*/ 7 h 12"/>
                  <a:gd name="T24" fmla="*/ 13 w 14"/>
                  <a:gd name="T25" fmla="*/ 6 h 12"/>
                  <a:gd name="T26" fmla="*/ 13 w 14"/>
                  <a:gd name="T27" fmla="*/ 7 h 12"/>
                  <a:gd name="T28" fmla="*/ 14 w 14"/>
                  <a:gd name="T29" fmla="*/ 6 h 12"/>
                  <a:gd name="T30" fmla="*/ 14 w 14"/>
                  <a:gd name="T31" fmla="*/ 5 h 12"/>
                  <a:gd name="T32" fmla="*/ 13 w 14"/>
                  <a:gd name="T33" fmla="*/ 4 h 12"/>
                  <a:gd name="T34" fmla="*/ 14 w 14"/>
                  <a:gd name="T35" fmla="*/ 3 h 12"/>
                  <a:gd name="T36" fmla="*/ 13 w 14"/>
                  <a:gd name="T37" fmla="*/ 2 h 12"/>
                  <a:gd name="T38" fmla="*/ 13 w 14"/>
                  <a:gd name="T39" fmla="*/ 2 h 12"/>
                  <a:gd name="T40" fmla="*/ 12 w 14"/>
                  <a:gd name="T41" fmla="*/ 1 h 12"/>
                  <a:gd name="T42" fmla="*/ 12 w 14"/>
                  <a:gd name="T43" fmla="*/ 1 h 12"/>
                  <a:gd name="T44" fmla="*/ 11 w 14"/>
                  <a:gd name="T45" fmla="*/ 1 h 12"/>
                  <a:gd name="T46" fmla="*/ 10 w 14"/>
                  <a:gd name="T47" fmla="*/ 0 h 12"/>
                  <a:gd name="T48" fmla="*/ 10 w 14"/>
                  <a:gd name="T49" fmla="*/ 1 h 12"/>
                  <a:gd name="T50" fmla="*/ 9 w 14"/>
                  <a:gd name="T51" fmla="*/ 2 h 12"/>
                  <a:gd name="T52" fmla="*/ 8 w 14"/>
                  <a:gd name="T53" fmla="*/ 1 h 12"/>
                  <a:gd name="T54" fmla="*/ 7 w 14"/>
                  <a:gd name="T55" fmla="*/ 1 h 12"/>
                  <a:gd name="T56" fmla="*/ 7 w 14"/>
                  <a:gd name="T57" fmla="*/ 1 h 12"/>
                  <a:gd name="T58" fmla="*/ 6 w 14"/>
                  <a:gd name="T59" fmla="*/ 1 h 12"/>
                  <a:gd name="T60" fmla="*/ 5 w 14"/>
                  <a:gd name="T61" fmla="*/ 1 h 12"/>
                  <a:gd name="T62" fmla="*/ 4 w 14"/>
                  <a:gd name="T63" fmla="*/ 1 h 12"/>
                  <a:gd name="T64" fmla="*/ 3 w 14"/>
                  <a:gd name="T65" fmla="*/ 1 h 12"/>
                  <a:gd name="T66" fmla="*/ 2 w 14"/>
                  <a:gd name="T67" fmla="*/ 1 h 12"/>
                  <a:gd name="T68" fmla="*/ 1 w 14"/>
                  <a:gd name="T69" fmla="*/ 2 h 12"/>
                  <a:gd name="T70" fmla="*/ 1 w 14"/>
                  <a:gd name="T71" fmla="*/ 3 h 12"/>
                  <a:gd name="T72" fmla="*/ 0 w 14"/>
                  <a:gd name="T73" fmla="*/ 3 h 12"/>
                  <a:gd name="T74" fmla="*/ 0 w 14"/>
                  <a:gd name="T75" fmla="*/ 5 h 12"/>
                  <a:gd name="T76" fmla="*/ 1 w 14"/>
                  <a:gd name="T77" fmla="*/ 5 h 12"/>
                  <a:gd name="T78" fmla="*/ 1 w 14"/>
                  <a:gd name="T79" fmla="*/ 6 h 12"/>
                  <a:gd name="T80" fmla="*/ 1 w 14"/>
                  <a:gd name="T81" fmla="*/ 7 h 12"/>
                  <a:gd name="T82" fmla="*/ 1 w 14"/>
                  <a:gd name="T83" fmla="*/ 7 h 12"/>
                  <a:gd name="T84" fmla="*/ 2 w 14"/>
                  <a:gd name="T85" fmla="*/ 7 h 12"/>
                  <a:gd name="T86" fmla="*/ 2 w 14"/>
                  <a:gd name="T87" fmla="*/ 8 h 12"/>
                  <a:gd name="T88" fmla="*/ 2 w 14"/>
                  <a:gd name="T89" fmla="*/ 8 h 12"/>
                  <a:gd name="T90" fmla="*/ 3 w 14"/>
                  <a:gd name="T91" fmla="*/ 9 h 12"/>
                  <a:gd name="T92" fmla="*/ 3 w 14"/>
                  <a:gd name="T93" fmla="*/ 11 h 12"/>
                  <a:gd name="T94" fmla="*/ 3 w 14"/>
                  <a:gd name="T95" fmla="*/ 10 h 12"/>
                  <a:gd name="T96" fmla="*/ 4 w 14"/>
                  <a:gd name="T97" fmla="*/ 11 h 12"/>
                  <a:gd name="T98" fmla="*/ 5 w 14"/>
                  <a:gd name="T99" fmla="*/ 12 h 12"/>
                  <a:gd name="T100" fmla="*/ 6 w 14"/>
                  <a:gd name="T101" fmla="*/ 12 h 12"/>
                  <a:gd name="T102" fmla="*/ 6 w 14"/>
                  <a:gd name="T10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2">
                    <a:moveTo>
                      <a:pt x="6" y="12"/>
                    </a:moveTo>
                    <a:cubicBezTo>
                      <a:pt x="6" y="12"/>
                      <a:pt x="6" y="12"/>
                      <a:pt x="6" y="12"/>
                    </a:cubicBezTo>
                    <a:cubicBezTo>
                      <a:pt x="7" y="12"/>
                      <a:pt x="7" y="11"/>
                      <a:pt x="7" y="11"/>
                    </a:cubicBezTo>
                    <a:cubicBezTo>
                      <a:pt x="7" y="11"/>
                      <a:pt x="8" y="11"/>
                      <a:pt x="8" y="11"/>
                    </a:cubicBezTo>
                    <a:cubicBezTo>
                      <a:pt x="8" y="11"/>
                      <a:pt x="8" y="11"/>
                      <a:pt x="8" y="11"/>
                    </a:cubicBezTo>
                    <a:cubicBezTo>
                      <a:pt x="8" y="10"/>
                      <a:pt x="8" y="10"/>
                      <a:pt x="9" y="10"/>
                    </a:cubicBezTo>
                    <a:cubicBezTo>
                      <a:pt x="9" y="10"/>
                      <a:pt x="10" y="10"/>
                      <a:pt x="10" y="10"/>
                    </a:cubicBezTo>
                    <a:cubicBezTo>
                      <a:pt x="10" y="10"/>
                      <a:pt x="10" y="9"/>
                      <a:pt x="10" y="9"/>
                    </a:cubicBezTo>
                    <a:cubicBezTo>
                      <a:pt x="10" y="9"/>
                      <a:pt x="10" y="8"/>
                      <a:pt x="10" y="8"/>
                    </a:cubicBezTo>
                    <a:cubicBezTo>
                      <a:pt x="10" y="8"/>
                      <a:pt x="11" y="8"/>
                      <a:pt x="11" y="8"/>
                    </a:cubicBezTo>
                    <a:cubicBezTo>
                      <a:pt x="11" y="8"/>
                      <a:pt x="11" y="7"/>
                      <a:pt x="11" y="7"/>
                    </a:cubicBezTo>
                    <a:cubicBezTo>
                      <a:pt x="12" y="7"/>
                      <a:pt x="12" y="7"/>
                      <a:pt x="12" y="7"/>
                    </a:cubicBezTo>
                    <a:cubicBezTo>
                      <a:pt x="12" y="7"/>
                      <a:pt x="12" y="6"/>
                      <a:pt x="13" y="6"/>
                    </a:cubicBezTo>
                    <a:cubicBezTo>
                      <a:pt x="13" y="6"/>
                      <a:pt x="13" y="7"/>
                      <a:pt x="13" y="7"/>
                    </a:cubicBezTo>
                    <a:cubicBezTo>
                      <a:pt x="13" y="7"/>
                      <a:pt x="13" y="6"/>
                      <a:pt x="14" y="6"/>
                    </a:cubicBezTo>
                    <a:cubicBezTo>
                      <a:pt x="14" y="6"/>
                      <a:pt x="14" y="5"/>
                      <a:pt x="14" y="5"/>
                    </a:cubicBezTo>
                    <a:cubicBezTo>
                      <a:pt x="13" y="4"/>
                      <a:pt x="13" y="4"/>
                      <a:pt x="13" y="4"/>
                    </a:cubicBezTo>
                    <a:cubicBezTo>
                      <a:pt x="13" y="3"/>
                      <a:pt x="14" y="3"/>
                      <a:pt x="14" y="3"/>
                    </a:cubicBezTo>
                    <a:cubicBezTo>
                      <a:pt x="13" y="2"/>
                      <a:pt x="13" y="3"/>
                      <a:pt x="13" y="2"/>
                    </a:cubicBezTo>
                    <a:cubicBezTo>
                      <a:pt x="13" y="2"/>
                      <a:pt x="13" y="2"/>
                      <a:pt x="13" y="2"/>
                    </a:cubicBezTo>
                    <a:cubicBezTo>
                      <a:pt x="13" y="1"/>
                      <a:pt x="13" y="1"/>
                      <a:pt x="12" y="1"/>
                    </a:cubicBezTo>
                    <a:cubicBezTo>
                      <a:pt x="12" y="1"/>
                      <a:pt x="12" y="1"/>
                      <a:pt x="12" y="1"/>
                    </a:cubicBezTo>
                    <a:cubicBezTo>
                      <a:pt x="12" y="1"/>
                      <a:pt x="12" y="1"/>
                      <a:pt x="11" y="1"/>
                    </a:cubicBezTo>
                    <a:cubicBezTo>
                      <a:pt x="11" y="0"/>
                      <a:pt x="10" y="0"/>
                      <a:pt x="10" y="0"/>
                    </a:cubicBezTo>
                    <a:cubicBezTo>
                      <a:pt x="10" y="0"/>
                      <a:pt x="10" y="1"/>
                      <a:pt x="10" y="1"/>
                    </a:cubicBezTo>
                    <a:cubicBezTo>
                      <a:pt x="9" y="1"/>
                      <a:pt x="9" y="2"/>
                      <a:pt x="9" y="2"/>
                    </a:cubicBezTo>
                    <a:cubicBezTo>
                      <a:pt x="9" y="2"/>
                      <a:pt x="9" y="1"/>
                      <a:pt x="8" y="1"/>
                    </a:cubicBezTo>
                    <a:cubicBezTo>
                      <a:pt x="8" y="1"/>
                      <a:pt x="8" y="2"/>
                      <a:pt x="7" y="1"/>
                    </a:cubicBezTo>
                    <a:cubicBezTo>
                      <a:pt x="7" y="1"/>
                      <a:pt x="7" y="1"/>
                      <a:pt x="7" y="1"/>
                    </a:cubicBezTo>
                    <a:cubicBezTo>
                      <a:pt x="7" y="1"/>
                      <a:pt x="6" y="1"/>
                      <a:pt x="6" y="1"/>
                    </a:cubicBezTo>
                    <a:cubicBezTo>
                      <a:pt x="6" y="1"/>
                      <a:pt x="5" y="1"/>
                      <a:pt x="5" y="1"/>
                    </a:cubicBezTo>
                    <a:cubicBezTo>
                      <a:pt x="5" y="1"/>
                      <a:pt x="4" y="1"/>
                      <a:pt x="4" y="1"/>
                    </a:cubicBezTo>
                    <a:cubicBezTo>
                      <a:pt x="3" y="1"/>
                      <a:pt x="3" y="0"/>
                      <a:pt x="3" y="1"/>
                    </a:cubicBezTo>
                    <a:cubicBezTo>
                      <a:pt x="2" y="1"/>
                      <a:pt x="2" y="1"/>
                      <a:pt x="2" y="1"/>
                    </a:cubicBezTo>
                    <a:cubicBezTo>
                      <a:pt x="2" y="1"/>
                      <a:pt x="1" y="1"/>
                      <a:pt x="1" y="2"/>
                    </a:cubicBezTo>
                    <a:cubicBezTo>
                      <a:pt x="1" y="2"/>
                      <a:pt x="1" y="3"/>
                      <a:pt x="1" y="3"/>
                    </a:cubicBezTo>
                    <a:cubicBezTo>
                      <a:pt x="1" y="3"/>
                      <a:pt x="0" y="3"/>
                      <a:pt x="0" y="3"/>
                    </a:cubicBezTo>
                    <a:cubicBezTo>
                      <a:pt x="0" y="4"/>
                      <a:pt x="0" y="4"/>
                      <a:pt x="0" y="5"/>
                    </a:cubicBezTo>
                    <a:cubicBezTo>
                      <a:pt x="0" y="5"/>
                      <a:pt x="0" y="5"/>
                      <a:pt x="1" y="5"/>
                    </a:cubicBezTo>
                    <a:cubicBezTo>
                      <a:pt x="1" y="6"/>
                      <a:pt x="1" y="6"/>
                      <a:pt x="1" y="6"/>
                    </a:cubicBezTo>
                    <a:cubicBezTo>
                      <a:pt x="2" y="6"/>
                      <a:pt x="1" y="7"/>
                      <a:pt x="1" y="7"/>
                    </a:cubicBezTo>
                    <a:cubicBezTo>
                      <a:pt x="1" y="7"/>
                      <a:pt x="1" y="7"/>
                      <a:pt x="1" y="7"/>
                    </a:cubicBezTo>
                    <a:cubicBezTo>
                      <a:pt x="1" y="7"/>
                      <a:pt x="2" y="7"/>
                      <a:pt x="2" y="7"/>
                    </a:cubicBezTo>
                    <a:cubicBezTo>
                      <a:pt x="2" y="8"/>
                      <a:pt x="2" y="8"/>
                      <a:pt x="2" y="8"/>
                    </a:cubicBezTo>
                    <a:cubicBezTo>
                      <a:pt x="2" y="8"/>
                      <a:pt x="2" y="8"/>
                      <a:pt x="2" y="8"/>
                    </a:cubicBezTo>
                    <a:cubicBezTo>
                      <a:pt x="3" y="9"/>
                      <a:pt x="3" y="9"/>
                      <a:pt x="3" y="9"/>
                    </a:cubicBezTo>
                    <a:cubicBezTo>
                      <a:pt x="3" y="10"/>
                      <a:pt x="2" y="10"/>
                      <a:pt x="3" y="11"/>
                    </a:cubicBezTo>
                    <a:cubicBezTo>
                      <a:pt x="3" y="11"/>
                      <a:pt x="3" y="10"/>
                      <a:pt x="3" y="10"/>
                    </a:cubicBezTo>
                    <a:cubicBezTo>
                      <a:pt x="4" y="10"/>
                      <a:pt x="4" y="11"/>
                      <a:pt x="4" y="11"/>
                    </a:cubicBezTo>
                    <a:cubicBezTo>
                      <a:pt x="4" y="11"/>
                      <a:pt x="4" y="12"/>
                      <a:pt x="5" y="12"/>
                    </a:cubicBezTo>
                    <a:cubicBezTo>
                      <a:pt x="5" y="12"/>
                      <a:pt x="5" y="12"/>
                      <a:pt x="6" y="12"/>
                    </a:cubicBezTo>
                    <a:cubicBezTo>
                      <a:pt x="6" y="12"/>
                      <a:pt x="6" y="12"/>
                      <a:pt x="6" y="1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4"/>
              <p:cNvSpPr>
                <a:spLocks/>
              </p:cNvSpPr>
              <p:nvPr/>
            </p:nvSpPr>
            <p:spPr bwMode="auto">
              <a:xfrm>
                <a:off x="1936752" y="2362201"/>
                <a:ext cx="269875" cy="107950"/>
              </a:xfrm>
              <a:custGeom>
                <a:avLst/>
                <a:gdLst>
                  <a:gd name="T0" fmla="*/ 25 w 25"/>
                  <a:gd name="T1" fmla="*/ 7 h 10"/>
                  <a:gd name="T2" fmla="*/ 23 w 25"/>
                  <a:gd name="T3" fmla="*/ 7 h 10"/>
                  <a:gd name="T4" fmla="*/ 22 w 25"/>
                  <a:gd name="T5" fmla="*/ 7 h 10"/>
                  <a:gd name="T6" fmla="*/ 22 w 25"/>
                  <a:gd name="T7" fmla="*/ 6 h 10"/>
                  <a:gd name="T8" fmla="*/ 22 w 25"/>
                  <a:gd name="T9" fmla="*/ 6 h 10"/>
                  <a:gd name="T10" fmla="*/ 21 w 25"/>
                  <a:gd name="T11" fmla="*/ 5 h 10"/>
                  <a:gd name="T12" fmla="*/ 20 w 25"/>
                  <a:gd name="T13" fmla="*/ 6 h 10"/>
                  <a:gd name="T14" fmla="*/ 19 w 25"/>
                  <a:gd name="T15" fmla="*/ 5 h 10"/>
                  <a:gd name="T16" fmla="*/ 18 w 25"/>
                  <a:gd name="T17" fmla="*/ 5 h 10"/>
                  <a:gd name="T18" fmla="*/ 17 w 25"/>
                  <a:gd name="T19" fmla="*/ 4 h 10"/>
                  <a:gd name="T20" fmla="*/ 16 w 25"/>
                  <a:gd name="T21" fmla="*/ 3 h 10"/>
                  <a:gd name="T22" fmla="*/ 15 w 25"/>
                  <a:gd name="T23" fmla="*/ 2 h 10"/>
                  <a:gd name="T24" fmla="*/ 14 w 25"/>
                  <a:gd name="T25" fmla="*/ 2 h 10"/>
                  <a:gd name="T26" fmla="*/ 13 w 25"/>
                  <a:gd name="T27" fmla="*/ 2 h 10"/>
                  <a:gd name="T28" fmla="*/ 13 w 25"/>
                  <a:gd name="T29" fmla="*/ 1 h 10"/>
                  <a:gd name="T30" fmla="*/ 12 w 25"/>
                  <a:gd name="T31" fmla="*/ 0 h 10"/>
                  <a:gd name="T32" fmla="*/ 10 w 25"/>
                  <a:gd name="T33" fmla="*/ 0 h 10"/>
                  <a:gd name="T34" fmla="*/ 8 w 25"/>
                  <a:gd name="T35" fmla="*/ 0 h 10"/>
                  <a:gd name="T36" fmla="*/ 7 w 25"/>
                  <a:gd name="T37" fmla="*/ 0 h 10"/>
                  <a:gd name="T38" fmla="*/ 6 w 25"/>
                  <a:gd name="T39" fmla="*/ 0 h 10"/>
                  <a:gd name="T40" fmla="*/ 4 w 25"/>
                  <a:gd name="T41" fmla="*/ 0 h 10"/>
                  <a:gd name="T42" fmla="*/ 2 w 25"/>
                  <a:gd name="T43" fmla="*/ 1 h 10"/>
                  <a:gd name="T44" fmla="*/ 1 w 25"/>
                  <a:gd name="T45" fmla="*/ 2 h 10"/>
                  <a:gd name="T46" fmla="*/ 1 w 25"/>
                  <a:gd name="T47" fmla="*/ 3 h 10"/>
                  <a:gd name="T48" fmla="*/ 0 w 25"/>
                  <a:gd name="T49" fmla="*/ 4 h 10"/>
                  <a:gd name="T50" fmla="*/ 1 w 25"/>
                  <a:gd name="T51" fmla="*/ 4 h 10"/>
                  <a:gd name="T52" fmla="*/ 2 w 25"/>
                  <a:gd name="T53" fmla="*/ 4 h 10"/>
                  <a:gd name="T54" fmla="*/ 2 w 25"/>
                  <a:gd name="T55" fmla="*/ 3 h 10"/>
                  <a:gd name="T56" fmla="*/ 3 w 25"/>
                  <a:gd name="T57" fmla="*/ 3 h 10"/>
                  <a:gd name="T58" fmla="*/ 4 w 25"/>
                  <a:gd name="T59" fmla="*/ 3 h 10"/>
                  <a:gd name="T60" fmla="*/ 5 w 25"/>
                  <a:gd name="T61" fmla="*/ 2 h 10"/>
                  <a:gd name="T62" fmla="*/ 6 w 25"/>
                  <a:gd name="T63" fmla="*/ 2 h 10"/>
                  <a:gd name="T64" fmla="*/ 7 w 25"/>
                  <a:gd name="T65" fmla="*/ 1 h 10"/>
                  <a:gd name="T66" fmla="*/ 8 w 25"/>
                  <a:gd name="T67" fmla="*/ 2 h 10"/>
                  <a:gd name="T68" fmla="*/ 7 w 25"/>
                  <a:gd name="T69" fmla="*/ 2 h 10"/>
                  <a:gd name="T70" fmla="*/ 8 w 25"/>
                  <a:gd name="T71" fmla="*/ 3 h 10"/>
                  <a:gd name="T72" fmla="*/ 9 w 25"/>
                  <a:gd name="T73" fmla="*/ 3 h 10"/>
                  <a:gd name="T74" fmla="*/ 9 w 25"/>
                  <a:gd name="T75" fmla="*/ 3 h 10"/>
                  <a:gd name="T76" fmla="*/ 11 w 25"/>
                  <a:gd name="T77" fmla="*/ 3 h 10"/>
                  <a:gd name="T78" fmla="*/ 12 w 25"/>
                  <a:gd name="T79" fmla="*/ 3 h 10"/>
                  <a:gd name="T80" fmla="*/ 11 w 25"/>
                  <a:gd name="T81" fmla="*/ 4 h 10"/>
                  <a:gd name="T82" fmla="*/ 12 w 25"/>
                  <a:gd name="T83" fmla="*/ 5 h 10"/>
                  <a:gd name="T84" fmla="*/ 14 w 25"/>
                  <a:gd name="T85" fmla="*/ 5 h 10"/>
                  <a:gd name="T86" fmla="*/ 15 w 25"/>
                  <a:gd name="T87" fmla="*/ 5 h 10"/>
                  <a:gd name="T88" fmla="*/ 15 w 25"/>
                  <a:gd name="T89" fmla="*/ 6 h 10"/>
                  <a:gd name="T90" fmla="*/ 16 w 25"/>
                  <a:gd name="T91" fmla="*/ 7 h 10"/>
                  <a:gd name="T92" fmla="*/ 17 w 25"/>
                  <a:gd name="T93" fmla="*/ 8 h 10"/>
                  <a:gd name="T94" fmla="*/ 17 w 25"/>
                  <a:gd name="T95" fmla="*/ 9 h 10"/>
                  <a:gd name="T96" fmla="*/ 18 w 25"/>
                  <a:gd name="T97" fmla="*/ 9 h 10"/>
                  <a:gd name="T98" fmla="*/ 19 w 25"/>
                  <a:gd name="T99" fmla="*/ 9 h 10"/>
                  <a:gd name="T100" fmla="*/ 21 w 25"/>
                  <a:gd name="T101" fmla="*/ 9 h 10"/>
                  <a:gd name="T102" fmla="*/ 22 w 25"/>
                  <a:gd name="T103" fmla="*/ 9 h 10"/>
                  <a:gd name="T104" fmla="*/ 24 w 25"/>
                  <a:gd name="T105" fmla="*/ 9 h 10"/>
                  <a:gd name="T106" fmla="*/ 25 w 25"/>
                  <a:gd name="T107" fmla="*/ 9 h 10"/>
                  <a:gd name="T108" fmla="*/ 25 w 25"/>
                  <a:gd name="T109" fmla="*/ 8 h 10"/>
                  <a:gd name="T110" fmla="*/ 25 w 25"/>
                  <a:gd name="T11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10">
                    <a:moveTo>
                      <a:pt x="25" y="7"/>
                    </a:moveTo>
                    <a:cubicBezTo>
                      <a:pt x="24" y="7"/>
                      <a:pt x="24" y="7"/>
                      <a:pt x="23" y="7"/>
                    </a:cubicBezTo>
                    <a:cubicBezTo>
                      <a:pt x="23" y="7"/>
                      <a:pt x="23" y="7"/>
                      <a:pt x="22" y="7"/>
                    </a:cubicBezTo>
                    <a:cubicBezTo>
                      <a:pt x="22" y="7"/>
                      <a:pt x="22" y="6"/>
                      <a:pt x="22" y="6"/>
                    </a:cubicBezTo>
                    <a:cubicBezTo>
                      <a:pt x="22" y="6"/>
                      <a:pt x="22" y="6"/>
                      <a:pt x="22" y="6"/>
                    </a:cubicBezTo>
                    <a:cubicBezTo>
                      <a:pt x="21" y="6"/>
                      <a:pt x="21" y="5"/>
                      <a:pt x="21" y="5"/>
                    </a:cubicBezTo>
                    <a:cubicBezTo>
                      <a:pt x="21" y="5"/>
                      <a:pt x="20" y="6"/>
                      <a:pt x="20" y="6"/>
                    </a:cubicBezTo>
                    <a:cubicBezTo>
                      <a:pt x="20" y="6"/>
                      <a:pt x="20" y="5"/>
                      <a:pt x="19" y="5"/>
                    </a:cubicBezTo>
                    <a:cubicBezTo>
                      <a:pt x="19" y="5"/>
                      <a:pt x="19" y="5"/>
                      <a:pt x="18" y="5"/>
                    </a:cubicBezTo>
                    <a:cubicBezTo>
                      <a:pt x="18" y="4"/>
                      <a:pt x="18" y="4"/>
                      <a:pt x="17" y="4"/>
                    </a:cubicBezTo>
                    <a:cubicBezTo>
                      <a:pt x="17" y="3"/>
                      <a:pt x="17" y="3"/>
                      <a:pt x="16" y="3"/>
                    </a:cubicBezTo>
                    <a:cubicBezTo>
                      <a:pt x="16" y="3"/>
                      <a:pt x="16" y="2"/>
                      <a:pt x="15" y="2"/>
                    </a:cubicBezTo>
                    <a:cubicBezTo>
                      <a:pt x="15" y="2"/>
                      <a:pt x="14" y="2"/>
                      <a:pt x="14" y="2"/>
                    </a:cubicBezTo>
                    <a:cubicBezTo>
                      <a:pt x="14" y="2"/>
                      <a:pt x="13" y="2"/>
                      <a:pt x="13" y="2"/>
                    </a:cubicBezTo>
                    <a:cubicBezTo>
                      <a:pt x="13" y="2"/>
                      <a:pt x="13" y="1"/>
                      <a:pt x="13" y="1"/>
                    </a:cubicBezTo>
                    <a:cubicBezTo>
                      <a:pt x="13" y="0"/>
                      <a:pt x="12" y="0"/>
                      <a:pt x="12" y="0"/>
                    </a:cubicBezTo>
                    <a:cubicBezTo>
                      <a:pt x="11" y="0"/>
                      <a:pt x="11" y="0"/>
                      <a:pt x="10" y="0"/>
                    </a:cubicBezTo>
                    <a:cubicBezTo>
                      <a:pt x="9" y="0"/>
                      <a:pt x="9" y="0"/>
                      <a:pt x="8" y="0"/>
                    </a:cubicBezTo>
                    <a:cubicBezTo>
                      <a:pt x="8" y="0"/>
                      <a:pt x="7" y="0"/>
                      <a:pt x="7" y="0"/>
                    </a:cubicBezTo>
                    <a:cubicBezTo>
                      <a:pt x="6" y="0"/>
                      <a:pt x="6" y="0"/>
                      <a:pt x="6" y="0"/>
                    </a:cubicBezTo>
                    <a:cubicBezTo>
                      <a:pt x="5" y="0"/>
                      <a:pt x="5" y="0"/>
                      <a:pt x="4" y="0"/>
                    </a:cubicBezTo>
                    <a:cubicBezTo>
                      <a:pt x="3" y="0"/>
                      <a:pt x="3" y="1"/>
                      <a:pt x="2" y="1"/>
                    </a:cubicBezTo>
                    <a:cubicBezTo>
                      <a:pt x="2" y="2"/>
                      <a:pt x="1" y="2"/>
                      <a:pt x="1" y="2"/>
                    </a:cubicBezTo>
                    <a:cubicBezTo>
                      <a:pt x="1" y="2"/>
                      <a:pt x="1" y="3"/>
                      <a:pt x="1" y="3"/>
                    </a:cubicBezTo>
                    <a:cubicBezTo>
                      <a:pt x="1" y="3"/>
                      <a:pt x="0" y="4"/>
                      <a:pt x="0" y="4"/>
                    </a:cubicBezTo>
                    <a:cubicBezTo>
                      <a:pt x="1" y="4"/>
                      <a:pt x="1" y="4"/>
                      <a:pt x="1" y="4"/>
                    </a:cubicBezTo>
                    <a:cubicBezTo>
                      <a:pt x="2" y="4"/>
                      <a:pt x="2" y="4"/>
                      <a:pt x="2" y="4"/>
                    </a:cubicBezTo>
                    <a:cubicBezTo>
                      <a:pt x="2" y="4"/>
                      <a:pt x="2" y="3"/>
                      <a:pt x="2" y="3"/>
                    </a:cubicBezTo>
                    <a:cubicBezTo>
                      <a:pt x="2" y="3"/>
                      <a:pt x="3" y="3"/>
                      <a:pt x="3" y="3"/>
                    </a:cubicBezTo>
                    <a:cubicBezTo>
                      <a:pt x="4" y="3"/>
                      <a:pt x="4" y="3"/>
                      <a:pt x="4" y="3"/>
                    </a:cubicBezTo>
                    <a:cubicBezTo>
                      <a:pt x="5" y="2"/>
                      <a:pt x="5" y="2"/>
                      <a:pt x="5" y="2"/>
                    </a:cubicBezTo>
                    <a:cubicBezTo>
                      <a:pt x="5" y="2"/>
                      <a:pt x="5" y="2"/>
                      <a:pt x="6" y="2"/>
                    </a:cubicBezTo>
                    <a:cubicBezTo>
                      <a:pt x="6" y="1"/>
                      <a:pt x="6" y="1"/>
                      <a:pt x="7" y="1"/>
                    </a:cubicBezTo>
                    <a:cubicBezTo>
                      <a:pt x="7" y="1"/>
                      <a:pt x="8" y="1"/>
                      <a:pt x="8" y="2"/>
                    </a:cubicBezTo>
                    <a:cubicBezTo>
                      <a:pt x="8" y="2"/>
                      <a:pt x="7" y="2"/>
                      <a:pt x="7" y="2"/>
                    </a:cubicBezTo>
                    <a:cubicBezTo>
                      <a:pt x="7" y="2"/>
                      <a:pt x="7" y="3"/>
                      <a:pt x="8" y="3"/>
                    </a:cubicBezTo>
                    <a:cubicBezTo>
                      <a:pt x="8" y="3"/>
                      <a:pt x="8" y="3"/>
                      <a:pt x="9" y="3"/>
                    </a:cubicBezTo>
                    <a:cubicBezTo>
                      <a:pt x="9" y="3"/>
                      <a:pt x="9" y="3"/>
                      <a:pt x="9" y="3"/>
                    </a:cubicBezTo>
                    <a:cubicBezTo>
                      <a:pt x="10" y="3"/>
                      <a:pt x="10" y="3"/>
                      <a:pt x="11" y="3"/>
                    </a:cubicBezTo>
                    <a:cubicBezTo>
                      <a:pt x="11" y="3"/>
                      <a:pt x="12" y="3"/>
                      <a:pt x="12" y="3"/>
                    </a:cubicBezTo>
                    <a:cubicBezTo>
                      <a:pt x="12" y="4"/>
                      <a:pt x="11" y="4"/>
                      <a:pt x="11" y="4"/>
                    </a:cubicBezTo>
                    <a:cubicBezTo>
                      <a:pt x="11" y="5"/>
                      <a:pt x="12" y="4"/>
                      <a:pt x="12" y="5"/>
                    </a:cubicBezTo>
                    <a:cubicBezTo>
                      <a:pt x="13" y="5"/>
                      <a:pt x="13" y="5"/>
                      <a:pt x="14" y="5"/>
                    </a:cubicBezTo>
                    <a:cubicBezTo>
                      <a:pt x="14" y="5"/>
                      <a:pt x="15" y="5"/>
                      <a:pt x="15" y="5"/>
                    </a:cubicBezTo>
                    <a:cubicBezTo>
                      <a:pt x="15" y="6"/>
                      <a:pt x="15" y="6"/>
                      <a:pt x="15" y="6"/>
                    </a:cubicBezTo>
                    <a:cubicBezTo>
                      <a:pt x="15" y="7"/>
                      <a:pt x="15" y="7"/>
                      <a:pt x="16" y="7"/>
                    </a:cubicBezTo>
                    <a:cubicBezTo>
                      <a:pt x="16" y="7"/>
                      <a:pt x="16" y="7"/>
                      <a:pt x="17" y="8"/>
                    </a:cubicBezTo>
                    <a:cubicBezTo>
                      <a:pt x="17" y="8"/>
                      <a:pt x="17" y="8"/>
                      <a:pt x="17" y="9"/>
                    </a:cubicBezTo>
                    <a:cubicBezTo>
                      <a:pt x="17" y="9"/>
                      <a:pt x="17" y="9"/>
                      <a:pt x="18" y="9"/>
                    </a:cubicBezTo>
                    <a:cubicBezTo>
                      <a:pt x="18" y="9"/>
                      <a:pt x="18" y="9"/>
                      <a:pt x="19" y="9"/>
                    </a:cubicBezTo>
                    <a:cubicBezTo>
                      <a:pt x="20" y="9"/>
                      <a:pt x="20" y="9"/>
                      <a:pt x="21" y="9"/>
                    </a:cubicBezTo>
                    <a:cubicBezTo>
                      <a:pt x="21" y="9"/>
                      <a:pt x="22" y="9"/>
                      <a:pt x="22" y="9"/>
                    </a:cubicBezTo>
                    <a:cubicBezTo>
                      <a:pt x="23" y="9"/>
                      <a:pt x="23" y="9"/>
                      <a:pt x="24" y="9"/>
                    </a:cubicBezTo>
                    <a:cubicBezTo>
                      <a:pt x="24" y="9"/>
                      <a:pt x="25" y="10"/>
                      <a:pt x="25" y="9"/>
                    </a:cubicBezTo>
                    <a:cubicBezTo>
                      <a:pt x="25" y="9"/>
                      <a:pt x="25" y="8"/>
                      <a:pt x="25" y="8"/>
                    </a:cubicBezTo>
                    <a:cubicBezTo>
                      <a:pt x="25" y="8"/>
                      <a:pt x="25" y="8"/>
                      <a:pt x="25"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45"/>
              <p:cNvSpPr>
                <a:spLocks/>
              </p:cNvSpPr>
              <p:nvPr/>
            </p:nvSpPr>
            <p:spPr bwMode="auto">
              <a:xfrm>
                <a:off x="1970089" y="2395539"/>
                <a:ext cx="31750" cy="20638"/>
              </a:xfrm>
              <a:custGeom>
                <a:avLst/>
                <a:gdLst>
                  <a:gd name="T0" fmla="*/ 2 w 3"/>
                  <a:gd name="T1" fmla="*/ 0 h 2"/>
                  <a:gd name="T2" fmla="*/ 1 w 3"/>
                  <a:gd name="T3" fmla="*/ 1 h 2"/>
                  <a:gd name="T4" fmla="*/ 1 w 3"/>
                  <a:gd name="T5" fmla="*/ 1 h 2"/>
                  <a:gd name="T6" fmla="*/ 0 w 3"/>
                  <a:gd name="T7" fmla="*/ 2 h 2"/>
                  <a:gd name="T8" fmla="*/ 1 w 3"/>
                  <a:gd name="T9" fmla="*/ 2 h 2"/>
                  <a:gd name="T10" fmla="*/ 2 w 3"/>
                  <a:gd name="T11" fmla="*/ 2 h 2"/>
                  <a:gd name="T12" fmla="*/ 3 w 3"/>
                  <a:gd name="T13" fmla="*/ 2 h 2"/>
                  <a:gd name="T14" fmla="*/ 3 w 3"/>
                  <a:gd name="T15" fmla="*/ 1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2" y="0"/>
                      <a:pt x="2" y="0"/>
                      <a:pt x="1" y="1"/>
                    </a:cubicBezTo>
                    <a:cubicBezTo>
                      <a:pt x="1" y="1"/>
                      <a:pt x="1" y="1"/>
                      <a:pt x="1" y="1"/>
                    </a:cubicBezTo>
                    <a:cubicBezTo>
                      <a:pt x="0" y="1"/>
                      <a:pt x="0" y="1"/>
                      <a:pt x="0" y="2"/>
                    </a:cubicBezTo>
                    <a:cubicBezTo>
                      <a:pt x="0" y="2"/>
                      <a:pt x="1" y="2"/>
                      <a:pt x="1" y="2"/>
                    </a:cubicBezTo>
                    <a:cubicBezTo>
                      <a:pt x="1" y="2"/>
                      <a:pt x="2" y="2"/>
                      <a:pt x="2" y="2"/>
                    </a:cubicBezTo>
                    <a:cubicBezTo>
                      <a:pt x="2" y="2"/>
                      <a:pt x="3" y="2"/>
                      <a:pt x="3" y="2"/>
                    </a:cubicBezTo>
                    <a:cubicBezTo>
                      <a:pt x="3" y="2"/>
                      <a:pt x="3" y="1"/>
                      <a:pt x="3" y="1"/>
                    </a:cubicBezTo>
                    <a:cubicBezTo>
                      <a:pt x="3" y="1"/>
                      <a:pt x="3" y="1"/>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46"/>
              <p:cNvSpPr>
                <a:spLocks/>
              </p:cNvSpPr>
              <p:nvPr/>
            </p:nvSpPr>
            <p:spPr bwMode="auto">
              <a:xfrm>
                <a:off x="1754189" y="2632076"/>
                <a:ext cx="74613" cy="53975"/>
              </a:xfrm>
              <a:custGeom>
                <a:avLst/>
                <a:gdLst>
                  <a:gd name="T0" fmla="*/ 6 w 7"/>
                  <a:gd name="T1" fmla="*/ 3 h 5"/>
                  <a:gd name="T2" fmla="*/ 6 w 7"/>
                  <a:gd name="T3" fmla="*/ 2 h 5"/>
                  <a:gd name="T4" fmla="*/ 6 w 7"/>
                  <a:gd name="T5" fmla="*/ 2 h 5"/>
                  <a:gd name="T6" fmla="*/ 5 w 7"/>
                  <a:gd name="T7" fmla="*/ 2 h 5"/>
                  <a:gd name="T8" fmla="*/ 5 w 7"/>
                  <a:gd name="T9" fmla="*/ 2 h 5"/>
                  <a:gd name="T10" fmla="*/ 4 w 7"/>
                  <a:gd name="T11" fmla="*/ 1 h 5"/>
                  <a:gd name="T12" fmla="*/ 3 w 7"/>
                  <a:gd name="T13" fmla="*/ 0 h 5"/>
                  <a:gd name="T14" fmla="*/ 3 w 7"/>
                  <a:gd name="T15" fmla="*/ 0 h 5"/>
                  <a:gd name="T16" fmla="*/ 2 w 7"/>
                  <a:gd name="T17" fmla="*/ 0 h 5"/>
                  <a:gd name="T18" fmla="*/ 1 w 7"/>
                  <a:gd name="T19" fmla="*/ 1 h 5"/>
                  <a:gd name="T20" fmla="*/ 0 w 7"/>
                  <a:gd name="T21" fmla="*/ 2 h 5"/>
                  <a:gd name="T22" fmla="*/ 0 w 7"/>
                  <a:gd name="T23" fmla="*/ 3 h 5"/>
                  <a:gd name="T24" fmla="*/ 1 w 7"/>
                  <a:gd name="T25" fmla="*/ 3 h 5"/>
                  <a:gd name="T26" fmla="*/ 2 w 7"/>
                  <a:gd name="T27" fmla="*/ 4 h 5"/>
                  <a:gd name="T28" fmla="*/ 3 w 7"/>
                  <a:gd name="T29" fmla="*/ 4 h 5"/>
                  <a:gd name="T30" fmla="*/ 4 w 7"/>
                  <a:gd name="T31" fmla="*/ 4 h 5"/>
                  <a:gd name="T32" fmla="*/ 5 w 7"/>
                  <a:gd name="T33" fmla="*/ 5 h 5"/>
                  <a:gd name="T34" fmla="*/ 6 w 7"/>
                  <a:gd name="T35" fmla="*/ 4 h 5"/>
                  <a:gd name="T36" fmla="*/ 6 w 7"/>
                  <a:gd name="T37" fmla="*/ 4 h 5"/>
                  <a:gd name="T38" fmla="*/ 6 w 7"/>
                  <a:gd name="T39" fmla="*/ 4 h 5"/>
                  <a:gd name="T40" fmla="*/ 6 w 7"/>
                  <a:gd name="T4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5">
                    <a:moveTo>
                      <a:pt x="6" y="3"/>
                    </a:moveTo>
                    <a:cubicBezTo>
                      <a:pt x="6" y="3"/>
                      <a:pt x="7" y="2"/>
                      <a:pt x="6" y="2"/>
                    </a:cubicBezTo>
                    <a:cubicBezTo>
                      <a:pt x="6" y="2"/>
                      <a:pt x="6" y="2"/>
                      <a:pt x="6" y="2"/>
                    </a:cubicBezTo>
                    <a:cubicBezTo>
                      <a:pt x="5" y="2"/>
                      <a:pt x="5" y="2"/>
                      <a:pt x="5" y="2"/>
                    </a:cubicBezTo>
                    <a:cubicBezTo>
                      <a:pt x="5" y="2"/>
                      <a:pt x="5" y="2"/>
                      <a:pt x="5" y="2"/>
                    </a:cubicBezTo>
                    <a:cubicBezTo>
                      <a:pt x="4" y="1"/>
                      <a:pt x="4" y="1"/>
                      <a:pt x="4" y="1"/>
                    </a:cubicBezTo>
                    <a:cubicBezTo>
                      <a:pt x="3" y="1"/>
                      <a:pt x="3" y="1"/>
                      <a:pt x="3" y="0"/>
                    </a:cubicBezTo>
                    <a:cubicBezTo>
                      <a:pt x="3" y="0"/>
                      <a:pt x="3" y="0"/>
                      <a:pt x="3" y="0"/>
                    </a:cubicBezTo>
                    <a:cubicBezTo>
                      <a:pt x="3" y="0"/>
                      <a:pt x="3" y="0"/>
                      <a:pt x="2" y="0"/>
                    </a:cubicBezTo>
                    <a:cubicBezTo>
                      <a:pt x="2" y="1"/>
                      <a:pt x="2" y="1"/>
                      <a:pt x="1" y="1"/>
                    </a:cubicBezTo>
                    <a:cubicBezTo>
                      <a:pt x="1" y="1"/>
                      <a:pt x="1" y="2"/>
                      <a:pt x="0" y="2"/>
                    </a:cubicBezTo>
                    <a:cubicBezTo>
                      <a:pt x="0" y="3"/>
                      <a:pt x="0" y="3"/>
                      <a:pt x="0" y="3"/>
                    </a:cubicBezTo>
                    <a:cubicBezTo>
                      <a:pt x="0" y="3"/>
                      <a:pt x="1" y="3"/>
                      <a:pt x="1" y="3"/>
                    </a:cubicBezTo>
                    <a:cubicBezTo>
                      <a:pt x="1" y="3"/>
                      <a:pt x="1" y="3"/>
                      <a:pt x="2" y="4"/>
                    </a:cubicBezTo>
                    <a:cubicBezTo>
                      <a:pt x="2" y="4"/>
                      <a:pt x="3" y="4"/>
                      <a:pt x="3" y="4"/>
                    </a:cubicBezTo>
                    <a:cubicBezTo>
                      <a:pt x="4" y="4"/>
                      <a:pt x="4" y="4"/>
                      <a:pt x="4" y="4"/>
                    </a:cubicBezTo>
                    <a:cubicBezTo>
                      <a:pt x="5" y="4"/>
                      <a:pt x="5" y="5"/>
                      <a:pt x="5" y="5"/>
                    </a:cubicBezTo>
                    <a:cubicBezTo>
                      <a:pt x="6" y="4"/>
                      <a:pt x="6" y="4"/>
                      <a:pt x="6" y="4"/>
                    </a:cubicBezTo>
                    <a:cubicBezTo>
                      <a:pt x="6" y="4"/>
                      <a:pt x="6" y="4"/>
                      <a:pt x="6" y="4"/>
                    </a:cubicBezTo>
                    <a:cubicBezTo>
                      <a:pt x="6" y="4"/>
                      <a:pt x="6" y="4"/>
                      <a:pt x="6" y="4"/>
                    </a:cubicBezTo>
                    <a:cubicBezTo>
                      <a:pt x="6" y="4"/>
                      <a:pt x="6" y="3"/>
                      <a:pt x="6"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47"/>
              <p:cNvSpPr>
                <a:spLocks/>
              </p:cNvSpPr>
              <p:nvPr/>
            </p:nvSpPr>
            <p:spPr bwMode="auto">
              <a:xfrm>
                <a:off x="1873252" y="2730501"/>
                <a:ext cx="85725" cy="96838"/>
              </a:xfrm>
              <a:custGeom>
                <a:avLst/>
                <a:gdLst>
                  <a:gd name="T0" fmla="*/ 7 w 8"/>
                  <a:gd name="T1" fmla="*/ 3 h 9"/>
                  <a:gd name="T2" fmla="*/ 7 w 8"/>
                  <a:gd name="T3" fmla="*/ 3 h 9"/>
                  <a:gd name="T4" fmla="*/ 6 w 8"/>
                  <a:gd name="T5" fmla="*/ 2 h 9"/>
                  <a:gd name="T6" fmla="*/ 6 w 8"/>
                  <a:gd name="T7" fmla="*/ 1 h 9"/>
                  <a:gd name="T8" fmla="*/ 5 w 8"/>
                  <a:gd name="T9" fmla="*/ 1 h 9"/>
                  <a:gd name="T10" fmla="*/ 5 w 8"/>
                  <a:gd name="T11" fmla="*/ 1 h 9"/>
                  <a:gd name="T12" fmla="*/ 4 w 8"/>
                  <a:gd name="T13" fmla="*/ 1 h 9"/>
                  <a:gd name="T14" fmla="*/ 3 w 8"/>
                  <a:gd name="T15" fmla="*/ 1 h 9"/>
                  <a:gd name="T16" fmla="*/ 2 w 8"/>
                  <a:gd name="T17" fmla="*/ 1 h 9"/>
                  <a:gd name="T18" fmla="*/ 2 w 8"/>
                  <a:gd name="T19" fmla="*/ 1 h 9"/>
                  <a:gd name="T20" fmla="*/ 1 w 8"/>
                  <a:gd name="T21" fmla="*/ 0 h 9"/>
                  <a:gd name="T22" fmla="*/ 0 w 8"/>
                  <a:gd name="T23" fmla="*/ 0 h 9"/>
                  <a:gd name="T24" fmla="*/ 0 w 8"/>
                  <a:gd name="T25" fmla="*/ 0 h 9"/>
                  <a:gd name="T26" fmla="*/ 0 w 8"/>
                  <a:gd name="T27" fmla="*/ 1 h 9"/>
                  <a:gd name="T28" fmla="*/ 0 w 8"/>
                  <a:gd name="T29" fmla="*/ 2 h 9"/>
                  <a:gd name="T30" fmla="*/ 0 w 8"/>
                  <a:gd name="T31" fmla="*/ 2 h 9"/>
                  <a:gd name="T32" fmla="*/ 0 w 8"/>
                  <a:gd name="T33" fmla="*/ 4 h 9"/>
                  <a:gd name="T34" fmla="*/ 1 w 8"/>
                  <a:gd name="T35" fmla="*/ 4 h 9"/>
                  <a:gd name="T36" fmla="*/ 2 w 8"/>
                  <a:gd name="T37" fmla="*/ 5 h 9"/>
                  <a:gd name="T38" fmla="*/ 2 w 8"/>
                  <a:gd name="T39" fmla="*/ 5 h 9"/>
                  <a:gd name="T40" fmla="*/ 2 w 8"/>
                  <a:gd name="T41" fmla="*/ 4 h 9"/>
                  <a:gd name="T42" fmla="*/ 3 w 8"/>
                  <a:gd name="T43" fmla="*/ 5 h 9"/>
                  <a:gd name="T44" fmla="*/ 4 w 8"/>
                  <a:gd name="T45" fmla="*/ 6 h 9"/>
                  <a:gd name="T46" fmla="*/ 5 w 8"/>
                  <a:gd name="T47" fmla="*/ 6 h 9"/>
                  <a:gd name="T48" fmla="*/ 5 w 8"/>
                  <a:gd name="T49" fmla="*/ 7 h 9"/>
                  <a:gd name="T50" fmla="*/ 5 w 8"/>
                  <a:gd name="T51" fmla="*/ 9 h 9"/>
                  <a:gd name="T52" fmla="*/ 6 w 8"/>
                  <a:gd name="T53" fmla="*/ 9 h 9"/>
                  <a:gd name="T54" fmla="*/ 6 w 8"/>
                  <a:gd name="T55" fmla="*/ 8 h 9"/>
                  <a:gd name="T56" fmla="*/ 7 w 8"/>
                  <a:gd name="T57" fmla="*/ 7 h 9"/>
                  <a:gd name="T58" fmla="*/ 7 w 8"/>
                  <a:gd name="T59" fmla="*/ 6 h 9"/>
                  <a:gd name="T60" fmla="*/ 6 w 8"/>
                  <a:gd name="T61" fmla="*/ 6 h 9"/>
                  <a:gd name="T62" fmla="*/ 7 w 8"/>
                  <a:gd name="T63" fmla="*/ 5 h 9"/>
                  <a:gd name="T64" fmla="*/ 8 w 8"/>
                  <a:gd name="T65" fmla="*/ 5 h 9"/>
                  <a:gd name="T66" fmla="*/ 8 w 8"/>
                  <a:gd name="T67" fmla="*/ 5 h 9"/>
                  <a:gd name="T68" fmla="*/ 8 w 8"/>
                  <a:gd name="T69" fmla="*/ 4 h 9"/>
                  <a:gd name="T70" fmla="*/ 7 w 8"/>
                  <a:gd name="T7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9">
                    <a:moveTo>
                      <a:pt x="7" y="3"/>
                    </a:moveTo>
                    <a:cubicBezTo>
                      <a:pt x="7" y="3"/>
                      <a:pt x="7" y="4"/>
                      <a:pt x="7" y="3"/>
                    </a:cubicBezTo>
                    <a:cubicBezTo>
                      <a:pt x="6" y="3"/>
                      <a:pt x="6" y="3"/>
                      <a:pt x="6" y="2"/>
                    </a:cubicBezTo>
                    <a:cubicBezTo>
                      <a:pt x="6" y="2"/>
                      <a:pt x="6" y="1"/>
                      <a:pt x="6" y="1"/>
                    </a:cubicBezTo>
                    <a:cubicBezTo>
                      <a:pt x="5" y="1"/>
                      <a:pt x="5" y="1"/>
                      <a:pt x="5" y="1"/>
                    </a:cubicBezTo>
                    <a:cubicBezTo>
                      <a:pt x="5" y="1"/>
                      <a:pt x="5" y="1"/>
                      <a:pt x="5" y="1"/>
                    </a:cubicBezTo>
                    <a:cubicBezTo>
                      <a:pt x="4" y="1"/>
                      <a:pt x="4" y="1"/>
                      <a:pt x="4" y="1"/>
                    </a:cubicBezTo>
                    <a:cubicBezTo>
                      <a:pt x="4" y="1"/>
                      <a:pt x="4" y="1"/>
                      <a:pt x="3" y="1"/>
                    </a:cubicBezTo>
                    <a:cubicBezTo>
                      <a:pt x="3" y="0"/>
                      <a:pt x="3" y="1"/>
                      <a:pt x="2" y="1"/>
                    </a:cubicBezTo>
                    <a:cubicBezTo>
                      <a:pt x="2" y="1"/>
                      <a:pt x="2" y="1"/>
                      <a:pt x="2" y="1"/>
                    </a:cubicBezTo>
                    <a:cubicBezTo>
                      <a:pt x="1" y="0"/>
                      <a:pt x="1" y="0"/>
                      <a:pt x="1" y="0"/>
                    </a:cubicBezTo>
                    <a:cubicBezTo>
                      <a:pt x="0" y="0"/>
                      <a:pt x="0" y="0"/>
                      <a:pt x="0" y="0"/>
                    </a:cubicBezTo>
                    <a:cubicBezTo>
                      <a:pt x="0" y="0"/>
                      <a:pt x="0" y="0"/>
                      <a:pt x="0" y="0"/>
                    </a:cubicBezTo>
                    <a:cubicBezTo>
                      <a:pt x="0" y="1"/>
                      <a:pt x="0" y="1"/>
                      <a:pt x="0" y="1"/>
                    </a:cubicBezTo>
                    <a:cubicBezTo>
                      <a:pt x="0" y="1"/>
                      <a:pt x="0" y="1"/>
                      <a:pt x="0" y="2"/>
                    </a:cubicBezTo>
                    <a:cubicBezTo>
                      <a:pt x="0" y="2"/>
                      <a:pt x="0" y="2"/>
                      <a:pt x="0" y="2"/>
                    </a:cubicBezTo>
                    <a:cubicBezTo>
                      <a:pt x="0" y="3"/>
                      <a:pt x="0" y="3"/>
                      <a:pt x="0" y="4"/>
                    </a:cubicBezTo>
                    <a:cubicBezTo>
                      <a:pt x="0" y="4"/>
                      <a:pt x="1" y="4"/>
                      <a:pt x="1" y="4"/>
                    </a:cubicBezTo>
                    <a:cubicBezTo>
                      <a:pt x="1" y="4"/>
                      <a:pt x="1" y="5"/>
                      <a:pt x="2" y="5"/>
                    </a:cubicBezTo>
                    <a:cubicBezTo>
                      <a:pt x="2" y="5"/>
                      <a:pt x="2" y="5"/>
                      <a:pt x="2" y="5"/>
                    </a:cubicBezTo>
                    <a:cubicBezTo>
                      <a:pt x="3" y="4"/>
                      <a:pt x="2" y="4"/>
                      <a:pt x="2" y="4"/>
                    </a:cubicBezTo>
                    <a:cubicBezTo>
                      <a:pt x="3" y="3"/>
                      <a:pt x="3" y="4"/>
                      <a:pt x="3" y="5"/>
                    </a:cubicBezTo>
                    <a:cubicBezTo>
                      <a:pt x="3" y="5"/>
                      <a:pt x="3" y="6"/>
                      <a:pt x="4" y="6"/>
                    </a:cubicBezTo>
                    <a:cubicBezTo>
                      <a:pt x="4" y="6"/>
                      <a:pt x="4" y="6"/>
                      <a:pt x="5" y="6"/>
                    </a:cubicBezTo>
                    <a:cubicBezTo>
                      <a:pt x="5" y="6"/>
                      <a:pt x="5" y="7"/>
                      <a:pt x="5" y="7"/>
                    </a:cubicBezTo>
                    <a:cubicBezTo>
                      <a:pt x="5" y="8"/>
                      <a:pt x="5" y="8"/>
                      <a:pt x="5" y="9"/>
                    </a:cubicBezTo>
                    <a:cubicBezTo>
                      <a:pt x="5" y="9"/>
                      <a:pt x="6" y="9"/>
                      <a:pt x="6" y="9"/>
                    </a:cubicBezTo>
                    <a:cubicBezTo>
                      <a:pt x="6" y="9"/>
                      <a:pt x="6" y="9"/>
                      <a:pt x="6" y="8"/>
                    </a:cubicBezTo>
                    <a:cubicBezTo>
                      <a:pt x="6" y="8"/>
                      <a:pt x="7" y="8"/>
                      <a:pt x="7" y="7"/>
                    </a:cubicBezTo>
                    <a:cubicBezTo>
                      <a:pt x="7" y="7"/>
                      <a:pt x="7" y="7"/>
                      <a:pt x="7" y="6"/>
                    </a:cubicBezTo>
                    <a:cubicBezTo>
                      <a:pt x="7" y="6"/>
                      <a:pt x="6" y="6"/>
                      <a:pt x="6" y="6"/>
                    </a:cubicBezTo>
                    <a:cubicBezTo>
                      <a:pt x="6" y="5"/>
                      <a:pt x="6" y="5"/>
                      <a:pt x="7" y="5"/>
                    </a:cubicBezTo>
                    <a:cubicBezTo>
                      <a:pt x="7" y="5"/>
                      <a:pt x="7" y="5"/>
                      <a:pt x="8" y="5"/>
                    </a:cubicBezTo>
                    <a:cubicBezTo>
                      <a:pt x="8" y="5"/>
                      <a:pt x="8" y="5"/>
                      <a:pt x="8" y="5"/>
                    </a:cubicBezTo>
                    <a:cubicBezTo>
                      <a:pt x="8" y="5"/>
                      <a:pt x="8" y="5"/>
                      <a:pt x="8" y="4"/>
                    </a:cubicBezTo>
                    <a:cubicBezTo>
                      <a:pt x="7" y="4"/>
                      <a:pt x="8" y="4"/>
                      <a:pt x="7"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48"/>
              <p:cNvSpPr>
                <a:spLocks/>
              </p:cNvSpPr>
              <p:nvPr/>
            </p:nvSpPr>
            <p:spPr bwMode="auto">
              <a:xfrm>
                <a:off x="1936752" y="2827339"/>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49"/>
              <p:cNvSpPr>
                <a:spLocks/>
              </p:cNvSpPr>
              <p:nvPr/>
            </p:nvSpPr>
            <p:spPr bwMode="auto">
              <a:xfrm>
                <a:off x="2314577" y="34210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50"/>
              <p:cNvSpPr>
                <a:spLocks/>
              </p:cNvSpPr>
              <p:nvPr/>
            </p:nvSpPr>
            <p:spPr bwMode="auto">
              <a:xfrm>
                <a:off x="2314577" y="3389314"/>
                <a:ext cx="346075" cy="400050"/>
              </a:xfrm>
              <a:custGeom>
                <a:avLst/>
                <a:gdLst>
                  <a:gd name="T0" fmla="*/ 31 w 32"/>
                  <a:gd name="T1" fmla="*/ 22 h 37"/>
                  <a:gd name="T2" fmla="*/ 29 w 32"/>
                  <a:gd name="T3" fmla="*/ 20 h 37"/>
                  <a:gd name="T4" fmla="*/ 29 w 32"/>
                  <a:gd name="T5" fmla="*/ 19 h 37"/>
                  <a:gd name="T6" fmla="*/ 25 w 32"/>
                  <a:gd name="T7" fmla="*/ 18 h 37"/>
                  <a:gd name="T8" fmla="*/ 25 w 32"/>
                  <a:gd name="T9" fmla="*/ 18 h 37"/>
                  <a:gd name="T10" fmla="*/ 24 w 32"/>
                  <a:gd name="T11" fmla="*/ 16 h 37"/>
                  <a:gd name="T12" fmla="*/ 24 w 32"/>
                  <a:gd name="T13" fmla="*/ 13 h 37"/>
                  <a:gd name="T14" fmla="*/ 23 w 32"/>
                  <a:gd name="T15" fmla="*/ 11 h 37"/>
                  <a:gd name="T16" fmla="*/ 20 w 32"/>
                  <a:gd name="T17" fmla="*/ 11 h 37"/>
                  <a:gd name="T18" fmla="*/ 19 w 32"/>
                  <a:gd name="T19" fmla="*/ 9 h 37"/>
                  <a:gd name="T20" fmla="*/ 16 w 32"/>
                  <a:gd name="T21" fmla="*/ 8 h 37"/>
                  <a:gd name="T22" fmla="*/ 14 w 32"/>
                  <a:gd name="T23" fmla="*/ 8 h 37"/>
                  <a:gd name="T24" fmla="*/ 13 w 32"/>
                  <a:gd name="T25" fmla="*/ 7 h 37"/>
                  <a:gd name="T26" fmla="*/ 11 w 32"/>
                  <a:gd name="T27" fmla="*/ 5 h 37"/>
                  <a:gd name="T28" fmla="*/ 11 w 32"/>
                  <a:gd name="T29" fmla="*/ 2 h 37"/>
                  <a:gd name="T30" fmla="*/ 11 w 32"/>
                  <a:gd name="T31" fmla="*/ 0 h 37"/>
                  <a:gd name="T32" fmla="*/ 9 w 32"/>
                  <a:gd name="T33" fmla="*/ 0 h 37"/>
                  <a:gd name="T34" fmla="*/ 7 w 32"/>
                  <a:gd name="T35" fmla="*/ 1 h 37"/>
                  <a:gd name="T36" fmla="*/ 6 w 32"/>
                  <a:gd name="T37" fmla="*/ 2 h 37"/>
                  <a:gd name="T38" fmla="*/ 4 w 32"/>
                  <a:gd name="T39" fmla="*/ 3 h 37"/>
                  <a:gd name="T40" fmla="*/ 2 w 32"/>
                  <a:gd name="T41" fmla="*/ 4 h 37"/>
                  <a:gd name="T42" fmla="*/ 1 w 32"/>
                  <a:gd name="T43" fmla="*/ 5 h 37"/>
                  <a:gd name="T44" fmla="*/ 2 w 32"/>
                  <a:gd name="T45" fmla="*/ 7 h 37"/>
                  <a:gd name="T46" fmla="*/ 3 w 32"/>
                  <a:gd name="T47" fmla="*/ 10 h 37"/>
                  <a:gd name="T48" fmla="*/ 3 w 32"/>
                  <a:gd name="T49" fmla="*/ 13 h 37"/>
                  <a:gd name="T50" fmla="*/ 2 w 32"/>
                  <a:gd name="T51" fmla="*/ 14 h 37"/>
                  <a:gd name="T52" fmla="*/ 2 w 32"/>
                  <a:gd name="T53" fmla="*/ 17 h 37"/>
                  <a:gd name="T54" fmla="*/ 3 w 32"/>
                  <a:gd name="T55" fmla="*/ 18 h 37"/>
                  <a:gd name="T56" fmla="*/ 3 w 32"/>
                  <a:gd name="T57" fmla="*/ 19 h 37"/>
                  <a:gd name="T58" fmla="*/ 3 w 32"/>
                  <a:gd name="T59" fmla="*/ 19 h 37"/>
                  <a:gd name="T60" fmla="*/ 3 w 32"/>
                  <a:gd name="T61" fmla="*/ 19 h 37"/>
                  <a:gd name="T62" fmla="*/ 2 w 32"/>
                  <a:gd name="T63" fmla="*/ 21 h 37"/>
                  <a:gd name="T64" fmla="*/ 3 w 32"/>
                  <a:gd name="T65" fmla="*/ 21 h 37"/>
                  <a:gd name="T66" fmla="*/ 5 w 32"/>
                  <a:gd name="T67" fmla="*/ 24 h 37"/>
                  <a:gd name="T68" fmla="*/ 8 w 32"/>
                  <a:gd name="T69" fmla="*/ 26 h 37"/>
                  <a:gd name="T70" fmla="*/ 8 w 32"/>
                  <a:gd name="T71" fmla="*/ 29 h 37"/>
                  <a:gd name="T72" fmla="*/ 10 w 32"/>
                  <a:gd name="T73" fmla="*/ 30 h 37"/>
                  <a:gd name="T74" fmla="*/ 10 w 32"/>
                  <a:gd name="T75" fmla="*/ 33 h 37"/>
                  <a:gd name="T76" fmla="*/ 9 w 32"/>
                  <a:gd name="T77" fmla="*/ 36 h 37"/>
                  <a:gd name="T78" fmla="*/ 10 w 32"/>
                  <a:gd name="T79" fmla="*/ 37 h 37"/>
                  <a:gd name="T80" fmla="*/ 11 w 32"/>
                  <a:gd name="T81" fmla="*/ 36 h 37"/>
                  <a:gd name="T82" fmla="*/ 14 w 32"/>
                  <a:gd name="T83" fmla="*/ 36 h 37"/>
                  <a:gd name="T84" fmla="*/ 16 w 32"/>
                  <a:gd name="T85" fmla="*/ 37 h 37"/>
                  <a:gd name="T86" fmla="*/ 17 w 32"/>
                  <a:gd name="T87" fmla="*/ 35 h 37"/>
                  <a:gd name="T88" fmla="*/ 19 w 32"/>
                  <a:gd name="T89" fmla="*/ 35 h 37"/>
                  <a:gd name="T90" fmla="*/ 20 w 32"/>
                  <a:gd name="T91" fmla="*/ 36 h 37"/>
                  <a:gd name="T92" fmla="*/ 20 w 32"/>
                  <a:gd name="T93" fmla="*/ 34 h 37"/>
                  <a:gd name="T94" fmla="*/ 21 w 32"/>
                  <a:gd name="T95" fmla="*/ 30 h 37"/>
                  <a:gd name="T96" fmla="*/ 23 w 32"/>
                  <a:gd name="T97" fmla="*/ 28 h 37"/>
                  <a:gd name="T98" fmla="*/ 26 w 32"/>
                  <a:gd name="T99" fmla="*/ 27 h 37"/>
                  <a:gd name="T100" fmla="*/ 30 w 32"/>
                  <a:gd name="T101" fmla="*/ 28 h 37"/>
                  <a:gd name="T102" fmla="*/ 31 w 32"/>
                  <a:gd name="T103" fmla="*/ 29 h 37"/>
                  <a:gd name="T104" fmla="*/ 31 w 32"/>
                  <a:gd name="T105" fmla="*/ 29 h 37"/>
                  <a:gd name="T106" fmla="*/ 32 w 32"/>
                  <a:gd name="T107" fmla="*/ 25 h 37"/>
                  <a:gd name="T108" fmla="*/ 31 w 32"/>
                  <a:gd name="T10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37">
                    <a:moveTo>
                      <a:pt x="31" y="23"/>
                    </a:moveTo>
                    <a:cubicBezTo>
                      <a:pt x="31" y="23"/>
                      <a:pt x="31" y="22"/>
                      <a:pt x="31" y="22"/>
                    </a:cubicBezTo>
                    <a:cubicBezTo>
                      <a:pt x="31" y="22"/>
                      <a:pt x="30" y="22"/>
                      <a:pt x="29" y="22"/>
                    </a:cubicBezTo>
                    <a:cubicBezTo>
                      <a:pt x="29" y="21"/>
                      <a:pt x="29" y="21"/>
                      <a:pt x="29" y="20"/>
                    </a:cubicBezTo>
                    <a:cubicBezTo>
                      <a:pt x="29" y="20"/>
                      <a:pt x="30" y="20"/>
                      <a:pt x="29" y="19"/>
                    </a:cubicBezTo>
                    <a:cubicBezTo>
                      <a:pt x="29" y="19"/>
                      <a:pt x="29" y="19"/>
                      <a:pt x="29" y="19"/>
                    </a:cubicBezTo>
                    <a:cubicBezTo>
                      <a:pt x="28" y="19"/>
                      <a:pt x="27" y="19"/>
                      <a:pt x="26" y="19"/>
                    </a:cubicBezTo>
                    <a:cubicBezTo>
                      <a:pt x="25" y="18"/>
                      <a:pt x="25" y="18"/>
                      <a:pt x="25" y="18"/>
                    </a:cubicBezTo>
                    <a:cubicBezTo>
                      <a:pt x="25" y="18"/>
                      <a:pt x="25" y="18"/>
                      <a:pt x="25" y="18"/>
                    </a:cubicBezTo>
                    <a:cubicBezTo>
                      <a:pt x="25" y="18"/>
                      <a:pt x="25" y="18"/>
                      <a:pt x="25" y="18"/>
                    </a:cubicBezTo>
                    <a:cubicBezTo>
                      <a:pt x="25" y="17"/>
                      <a:pt x="25" y="17"/>
                      <a:pt x="25" y="16"/>
                    </a:cubicBezTo>
                    <a:cubicBezTo>
                      <a:pt x="24" y="16"/>
                      <a:pt x="24" y="16"/>
                      <a:pt x="24" y="16"/>
                    </a:cubicBezTo>
                    <a:cubicBezTo>
                      <a:pt x="23" y="15"/>
                      <a:pt x="24" y="14"/>
                      <a:pt x="24" y="14"/>
                    </a:cubicBezTo>
                    <a:cubicBezTo>
                      <a:pt x="24" y="13"/>
                      <a:pt x="24" y="13"/>
                      <a:pt x="24" y="13"/>
                    </a:cubicBezTo>
                    <a:cubicBezTo>
                      <a:pt x="24" y="13"/>
                      <a:pt x="24" y="12"/>
                      <a:pt x="23" y="12"/>
                    </a:cubicBezTo>
                    <a:cubicBezTo>
                      <a:pt x="23" y="11"/>
                      <a:pt x="23" y="11"/>
                      <a:pt x="23" y="11"/>
                    </a:cubicBezTo>
                    <a:cubicBezTo>
                      <a:pt x="22" y="11"/>
                      <a:pt x="22" y="11"/>
                      <a:pt x="22" y="11"/>
                    </a:cubicBezTo>
                    <a:cubicBezTo>
                      <a:pt x="21" y="11"/>
                      <a:pt x="21" y="11"/>
                      <a:pt x="20" y="11"/>
                    </a:cubicBezTo>
                    <a:cubicBezTo>
                      <a:pt x="20" y="11"/>
                      <a:pt x="20" y="10"/>
                      <a:pt x="20" y="10"/>
                    </a:cubicBezTo>
                    <a:cubicBezTo>
                      <a:pt x="19" y="10"/>
                      <a:pt x="19" y="10"/>
                      <a:pt x="19" y="9"/>
                    </a:cubicBezTo>
                    <a:cubicBezTo>
                      <a:pt x="18" y="9"/>
                      <a:pt x="18" y="9"/>
                      <a:pt x="17" y="9"/>
                    </a:cubicBezTo>
                    <a:cubicBezTo>
                      <a:pt x="17" y="8"/>
                      <a:pt x="17" y="8"/>
                      <a:pt x="16" y="8"/>
                    </a:cubicBezTo>
                    <a:cubicBezTo>
                      <a:pt x="16" y="8"/>
                      <a:pt x="15" y="8"/>
                      <a:pt x="15" y="8"/>
                    </a:cubicBezTo>
                    <a:cubicBezTo>
                      <a:pt x="15" y="8"/>
                      <a:pt x="15" y="8"/>
                      <a:pt x="14" y="8"/>
                    </a:cubicBezTo>
                    <a:cubicBezTo>
                      <a:pt x="14" y="8"/>
                      <a:pt x="14" y="8"/>
                      <a:pt x="13" y="8"/>
                    </a:cubicBezTo>
                    <a:cubicBezTo>
                      <a:pt x="13" y="7"/>
                      <a:pt x="13" y="7"/>
                      <a:pt x="13" y="7"/>
                    </a:cubicBezTo>
                    <a:cubicBezTo>
                      <a:pt x="12" y="6"/>
                      <a:pt x="12" y="7"/>
                      <a:pt x="11" y="6"/>
                    </a:cubicBezTo>
                    <a:cubicBezTo>
                      <a:pt x="11" y="6"/>
                      <a:pt x="11" y="5"/>
                      <a:pt x="11" y="5"/>
                    </a:cubicBezTo>
                    <a:cubicBezTo>
                      <a:pt x="11" y="4"/>
                      <a:pt x="11" y="4"/>
                      <a:pt x="11" y="3"/>
                    </a:cubicBezTo>
                    <a:cubicBezTo>
                      <a:pt x="11" y="3"/>
                      <a:pt x="11" y="2"/>
                      <a:pt x="11" y="2"/>
                    </a:cubicBezTo>
                    <a:cubicBezTo>
                      <a:pt x="11" y="1"/>
                      <a:pt x="11" y="1"/>
                      <a:pt x="11" y="0"/>
                    </a:cubicBezTo>
                    <a:cubicBezTo>
                      <a:pt x="11" y="0"/>
                      <a:pt x="11" y="0"/>
                      <a:pt x="11" y="0"/>
                    </a:cubicBezTo>
                    <a:cubicBezTo>
                      <a:pt x="11" y="0"/>
                      <a:pt x="10" y="0"/>
                      <a:pt x="10" y="0"/>
                    </a:cubicBezTo>
                    <a:cubicBezTo>
                      <a:pt x="10" y="0"/>
                      <a:pt x="10" y="0"/>
                      <a:pt x="9" y="0"/>
                    </a:cubicBezTo>
                    <a:cubicBezTo>
                      <a:pt x="9" y="0"/>
                      <a:pt x="9" y="0"/>
                      <a:pt x="8" y="0"/>
                    </a:cubicBezTo>
                    <a:cubicBezTo>
                      <a:pt x="8" y="0"/>
                      <a:pt x="8" y="0"/>
                      <a:pt x="7" y="1"/>
                    </a:cubicBezTo>
                    <a:cubicBezTo>
                      <a:pt x="7" y="1"/>
                      <a:pt x="7" y="2"/>
                      <a:pt x="6" y="2"/>
                    </a:cubicBezTo>
                    <a:cubicBezTo>
                      <a:pt x="6" y="2"/>
                      <a:pt x="6" y="2"/>
                      <a:pt x="6" y="2"/>
                    </a:cubicBezTo>
                    <a:cubicBezTo>
                      <a:pt x="5" y="2"/>
                      <a:pt x="5" y="2"/>
                      <a:pt x="4" y="2"/>
                    </a:cubicBezTo>
                    <a:cubicBezTo>
                      <a:pt x="4" y="3"/>
                      <a:pt x="4" y="3"/>
                      <a:pt x="4" y="3"/>
                    </a:cubicBezTo>
                    <a:cubicBezTo>
                      <a:pt x="4" y="3"/>
                      <a:pt x="4" y="3"/>
                      <a:pt x="3" y="4"/>
                    </a:cubicBezTo>
                    <a:cubicBezTo>
                      <a:pt x="3" y="4"/>
                      <a:pt x="2" y="4"/>
                      <a:pt x="2" y="4"/>
                    </a:cubicBezTo>
                    <a:cubicBezTo>
                      <a:pt x="1" y="4"/>
                      <a:pt x="1" y="4"/>
                      <a:pt x="0" y="3"/>
                    </a:cubicBezTo>
                    <a:cubicBezTo>
                      <a:pt x="1" y="4"/>
                      <a:pt x="1" y="4"/>
                      <a:pt x="1" y="5"/>
                    </a:cubicBezTo>
                    <a:cubicBezTo>
                      <a:pt x="1" y="5"/>
                      <a:pt x="1" y="5"/>
                      <a:pt x="1" y="6"/>
                    </a:cubicBezTo>
                    <a:cubicBezTo>
                      <a:pt x="2" y="6"/>
                      <a:pt x="2" y="6"/>
                      <a:pt x="2" y="7"/>
                    </a:cubicBezTo>
                    <a:cubicBezTo>
                      <a:pt x="2" y="8"/>
                      <a:pt x="2" y="8"/>
                      <a:pt x="2" y="8"/>
                    </a:cubicBezTo>
                    <a:cubicBezTo>
                      <a:pt x="2" y="9"/>
                      <a:pt x="3" y="9"/>
                      <a:pt x="3" y="10"/>
                    </a:cubicBezTo>
                    <a:cubicBezTo>
                      <a:pt x="2" y="11"/>
                      <a:pt x="2" y="11"/>
                      <a:pt x="2" y="11"/>
                    </a:cubicBezTo>
                    <a:cubicBezTo>
                      <a:pt x="2" y="12"/>
                      <a:pt x="2" y="12"/>
                      <a:pt x="3" y="13"/>
                    </a:cubicBezTo>
                    <a:cubicBezTo>
                      <a:pt x="3" y="13"/>
                      <a:pt x="3" y="13"/>
                      <a:pt x="3" y="14"/>
                    </a:cubicBezTo>
                    <a:cubicBezTo>
                      <a:pt x="3" y="14"/>
                      <a:pt x="3" y="14"/>
                      <a:pt x="2" y="14"/>
                    </a:cubicBezTo>
                    <a:cubicBezTo>
                      <a:pt x="2" y="15"/>
                      <a:pt x="2" y="15"/>
                      <a:pt x="2" y="16"/>
                    </a:cubicBezTo>
                    <a:cubicBezTo>
                      <a:pt x="2" y="16"/>
                      <a:pt x="2" y="16"/>
                      <a:pt x="2" y="17"/>
                    </a:cubicBezTo>
                    <a:cubicBezTo>
                      <a:pt x="3" y="17"/>
                      <a:pt x="3" y="17"/>
                      <a:pt x="3" y="18"/>
                    </a:cubicBezTo>
                    <a:cubicBezTo>
                      <a:pt x="3" y="18"/>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20"/>
                    </a:cubicBezTo>
                    <a:cubicBezTo>
                      <a:pt x="3" y="20"/>
                      <a:pt x="2" y="20"/>
                      <a:pt x="2" y="21"/>
                    </a:cubicBezTo>
                    <a:cubicBezTo>
                      <a:pt x="2" y="21"/>
                      <a:pt x="2" y="21"/>
                      <a:pt x="2" y="21"/>
                    </a:cubicBezTo>
                    <a:cubicBezTo>
                      <a:pt x="3" y="21"/>
                      <a:pt x="3" y="21"/>
                      <a:pt x="3" y="21"/>
                    </a:cubicBezTo>
                    <a:cubicBezTo>
                      <a:pt x="4" y="22"/>
                      <a:pt x="4" y="22"/>
                      <a:pt x="4" y="22"/>
                    </a:cubicBezTo>
                    <a:cubicBezTo>
                      <a:pt x="4" y="23"/>
                      <a:pt x="5" y="23"/>
                      <a:pt x="5" y="24"/>
                    </a:cubicBezTo>
                    <a:cubicBezTo>
                      <a:pt x="6" y="24"/>
                      <a:pt x="6" y="25"/>
                      <a:pt x="7" y="25"/>
                    </a:cubicBezTo>
                    <a:cubicBezTo>
                      <a:pt x="8" y="25"/>
                      <a:pt x="7" y="25"/>
                      <a:pt x="8" y="26"/>
                    </a:cubicBezTo>
                    <a:cubicBezTo>
                      <a:pt x="8" y="27"/>
                      <a:pt x="8" y="26"/>
                      <a:pt x="8" y="27"/>
                    </a:cubicBezTo>
                    <a:cubicBezTo>
                      <a:pt x="8" y="28"/>
                      <a:pt x="8" y="28"/>
                      <a:pt x="8" y="29"/>
                    </a:cubicBezTo>
                    <a:cubicBezTo>
                      <a:pt x="9" y="29"/>
                      <a:pt x="9" y="29"/>
                      <a:pt x="9" y="29"/>
                    </a:cubicBezTo>
                    <a:cubicBezTo>
                      <a:pt x="10" y="30"/>
                      <a:pt x="10" y="30"/>
                      <a:pt x="10" y="30"/>
                    </a:cubicBezTo>
                    <a:cubicBezTo>
                      <a:pt x="10" y="31"/>
                      <a:pt x="10" y="31"/>
                      <a:pt x="10" y="32"/>
                    </a:cubicBezTo>
                    <a:cubicBezTo>
                      <a:pt x="10" y="32"/>
                      <a:pt x="10" y="32"/>
                      <a:pt x="10" y="33"/>
                    </a:cubicBezTo>
                    <a:cubicBezTo>
                      <a:pt x="9" y="33"/>
                      <a:pt x="9" y="34"/>
                      <a:pt x="9" y="34"/>
                    </a:cubicBezTo>
                    <a:cubicBezTo>
                      <a:pt x="9" y="35"/>
                      <a:pt x="9" y="35"/>
                      <a:pt x="9" y="36"/>
                    </a:cubicBezTo>
                    <a:cubicBezTo>
                      <a:pt x="10" y="36"/>
                      <a:pt x="10" y="36"/>
                      <a:pt x="10" y="37"/>
                    </a:cubicBezTo>
                    <a:cubicBezTo>
                      <a:pt x="10" y="37"/>
                      <a:pt x="10" y="37"/>
                      <a:pt x="10" y="37"/>
                    </a:cubicBezTo>
                    <a:cubicBezTo>
                      <a:pt x="10" y="36"/>
                      <a:pt x="10" y="36"/>
                      <a:pt x="11" y="36"/>
                    </a:cubicBezTo>
                    <a:cubicBezTo>
                      <a:pt x="11" y="36"/>
                      <a:pt x="11" y="36"/>
                      <a:pt x="11" y="36"/>
                    </a:cubicBezTo>
                    <a:cubicBezTo>
                      <a:pt x="11" y="35"/>
                      <a:pt x="12" y="35"/>
                      <a:pt x="12" y="35"/>
                    </a:cubicBezTo>
                    <a:cubicBezTo>
                      <a:pt x="13" y="35"/>
                      <a:pt x="13" y="36"/>
                      <a:pt x="14" y="36"/>
                    </a:cubicBezTo>
                    <a:cubicBezTo>
                      <a:pt x="14" y="36"/>
                      <a:pt x="14" y="36"/>
                      <a:pt x="15" y="36"/>
                    </a:cubicBezTo>
                    <a:cubicBezTo>
                      <a:pt x="15" y="36"/>
                      <a:pt x="15" y="37"/>
                      <a:pt x="16" y="37"/>
                    </a:cubicBezTo>
                    <a:cubicBezTo>
                      <a:pt x="16" y="37"/>
                      <a:pt x="16" y="36"/>
                      <a:pt x="16" y="36"/>
                    </a:cubicBezTo>
                    <a:cubicBezTo>
                      <a:pt x="16" y="36"/>
                      <a:pt x="17" y="36"/>
                      <a:pt x="17" y="35"/>
                    </a:cubicBezTo>
                    <a:cubicBezTo>
                      <a:pt x="18" y="35"/>
                      <a:pt x="18" y="35"/>
                      <a:pt x="18" y="35"/>
                    </a:cubicBezTo>
                    <a:cubicBezTo>
                      <a:pt x="19" y="35"/>
                      <a:pt x="19" y="35"/>
                      <a:pt x="19" y="35"/>
                    </a:cubicBezTo>
                    <a:cubicBezTo>
                      <a:pt x="20" y="36"/>
                      <a:pt x="20" y="36"/>
                      <a:pt x="20" y="36"/>
                    </a:cubicBezTo>
                    <a:cubicBezTo>
                      <a:pt x="20" y="36"/>
                      <a:pt x="20" y="36"/>
                      <a:pt x="20" y="36"/>
                    </a:cubicBezTo>
                    <a:cubicBezTo>
                      <a:pt x="20" y="35"/>
                      <a:pt x="20" y="35"/>
                      <a:pt x="20" y="35"/>
                    </a:cubicBezTo>
                    <a:cubicBezTo>
                      <a:pt x="20" y="35"/>
                      <a:pt x="20" y="34"/>
                      <a:pt x="20" y="34"/>
                    </a:cubicBezTo>
                    <a:cubicBezTo>
                      <a:pt x="20" y="33"/>
                      <a:pt x="20" y="33"/>
                      <a:pt x="20" y="32"/>
                    </a:cubicBezTo>
                    <a:cubicBezTo>
                      <a:pt x="20" y="31"/>
                      <a:pt x="20" y="31"/>
                      <a:pt x="21" y="30"/>
                    </a:cubicBezTo>
                    <a:cubicBezTo>
                      <a:pt x="21" y="29"/>
                      <a:pt x="21" y="29"/>
                      <a:pt x="22" y="29"/>
                    </a:cubicBezTo>
                    <a:cubicBezTo>
                      <a:pt x="22" y="28"/>
                      <a:pt x="23" y="28"/>
                      <a:pt x="23" y="28"/>
                    </a:cubicBezTo>
                    <a:cubicBezTo>
                      <a:pt x="24" y="28"/>
                      <a:pt x="24" y="28"/>
                      <a:pt x="25" y="28"/>
                    </a:cubicBezTo>
                    <a:cubicBezTo>
                      <a:pt x="25" y="28"/>
                      <a:pt x="26" y="27"/>
                      <a:pt x="26" y="27"/>
                    </a:cubicBezTo>
                    <a:cubicBezTo>
                      <a:pt x="27" y="27"/>
                      <a:pt x="28" y="27"/>
                      <a:pt x="28" y="28"/>
                    </a:cubicBezTo>
                    <a:cubicBezTo>
                      <a:pt x="29" y="28"/>
                      <a:pt x="29" y="28"/>
                      <a:pt x="30" y="28"/>
                    </a:cubicBezTo>
                    <a:cubicBezTo>
                      <a:pt x="30" y="29"/>
                      <a:pt x="30" y="29"/>
                      <a:pt x="31" y="29"/>
                    </a:cubicBezTo>
                    <a:cubicBezTo>
                      <a:pt x="31" y="29"/>
                      <a:pt x="31" y="29"/>
                      <a:pt x="31" y="29"/>
                    </a:cubicBezTo>
                    <a:cubicBezTo>
                      <a:pt x="31" y="29"/>
                      <a:pt x="31" y="30"/>
                      <a:pt x="32" y="29"/>
                    </a:cubicBezTo>
                    <a:cubicBezTo>
                      <a:pt x="32" y="29"/>
                      <a:pt x="31" y="29"/>
                      <a:pt x="31" y="29"/>
                    </a:cubicBezTo>
                    <a:cubicBezTo>
                      <a:pt x="31" y="28"/>
                      <a:pt x="31" y="28"/>
                      <a:pt x="32" y="27"/>
                    </a:cubicBezTo>
                    <a:cubicBezTo>
                      <a:pt x="32" y="26"/>
                      <a:pt x="32" y="26"/>
                      <a:pt x="32" y="25"/>
                    </a:cubicBezTo>
                    <a:cubicBezTo>
                      <a:pt x="32" y="24"/>
                      <a:pt x="32" y="24"/>
                      <a:pt x="32" y="24"/>
                    </a:cubicBezTo>
                    <a:cubicBezTo>
                      <a:pt x="32" y="23"/>
                      <a:pt x="32" y="23"/>
                      <a:pt x="31" y="2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51"/>
              <p:cNvSpPr>
                <a:spLocks/>
              </p:cNvSpPr>
              <p:nvPr/>
            </p:nvSpPr>
            <p:spPr bwMode="auto">
              <a:xfrm>
                <a:off x="5348289" y="2492376"/>
                <a:ext cx="292100" cy="193675"/>
              </a:xfrm>
              <a:custGeom>
                <a:avLst/>
                <a:gdLst>
                  <a:gd name="T0" fmla="*/ 23 w 27"/>
                  <a:gd name="T1" fmla="*/ 2 h 18"/>
                  <a:gd name="T2" fmla="*/ 22 w 27"/>
                  <a:gd name="T3" fmla="*/ 0 h 18"/>
                  <a:gd name="T4" fmla="*/ 22 w 27"/>
                  <a:gd name="T5" fmla="*/ 0 h 18"/>
                  <a:gd name="T6" fmla="*/ 21 w 27"/>
                  <a:gd name="T7" fmla="*/ 1 h 18"/>
                  <a:gd name="T8" fmla="*/ 18 w 27"/>
                  <a:gd name="T9" fmla="*/ 2 h 18"/>
                  <a:gd name="T10" fmla="*/ 16 w 27"/>
                  <a:gd name="T11" fmla="*/ 2 h 18"/>
                  <a:gd name="T12" fmla="*/ 13 w 27"/>
                  <a:gd name="T13" fmla="*/ 3 h 18"/>
                  <a:gd name="T14" fmla="*/ 11 w 27"/>
                  <a:gd name="T15" fmla="*/ 4 h 18"/>
                  <a:gd name="T16" fmla="*/ 11 w 27"/>
                  <a:gd name="T17" fmla="*/ 5 h 18"/>
                  <a:gd name="T18" fmla="*/ 10 w 27"/>
                  <a:gd name="T19" fmla="*/ 7 h 18"/>
                  <a:gd name="T20" fmla="*/ 9 w 27"/>
                  <a:gd name="T21" fmla="*/ 8 h 18"/>
                  <a:gd name="T22" fmla="*/ 8 w 27"/>
                  <a:gd name="T23" fmla="*/ 9 h 18"/>
                  <a:gd name="T24" fmla="*/ 8 w 27"/>
                  <a:gd name="T25" fmla="*/ 9 h 18"/>
                  <a:gd name="T26" fmla="*/ 7 w 27"/>
                  <a:gd name="T27" fmla="*/ 7 h 18"/>
                  <a:gd name="T28" fmla="*/ 6 w 27"/>
                  <a:gd name="T29" fmla="*/ 6 h 18"/>
                  <a:gd name="T30" fmla="*/ 5 w 27"/>
                  <a:gd name="T31" fmla="*/ 6 h 18"/>
                  <a:gd name="T32" fmla="*/ 4 w 27"/>
                  <a:gd name="T33" fmla="*/ 5 h 18"/>
                  <a:gd name="T34" fmla="*/ 2 w 27"/>
                  <a:gd name="T35" fmla="*/ 5 h 18"/>
                  <a:gd name="T36" fmla="*/ 0 w 27"/>
                  <a:gd name="T37" fmla="*/ 5 h 18"/>
                  <a:gd name="T38" fmla="*/ 0 w 27"/>
                  <a:gd name="T39" fmla="*/ 5 h 18"/>
                  <a:gd name="T40" fmla="*/ 0 w 27"/>
                  <a:gd name="T41" fmla="*/ 6 h 18"/>
                  <a:gd name="T42" fmla="*/ 1 w 27"/>
                  <a:gd name="T43" fmla="*/ 6 h 18"/>
                  <a:gd name="T44" fmla="*/ 2 w 27"/>
                  <a:gd name="T45" fmla="*/ 8 h 18"/>
                  <a:gd name="T46" fmla="*/ 2 w 27"/>
                  <a:gd name="T47" fmla="*/ 8 h 18"/>
                  <a:gd name="T48" fmla="*/ 1 w 27"/>
                  <a:gd name="T49" fmla="*/ 9 h 18"/>
                  <a:gd name="T50" fmla="*/ 1 w 27"/>
                  <a:gd name="T51" fmla="*/ 10 h 18"/>
                  <a:gd name="T52" fmla="*/ 1 w 27"/>
                  <a:gd name="T53" fmla="*/ 11 h 18"/>
                  <a:gd name="T54" fmla="*/ 2 w 27"/>
                  <a:gd name="T55" fmla="*/ 12 h 18"/>
                  <a:gd name="T56" fmla="*/ 2 w 27"/>
                  <a:gd name="T57" fmla="*/ 13 h 18"/>
                  <a:gd name="T58" fmla="*/ 2 w 27"/>
                  <a:gd name="T59" fmla="*/ 15 h 18"/>
                  <a:gd name="T60" fmla="*/ 3 w 27"/>
                  <a:gd name="T61" fmla="*/ 16 h 18"/>
                  <a:gd name="T62" fmla="*/ 2 w 27"/>
                  <a:gd name="T63" fmla="*/ 17 h 18"/>
                  <a:gd name="T64" fmla="*/ 3 w 27"/>
                  <a:gd name="T65" fmla="*/ 18 h 18"/>
                  <a:gd name="T66" fmla="*/ 4 w 27"/>
                  <a:gd name="T67" fmla="*/ 18 h 18"/>
                  <a:gd name="T68" fmla="*/ 6 w 27"/>
                  <a:gd name="T69" fmla="*/ 18 h 18"/>
                  <a:gd name="T70" fmla="*/ 7 w 27"/>
                  <a:gd name="T71" fmla="*/ 18 h 18"/>
                  <a:gd name="T72" fmla="*/ 8 w 27"/>
                  <a:gd name="T73" fmla="*/ 17 h 18"/>
                  <a:gd name="T74" fmla="*/ 9 w 27"/>
                  <a:gd name="T75" fmla="*/ 16 h 18"/>
                  <a:gd name="T76" fmla="*/ 11 w 27"/>
                  <a:gd name="T77" fmla="*/ 16 h 18"/>
                  <a:gd name="T78" fmla="*/ 12 w 27"/>
                  <a:gd name="T79" fmla="*/ 16 h 18"/>
                  <a:gd name="T80" fmla="*/ 13 w 27"/>
                  <a:gd name="T81" fmla="*/ 15 h 18"/>
                  <a:gd name="T82" fmla="*/ 14 w 27"/>
                  <a:gd name="T83" fmla="*/ 15 h 18"/>
                  <a:gd name="T84" fmla="*/ 15 w 27"/>
                  <a:gd name="T85" fmla="*/ 15 h 18"/>
                  <a:gd name="T86" fmla="*/ 15 w 27"/>
                  <a:gd name="T87" fmla="*/ 15 h 18"/>
                  <a:gd name="T88" fmla="*/ 17 w 27"/>
                  <a:gd name="T89" fmla="*/ 14 h 18"/>
                  <a:gd name="T90" fmla="*/ 17 w 27"/>
                  <a:gd name="T91" fmla="*/ 13 h 18"/>
                  <a:gd name="T92" fmla="*/ 18 w 27"/>
                  <a:gd name="T93" fmla="*/ 13 h 18"/>
                  <a:gd name="T94" fmla="*/ 19 w 27"/>
                  <a:gd name="T95" fmla="*/ 12 h 18"/>
                  <a:gd name="T96" fmla="*/ 21 w 27"/>
                  <a:gd name="T97" fmla="*/ 12 h 18"/>
                  <a:gd name="T98" fmla="*/ 22 w 27"/>
                  <a:gd name="T99" fmla="*/ 11 h 18"/>
                  <a:gd name="T100" fmla="*/ 24 w 27"/>
                  <a:gd name="T101" fmla="*/ 11 h 18"/>
                  <a:gd name="T102" fmla="*/ 25 w 27"/>
                  <a:gd name="T103" fmla="*/ 10 h 18"/>
                  <a:gd name="T104" fmla="*/ 25 w 27"/>
                  <a:gd name="T105" fmla="*/ 10 h 18"/>
                  <a:gd name="T106" fmla="*/ 25 w 27"/>
                  <a:gd name="T107" fmla="*/ 8 h 18"/>
                  <a:gd name="T108" fmla="*/ 26 w 27"/>
                  <a:gd name="T109" fmla="*/ 7 h 18"/>
                  <a:gd name="T110" fmla="*/ 26 w 27"/>
                  <a:gd name="T111" fmla="*/ 7 h 18"/>
                  <a:gd name="T112" fmla="*/ 26 w 27"/>
                  <a:gd name="T113" fmla="*/ 7 h 18"/>
                  <a:gd name="T114" fmla="*/ 27 w 27"/>
                  <a:gd name="T115" fmla="*/ 7 h 18"/>
                  <a:gd name="T116" fmla="*/ 24 w 27"/>
                  <a:gd name="T117" fmla="*/ 4 h 18"/>
                  <a:gd name="T118" fmla="*/ 23 w 27"/>
                  <a:gd name="T1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18">
                    <a:moveTo>
                      <a:pt x="23" y="2"/>
                    </a:moveTo>
                    <a:cubicBezTo>
                      <a:pt x="23" y="1"/>
                      <a:pt x="22" y="1"/>
                      <a:pt x="22" y="0"/>
                    </a:cubicBezTo>
                    <a:cubicBezTo>
                      <a:pt x="22" y="0"/>
                      <a:pt x="22" y="0"/>
                      <a:pt x="22" y="0"/>
                    </a:cubicBezTo>
                    <a:cubicBezTo>
                      <a:pt x="21" y="1"/>
                      <a:pt x="21" y="1"/>
                      <a:pt x="21" y="1"/>
                    </a:cubicBezTo>
                    <a:cubicBezTo>
                      <a:pt x="20" y="1"/>
                      <a:pt x="19" y="1"/>
                      <a:pt x="18" y="2"/>
                    </a:cubicBezTo>
                    <a:cubicBezTo>
                      <a:pt x="17" y="2"/>
                      <a:pt x="17" y="2"/>
                      <a:pt x="16" y="2"/>
                    </a:cubicBezTo>
                    <a:cubicBezTo>
                      <a:pt x="15" y="3"/>
                      <a:pt x="14" y="3"/>
                      <a:pt x="13" y="3"/>
                    </a:cubicBezTo>
                    <a:cubicBezTo>
                      <a:pt x="12" y="4"/>
                      <a:pt x="12" y="3"/>
                      <a:pt x="11" y="4"/>
                    </a:cubicBezTo>
                    <a:cubicBezTo>
                      <a:pt x="11" y="4"/>
                      <a:pt x="11" y="5"/>
                      <a:pt x="11" y="5"/>
                    </a:cubicBezTo>
                    <a:cubicBezTo>
                      <a:pt x="10" y="6"/>
                      <a:pt x="10" y="6"/>
                      <a:pt x="10" y="7"/>
                    </a:cubicBezTo>
                    <a:cubicBezTo>
                      <a:pt x="10" y="7"/>
                      <a:pt x="10" y="8"/>
                      <a:pt x="9" y="8"/>
                    </a:cubicBezTo>
                    <a:cubicBezTo>
                      <a:pt x="9" y="9"/>
                      <a:pt x="9" y="9"/>
                      <a:pt x="8" y="9"/>
                    </a:cubicBezTo>
                    <a:cubicBezTo>
                      <a:pt x="8" y="9"/>
                      <a:pt x="8" y="9"/>
                      <a:pt x="8" y="9"/>
                    </a:cubicBezTo>
                    <a:cubicBezTo>
                      <a:pt x="8" y="8"/>
                      <a:pt x="8" y="8"/>
                      <a:pt x="7" y="7"/>
                    </a:cubicBezTo>
                    <a:cubicBezTo>
                      <a:pt x="7" y="7"/>
                      <a:pt x="7" y="6"/>
                      <a:pt x="6" y="6"/>
                    </a:cubicBezTo>
                    <a:cubicBezTo>
                      <a:pt x="6" y="6"/>
                      <a:pt x="6" y="6"/>
                      <a:pt x="5" y="6"/>
                    </a:cubicBezTo>
                    <a:cubicBezTo>
                      <a:pt x="5" y="6"/>
                      <a:pt x="5" y="5"/>
                      <a:pt x="4" y="5"/>
                    </a:cubicBezTo>
                    <a:cubicBezTo>
                      <a:pt x="4" y="5"/>
                      <a:pt x="3" y="5"/>
                      <a:pt x="2" y="5"/>
                    </a:cubicBezTo>
                    <a:cubicBezTo>
                      <a:pt x="1" y="5"/>
                      <a:pt x="1" y="5"/>
                      <a:pt x="0" y="5"/>
                    </a:cubicBezTo>
                    <a:cubicBezTo>
                      <a:pt x="0" y="5"/>
                      <a:pt x="0" y="5"/>
                      <a:pt x="0" y="5"/>
                    </a:cubicBezTo>
                    <a:cubicBezTo>
                      <a:pt x="0" y="6"/>
                      <a:pt x="0" y="6"/>
                      <a:pt x="0" y="6"/>
                    </a:cubicBezTo>
                    <a:cubicBezTo>
                      <a:pt x="0" y="6"/>
                      <a:pt x="1" y="6"/>
                      <a:pt x="1" y="6"/>
                    </a:cubicBezTo>
                    <a:cubicBezTo>
                      <a:pt x="1" y="7"/>
                      <a:pt x="1" y="7"/>
                      <a:pt x="2" y="8"/>
                    </a:cubicBezTo>
                    <a:cubicBezTo>
                      <a:pt x="2" y="8"/>
                      <a:pt x="2" y="8"/>
                      <a:pt x="2" y="8"/>
                    </a:cubicBezTo>
                    <a:cubicBezTo>
                      <a:pt x="1" y="9"/>
                      <a:pt x="1" y="9"/>
                      <a:pt x="1" y="9"/>
                    </a:cubicBezTo>
                    <a:cubicBezTo>
                      <a:pt x="0" y="9"/>
                      <a:pt x="0" y="10"/>
                      <a:pt x="1" y="10"/>
                    </a:cubicBezTo>
                    <a:cubicBezTo>
                      <a:pt x="1" y="11"/>
                      <a:pt x="1" y="11"/>
                      <a:pt x="1" y="11"/>
                    </a:cubicBezTo>
                    <a:cubicBezTo>
                      <a:pt x="1" y="12"/>
                      <a:pt x="1" y="12"/>
                      <a:pt x="2" y="12"/>
                    </a:cubicBezTo>
                    <a:cubicBezTo>
                      <a:pt x="2" y="13"/>
                      <a:pt x="2" y="13"/>
                      <a:pt x="2" y="13"/>
                    </a:cubicBezTo>
                    <a:cubicBezTo>
                      <a:pt x="2" y="14"/>
                      <a:pt x="2" y="14"/>
                      <a:pt x="2" y="15"/>
                    </a:cubicBezTo>
                    <a:cubicBezTo>
                      <a:pt x="2" y="15"/>
                      <a:pt x="3" y="15"/>
                      <a:pt x="3" y="16"/>
                    </a:cubicBezTo>
                    <a:cubicBezTo>
                      <a:pt x="3" y="16"/>
                      <a:pt x="2" y="17"/>
                      <a:pt x="2" y="17"/>
                    </a:cubicBezTo>
                    <a:cubicBezTo>
                      <a:pt x="3" y="18"/>
                      <a:pt x="3" y="18"/>
                      <a:pt x="3" y="18"/>
                    </a:cubicBezTo>
                    <a:cubicBezTo>
                      <a:pt x="4" y="18"/>
                      <a:pt x="4" y="18"/>
                      <a:pt x="4" y="18"/>
                    </a:cubicBezTo>
                    <a:cubicBezTo>
                      <a:pt x="5" y="18"/>
                      <a:pt x="5" y="18"/>
                      <a:pt x="6" y="18"/>
                    </a:cubicBezTo>
                    <a:cubicBezTo>
                      <a:pt x="6" y="18"/>
                      <a:pt x="6" y="18"/>
                      <a:pt x="7" y="18"/>
                    </a:cubicBezTo>
                    <a:cubicBezTo>
                      <a:pt x="8" y="17"/>
                      <a:pt x="8" y="17"/>
                      <a:pt x="8" y="17"/>
                    </a:cubicBezTo>
                    <a:cubicBezTo>
                      <a:pt x="9" y="17"/>
                      <a:pt x="9" y="17"/>
                      <a:pt x="9" y="16"/>
                    </a:cubicBezTo>
                    <a:cubicBezTo>
                      <a:pt x="10" y="16"/>
                      <a:pt x="10" y="16"/>
                      <a:pt x="11" y="16"/>
                    </a:cubicBezTo>
                    <a:cubicBezTo>
                      <a:pt x="11" y="16"/>
                      <a:pt x="11" y="16"/>
                      <a:pt x="12" y="16"/>
                    </a:cubicBezTo>
                    <a:cubicBezTo>
                      <a:pt x="12" y="16"/>
                      <a:pt x="13" y="16"/>
                      <a:pt x="13" y="15"/>
                    </a:cubicBezTo>
                    <a:cubicBezTo>
                      <a:pt x="14" y="15"/>
                      <a:pt x="14" y="14"/>
                      <a:pt x="14" y="15"/>
                    </a:cubicBezTo>
                    <a:cubicBezTo>
                      <a:pt x="14" y="15"/>
                      <a:pt x="14" y="15"/>
                      <a:pt x="15" y="15"/>
                    </a:cubicBezTo>
                    <a:cubicBezTo>
                      <a:pt x="15" y="15"/>
                      <a:pt x="15" y="15"/>
                      <a:pt x="15" y="15"/>
                    </a:cubicBezTo>
                    <a:cubicBezTo>
                      <a:pt x="16" y="15"/>
                      <a:pt x="16" y="15"/>
                      <a:pt x="17" y="14"/>
                    </a:cubicBezTo>
                    <a:cubicBezTo>
                      <a:pt x="17" y="14"/>
                      <a:pt x="17" y="14"/>
                      <a:pt x="17" y="13"/>
                    </a:cubicBezTo>
                    <a:cubicBezTo>
                      <a:pt x="18" y="13"/>
                      <a:pt x="18" y="13"/>
                      <a:pt x="18" y="13"/>
                    </a:cubicBezTo>
                    <a:cubicBezTo>
                      <a:pt x="19" y="13"/>
                      <a:pt x="19" y="13"/>
                      <a:pt x="19" y="12"/>
                    </a:cubicBezTo>
                    <a:cubicBezTo>
                      <a:pt x="20" y="12"/>
                      <a:pt x="20" y="12"/>
                      <a:pt x="21" y="12"/>
                    </a:cubicBezTo>
                    <a:cubicBezTo>
                      <a:pt x="21" y="12"/>
                      <a:pt x="22" y="12"/>
                      <a:pt x="22" y="11"/>
                    </a:cubicBezTo>
                    <a:cubicBezTo>
                      <a:pt x="23" y="11"/>
                      <a:pt x="23" y="11"/>
                      <a:pt x="24" y="11"/>
                    </a:cubicBezTo>
                    <a:cubicBezTo>
                      <a:pt x="24" y="11"/>
                      <a:pt x="24" y="11"/>
                      <a:pt x="25" y="10"/>
                    </a:cubicBezTo>
                    <a:cubicBezTo>
                      <a:pt x="25" y="10"/>
                      <a:pt x="25" y="10"/>
                      <a:pt x="25" y="10"/>
                    </a:cubicBezTo>
                    <a:cubicBezTo>
                      <a:pt x="25" y="9"/>
                      <a:pt x="24" y="9"/>
                      <a:pt x="25" y="8"/>
                    </a:cubicBezTo>
                    <a:cubicBezTo>
                      <a:pt x="25" y="8"/>
                      <a:pt x="25" y="8"/>
                      <a:pt x="26" y="7"/>
                    </a:cubicBezTo>
                    <a:cubicBezTo>
                      <a:pt x="26" y="7"/>
                      <a:pt x="26" y="7"/>
                      <a:pt x="26" y="7"/>
                    </a:cubicBezTo>
                    <a:cubicBezTo>
                      <a:pt x="26" y="7"/>
                      <a:pt x="26" y="7"/>
                      <a:pt x="26" y="7"/>
                    </a:cubicBezTo>
                    <a:cubicBezTo>
                      <a:pt x="27" y="7"/>
                      <a:pt x="27" y="7"/>
                      <a:pt x="27" y="7"/>
                    </a:cubicBezTo>
                    <a:cubicBezTo>
                      <a:pt x="26" y="6"/>
                      <a:pt x="25" y="5"/>
                      <a:pt x="24" y="4"/>
                    </a:cubicBezTo>
                    <a:cubicBezTo>
                      <a:pt x="24" y="3"/>
                      <a:pt x="24" y="3"/>
                      <a:pt x="23"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52"/>
              <p:cNvSpPr>
                <a:spLocks/>
              </p:cNvSpPr>
              <p:nvPr/>
            </p:nvSpPr>
            <p:spPr bwMode="auto">
              <a:xfrm>
                <a:off x="3729039" y="2557464"/>
                <a:ext cx="161925" cy="139700"/>
              </a:xfrm>
              <a:custGeom>
                <a:avLst/>
                <a:gdLst>
                  <a:gd name="T0" fmla="*/ 14 w 15"/>
                  <a:gd name="T1" fmla="*/ 10 h 13"/>
                  <a:gd name="T2" fmla="*/ 13 w 15"/>
                  <a:gd name="T3" fmla="*/ 10 h 13"/>
                  <a:gd name="T4" fmla="*/ 13 w 15"/>
                  <a:gd name="T5" fmla="*/ 9 h 13"/>
                  <a:gd name="T6" fmla="*/ 13 w 15"/>
                  <a:gd name="T7" fmla="*/ 8 h 13"/>
                  <a:gd name="T8" fmla="*/ 13 w 15"/>
                  <a:gd name="T9" fmla="*/ 7 h 13"/>
                  <a:gd name="T10" fmla="*/ 13 w 15"/>
                  <a:gd name="T11" fmla="*/ 6 h 13"/>
                  <a:gd name="T12" fmla="*/ 12 w 15"/>
                  <a:gd name="T13" fmla="*/ 5 h 13"/>
                  <a:gd name="T14" fmla="*/ 11 w 15"/>
                  <a:gd name="T15" fmla="*/ 4 h 13"/>
                  <a:gd name="T16" fmla="*/ 11 w 15"/>
                  <a:gd name="T17" fmla="*/ 4 h 13"/>
                  <a:gd name="T18" fmla="*/ 10 w 15"/>
                  <a:gd name="T19" fmla="*/ 3 h 13"/>
                  <a:gd name="T20" fmla="*/ 10 w 15"/>
                  <a:gd name="T21" fmla="*/ 2 h 13"/>
                  <a:gd name="T22" fmla="*/ 9 w 15"/>
                  <a:gd name="T23" fmla="*/ 2 h 13"/>
                  <a:gd name="T24" fmla="*/ 8 w 15"/>
                  <a:gd name="T25" fmla="*/ 2 h 13"/>
                  <a:gd name="T26" fmla="*/ 8 w 15"/>
                  <a:gd name="T27" fmla="*/ 1 h 13"/>
                  <a:gd name="T28" fmla="*/ 7 w 15"/>
                  <a:gd name="T29" fmla="*/ 1 h 13"/>
                  <a:gd name="T30" fmla="*/ 6 w 15"/>
                  <a:gd name="T31" fmla="*/ 0 h 13"/>
                  <a:gd name="T32" fmla="*/ 5 w 15"/>
                  <a:gd name="T33" fmla="*/ 1 h 13"/>
                  <a:gd name="T34" fmla="*/ 4 w 15"/>
                  <a:gd name="T35" fmla="*/ 1 h 13"/>
                  <a:gd name="T36" fmla="*/ 3 w 15"/>
                  <a:gd name="T37" fmla="*/ 1 h 13"/>
                  <a:gd name="T38" fmla="*/ 2 w 15"/>
                  <a:gd name="T39" fmla="*/ 2 h 13"/>
                  <a:gd name="T40" fmla="*/ 2 w 15"/>
                  <a:gd name="T41" fmla="*/ 2 h 13"/>
                  <a:gd name="T42" fmla="*/ 2 w 15"/>
                  <a:gd name="T43" fmla="*/ 3 h 13"/>
                  <a:gd name="T44" fmla="*/ 1 w 15"/>
                  <a:gd name="T45" fmla="*/ 4 h 13"/>
                  <a:gd name="T46" fmla="*/ 0 w 15"/>
                  <a:gd name="T47" fmla="*/ 5 h 13"/>
                  <a:gd name="T48" fmla="*/ 0 w 15"/>
                  <a:gd name="T49" fmla="*/ 7 h 13"/>
                  <a:gd name="T50" fmla="*/ 1 w 15"/>
                  <a:gd name="T51" fmla="*/ 8 h 13"/>
                  <a:gd name="T52" fmla="*/ 1 w 15"/>
                  <a:gd name="T53" fmla="*/ 9 h 13"/>
                  <a:gd name="T54" fmla="*/ 3 w 15"/>
                  <a:gd name="T55" fmla="*/ 9 h 13"/>
                  <a:gd name="T56" fmla="*/ 4 w 15"/>
                  <a:gd name="T57" fmla="*/ 9 h 13"/>
                  <a:gd name="T58" fmla="*/ 5 w 15"/>
                  <a:gd name="T59" fmla="*/ 9 h 13"/>
                  <a:gd name="T60" fmla="*/ 6 w 15"/>
                  <a:gd name="T61" fmla="*/ 9 h 13"/>
                  <a:gd name="T62" fmla="*/ 7 w 15"/>
                  <a:gd name="T63" fmla="*/ 9 h 13"/>
                  <a:gd name="T64" fmla="*/ 8 w 15"/>
                  <a:gd name="T65" fmla="*/ 9 h 13"/>
                  <a:gd name="T66" fmla="*/ 9 w 15"/>
                  <a:gd name="T67" fmla="*/ 10 h 13"/>
                  <a:gd name="T68" fmla="*/ 8 w 15"/>
                  <a:gd name="T69" fmla="*/ 10 h 13"/>
                  <a:gd name="T70" fmla="*/ 7 w 15"/>
                  <a:gd name="T71" fmla="*/ 10 h 13"/>
                  <a:gd name="T72" fmla="*/ 6 w 15"/>
                  <a:gd name="T73" fmla="*/ 10 h 13"/>
                  <a:gd name="T74" fmla="*/ 6 w 15"/>
                  <a:gd name="T75" fmla="*/ 10 h 13"/>
                  <a:gd name="T76" fmla="*/ 5 w 15"/>
                  <a:gd name="T77" fmla="*/ 10 h 13"/>
                  <a:gd name="T78" fmla="*/ 4 w 15"/>
                  <a:gd name="T79" fmla="*/ 10 h 13"/>
                  <a:gd name="T80" fmla="*/ 4 w 15"/>
                  <a:gd name="T81" fmla="*/ 10 h 13"/>
                  <a:gd name="T82" fmla="*/ 3 w 15"/>
                  <a:gd name="T83" fmla="*/ 10 h 13"/>
                  <a:gd name="T84" fmla="*/ 2 w 15"/>
                  <a:gd name="T85" fmla="*/ 10 h 13"/>
                  <a:gd name="T86" fmla="*/ 1 w 15"/>
                  <a:gd name="T87" fmla="*/ 11 h 13"/>
                  <a:gd name="T88" fmla="*/ 1 w 15"/>
                  <a:gd name="T89" fmla="*/ 12 h 13"/>
                  <a:gd name="T90" fmla="*/ 1 w 15"/>
                  <a:gd name="T91" fmla="*/ 13 h 13"/>
                  <a:gd name="T92" fmla="*/ 1 w 15"/>
                  <a:gd name="T93" fmla="*/ 13 h 13"/>
                  <a:gd name="T94" fmla="*/ 3 w 15"/>
                  <a:gd name="T95" fmla="*/ 13 h 13"/>
                  <a:gd name="T96" fmla="*/ 4 w 15"/>
                  <a:gd name="T97" fmla="*/ 13 h 13"/>
                  <a:gd name="T98" fmla="*/ 5 w 15"/>
                  <a:gd name="T99" fmla="*/ 12 h 13"/>
                  <a:gd name="T100" fmla="*/ 5 w 15"/>
                  <a:gd name="T101" fmla="*/ 12 h 13"/>
                  <a:gd name="T102" fmla="*/ 7 w 15"/>
                  <a:gd name="T103" fmla="*/ 12 h 13"/>
                  <a:gd name="T104" fmla="*/ 9 w 15"/>
                  <a:gd name="T105" fmla="*/ 12 h 13"/>
                  <a:gd name="T106" fmla="*/ 9 w 15"/>
                  <a:gd name="T107" fmla="*/ 12 h 13"/>
                  <a:gd name="T108" fmla="*/ 10 w 15"/>
                  <a:gd name="T109" fmla="*/ 12 h 13"/>
                  <a:gd name="T110" fmla="*/ 11 w 15"/>
                  <a:gd name="T111" fmla="*/ 13 h 13"/>
                  <a:gd name="T112" fmla="*/ 12 w 15"/>
                  <a:gd name="T113" fmla="*/ 13 h 13"/>
                  <a:gd name="T114" fmla="*/ 13 w 15"/>
                  <a:gd name="T115" fmla="*/ 13 h 13"/>
                  <a:gd name="T116" fmla="*/ 14 w 15"/>
                  <a:gd name="T117" fmla="*/ 13 h 13"/>
                  <a:gd name="T118" fmla="*/ 15 w 15"/>
                  <a:gd name="T119" fmla="*/ 12 h 13"/>
                  <a:gd name="T120" fmla="*/ 15 w 15"/>
                  <a:gd name="T121" fmla="*/ 11 h 13"/>
                  <a:gd name="T122" fmla="*/ 14 w 15"/>
                  <a:gd name="T12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 h="13">
                    <a:moveTo>
                      <a:pt x="14" y="10"/>
                    </a:moveTo>
                    <a:cubicBezTo>
                      <a:pt x="14" y="10"/>
                      <a:pt x="14" y="10"/>
                      <a:pt x="13" y="10"/>
                    </a:cubicBezTo>
                    <a:cubicBezTo>
                      <a:pt x="13" y="9"/>
                      <a:pt x="13" y="9"/>
                      <a:pt x="13" y="9"/>
                    </a:cubicBezTo>
                    <a:cubicBezTo>
                      <a:pt x="13" y="8"/>
                      <a:pt x="13" y="8"/>
                      <a:pt x="13" y="8"/>
                    </a:cubicBezTo>
                    <a:cubicBezTo>
                      <a:pt x="13" y="7"/>
                      <a:pt x="13" y="7"/>
                      <a:pt x="13" y="7"/>
                    </a:cubicBezTo>
                    <a:cubicBezTo>
                      <a:pt x="13" y="6"/>
                      <a:pt x="13" y="6"/>
                      <a:pt x="13" y="6"/>
                    </a:cubicBezTo>
                    <a:cubicBezTo>
                      <a:pt x="12" y="6"/>
                      <a:pt x="12" y="5"/>
                      <a:pt x="12" y="5"/>
                    </a:cubicBezTo>
                    <a:cubicBezTo>
                      <a:pt x="12" y="5"/>
                      <a:pt x="11" y="5"/>
                      <a:pt x="11" y="4"/>
                    </a:cubicBezTo>
                    <a:cubicBezTo>
                      <a:pt x="11" y="4"/>
                      <a:pt x="11" y="4"/>
                      <a:pt x="11" y="4"/>
                    </a:cubicBezTo>
                    <a:cubicBezTo>
                      <a:pt x="11" y="3"/>
                      <a:pt x="10" y="4"/>
                      <a:pt x="10" y="3"/>
                    </a:cubicBezTo>
                    <a:cubicBezTo>
                      <a:pt x="10" y="3"/>
                      <a:pt x="10" y="3"/>
                      <a:pt x="10" y="2"/>
                    </a:cubicBezTo>
                    <a:cubicBezTo>
                      <a:pt x="10" y="2"/>
                      <a:pt x="10" y="2"/>
                      <a:pt x="9" y="2"/>
                    </a:cubicBezTo>
                    <a:cubicBezTo>
                      <a:pt x="9" y="2"/>
                      <a:pt x="9" y="2"/>
                      <a:pt x="8" y="2"/>
                    </a:cubicBezTo>
                    <a:cubicBezTo>
                      <a:pt x="8" y="1"/>
                      <a:pt x="8" y="1"/>
                      <a:pt x="8" y="1"/>
                    </a:cubicBezTo>
                    <a:cubicBezTo>
                      <a:pt x="8" y="0"/>
                      <a:pt x="7" y="1"/>
                      <a:pt x="7" y="1"/>
                    </a:cubicBezTo>
                    <a:cubicBezTo>
                      <a:pt x="6" y="0"/>
                      <a:pt x="6" y="0"/>
                      <a:pt x="6" y="0"/>
                    </a:cubicBezTo>
                    <a:cubicBezTo>
                      <a:pt x="5" y="0"/>
                      <a:pt x="5" y="0"/>
                      <a:pt x="5" y="1"/>
                    </a:cubicBezTo>
                    <a:cubicBezTo>
                      <a:pt x="5" y="1"/>
                      <a:pt x="4" y="1"/>
                      <a:pt x="4" y="1"/>
                    </a:cubicBezTo>
                    <a:cubicBezTo>
                      <a:pt x="4" y="1"/>
                      <a:pt x="3" y="1"/>
                      <a:pt x="3" y="1"/>
                    </a:cubicBezTo>
                    <a:cubicBezTo>
                      <a:pt x="3" y="1"/>
                      <a:pt x="3" y="1"/>
                      <a:pt x="2" y="2"/>
                    </a:cubicBezTo>
                    <a:cubicBezTo>
                      <a:pt x="2" y="2"/>
                      <a:pt x="2" y="2"/>
                      <a:pt x="2" y="2"/>
                    </a:cubicBezTo>
                    <a:cubicBezTo>
                      <a:pt x="2" y="2"/>
                      <a:pt x="3" y="3"/>
                      <a:pt x="2" y="3"/>
                    </a:cubicBezTo>
                    <a:cubicBezTo>
                      <a:pt x="2" y="4"/>
                      <a:pt x="2" y="4"/>
                      <a:pt x="1" y="4"/>
                    </a:cubicBezTo>
                    <a:cubicBezTo>
                      <a:pt x="1" y="5"/>
                      <a:pt x="0" y="5"/>
                      <a:pt x="0" y="5"/>
                    </a:cubicBezTo>
                    <a:cubicBezTo>
                      <a:pt x="0" y="6"/>
                      <a:pt x="0" y="6"/>
                      <a:pt x="0" y="7"/>
                    </a:cubicBezTo>
                    <a:cubicBezTo>
                      <a:pt x="1" y="7"/>
                      <a:pt x="1" y="7"/>
                      <a:pt x="1" y="8"/>
                    </a:cubicBezTo>
                    <a:cubicBezTo>
                      <a:pt x="2" y="8"/>
                      <a:pt x="1" y="9"/>
                      <a:pt x="1" y="9"/>
                    </a:cubicBezTo>
                    <a:cubicBezTo>
                      <a:pt x="2" y="9"/>
                      <a:pt x="2" y="9"/>
                      <a:pt x="3" y="9"/>
                    </a:cubicBezTo>
                    <a:cubicBezTo>
                      <a:pt x="3" y="9"/>
                      <a:pt x="4" y="9"/>
                      <a:pt x="4" y="9"/>
                    </a:cubicBezTo>
                    <a:cubicBezTo>
                      <a:pt x="5" y="9"/>
                      <a:pt x="5" y="9"/>
                      <a:pt x="5" y="9"/>
                    </a:cubicBezTo>
                    <a:cubicBezTo>
                      <a:pt x="6" y="8"/>
                      <a:pt x="6" y="8"/>
                      <a:pt x="6" y="9"/>
                    </a:cubicBezTo>
                    <a:cubicBezTo>
                      <a:pt x="7" y="9"/>
                      <a:pt x="7" y="9"/>
                      <a:pt x="7" y="9"/>
                    </a:cubicBezTo>
                    <a:cubicBezTo>
                      <a:pt x="8" y="9"/>
                      <a:pt x="8" y="9"/>
                      <a:pt x="8" y="9"/>
                    </a:cubicBezTo>
                    <a:cubicBezTo>
                      <a:pt x="9" y="9"/>
                      <a:pt x="9" y="9"/>
                      <a:pt x="9" y="10"/>
                    </a:cubicBezTo>
                    <a:cubicBezTo>
                      <a:pt x="9" y="10"/>
                      <a:pt x="8" y="10"/>
                      <a:pt x="8" y="10"/>
                    </a:cubicBezTo>
                    <a:cubicBezTo>
                      <a:pt x="8" y="10"/>
                      <a:pt x="7" y="10"/>
                      <a:pt x="7" y="10"/>
                    </a:cubicBezTo>
                    <a:cubicBezTo>
                      <a:pt x="7" y="10"/>
                      <a:pt x="7" y="10"/>
                      <a:pt x="6" y="10"/>
                    </a:cubicBezTo>
                    <a:cubicBezTo>
                      <a:pt x="6" y="9"/>
                      <a:pt x="6" y="9"/>
                      <a:pt x="6" y="10"/>
                    </a:cubicBezTo>
                    <a:cubicBezTo>
                      <a:pt x="5" y="10"/>
                      <a:pt x="5" y="10"/>
                      <a:pt x="5" y="10"/>
                    </a:cubicBezTo>
                    <a:cubicBezTo>
                      <a:pt x="5" y="10"/>
                      <a:pt x="5" y="10"/>
                      <a:pt x="4" y="10"/>
                    </a:cubicBezTo>
                    <a:cubicBezTo>
                      <a:pt x="4" y="10"/>
                      <a:pt x="4" y="10"/>
                      <a:pt x="4" y="10"/>
                    </a:cubicBezTo>
                    <a:cubicBezTo>
                      <a:pt x="4" y="11"/>
                      <a:pt x="3" y="10"/>
                      <a:pt x="3" y="10"/>
                    </a:cubicBezTo>
                    <a:cubicBezTo>
                      <a:pt x="3" y="10"/>
                      <a:pt x="3" y="10"/>
                      <a:pt x="2" y="10"/>
                    </a:cubicBezTo>
                    <a:cubicBezTo>
                      <a:pt x="1" y="11"/>
                      <a:pt x="1" y="11"/>
                      <a:pt x="1" y="11"/>
                    </a:cubicBezTo>
                    <a:cubicBezTo>
                      <a:pt x="1" y="11"/>
                      <a:pt x="1" y="11"/>
                      <a:pt x="1" y="12"/>
                    </a:cubicBezTo>
                    <a:cubicBezTo>
                      <a:pt x="1" y="12"/>
                      <a:pt x="1" y="12"/>
                      <a:pt x="1" y="13"/>
                    </a:cubicBezTo>
                    <a:cubicBezTo>
                      <a:pt x="1" y="13"/>
                      <a:pt x="1" y="13"/>
                      <a:pt x="1" y="13"/>
                    </a:cubicBezTo>
                    <a:cubicBezTo>
                      <a:pt x="2" y="13"/>
                      <a:pt x="2" y="13"/>
                      <a:pt x="3" y="13"/>
                    </a:cubicBezTo>
                    <a:cubicBezTo>
                      <a:pt x="3" y="13"/>
                      <a:pt x="3" y="13"/>
                      <a:pt x="4" y="13"/>
                    </a:cubicBezTo>
                    <a:cubicBezTo>
                      <a:pt x="4" y="13"/>
                      <a:pt x="4" y="12"/>
                      <a:pt x="5" y="12"/>
                    </a:cubicBezTo>
                    <a:cubicBezTo>
                      <a:pt x="5" y="12"/>
                      <a:pt x="5" y="12"/>
                      <a:pt x="5" y="12"/>
                    </a:cubicBezTo>
                    <a:cubicBezTo>
                      <a:pt x="6" y="12"/>
                      <a:pt x="7" y="12"/>
                      <a:pt x="7" y="12"/>
                    </a:cubicBezTo>
                    <a:cubicBezTo>
                      <a:pt x="8" y="12"/>
                      <a:pt x="8" y="12"/>
                      <a:pt x="9" y="12"/>
                    </a:cubicBezTo>
                    <a:cubicBezTo>
                      <a:pt x="9" y="12"/>
                      <a:pt x="9" y="12"/>
                      <a:pt x="9" y="12"/>
                    </a:cubicBezTo>
                    <a:cubicBezTo>
                      <a:pt x="9" y="12"/>
                      <a:pt x="9" y="12"/>
                      <a:pt x="10" y="12"/>
                    </a:cubicBezTo>
                    <a:cubicBezTo>
                      <a:pt x="10" y="12"/>
                      <a:pt x="10" y="12"/>
                      <a:pt x="11" y="13"/>
                    </a:cubicBezTo>
                    <a:cubicBezTo>
                      <a:pt x="11" y="13"/>
                      <a:pt x="12" y="13"/>
                      <a:pt x="12" y="13"/>
                    </a:cubicBezTo>
                    <a:cubicBezTo>
                      <a:pt x="13" y="13"/>
                      <a:pt x="13" y="12"/>
                      <a:pt x="13" y="13"/>
                    </a:cubicBezTo>
                    <a:cubicBezTo>
                      <a:pt x="14" y="13"/>
                      <a:pt x="14" y="13"/>
                      <a:pt x="14" y="13"/>
                    </a:cubicBezTo>
                    <a:cubicBezTo>
                      <a:pt x="14" y="13"/>
                      <a:pt x="14" y="13"/>
                      <a:pt x="15" y="12"/>
                    </a:cubicBezTo>
                    <a:cubicBezTo>
                      <a:pt x="15" y="12"/>
                      <a:pt x="15" y="12"/>
                      <a:pt x="15" y="11"/>
                    </a:cubicBezTo>
                    <a:cubicBezTo>
                      <a:pt x="15" y="11"/>
                      <a:pt x="15" y="11"/>
                      <a:pt x="14" y="1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3"/>
              <p:cNvSpPr>
                <a:spLocks/>
              </p:cNvSpPr>
              <p:nvPr/>
            </p:nvSpPr>
            <p:spPr bwMode="auto">
              <a:xfrm>
                <a:off x="3740152" y="26543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54"/>
              <p:cNvSpPr>
                <a:spLocks/>
              </p:cNvSpPr>
              <p:nvPr/>
            </p:nvSpPr>
            <p:spPr bwMode="auto">
              <a:xfrm>
                <a:off x="3751264" y="2578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55"/>
              <p:cNvSpPr>
                <a:spLocks/>
              </p:cNvSpPr>
              <p:nvPr/>
            </p:nvSpPr>
            <p:spPr bwMode="auto">
              <a:xfrm>
                <a:off x="4268789" y="2643189"/>
                <a:ext cx="323850" cy="314325"/>
              </a:xfrm>
              <a:custGeom>
                <a:avLst/>
                <a:gdLst>
                  <a:gd name="T0" fmla="*/ 29 w 30"/>
                  <a:gd name="T1" fmla="*/ 5 h 29"/>
                  <a:gd name="T2" fmla="*/ 28 w 30"/>
                  <a:gd name="T3" fmla="*/ 3 h 29"/>
                  <a:gd name="T4" fmla="*/ 29 w 30"/>
                  <a:gd name="T5" fmla="*/ 2 h 29"/>
                  <a:gd name="T6" fmla="*/ 28 w 30"/>
                  <a:gd name="T7" fmla="*/ 1 h 29"/>
                  <a:gd name="T8" fmla="*/ 27 w 30"/>
                  <a:gd name="T9" fmla="*/ 1 h 29"/>
                  <a:gd name="T10" fmla="*/ 26 w 30"/>
                  <a:gd name="T11" fmla="*/ 2 h 29"/>
                  <a:gd name="T12" fmla="*/ 24 w 30"/>
                  <a:gd name="T13" fmla="*/ 3 h 29"/>
                  <a:gd name="T14" fmla="*/ 22 w 30"/>
                  <a:gd name="T15" fmla="*/ 2 h 29"/>
                  <a:gd name="T16" fmla="*/ 20 w 30"/>
                  <a:gd name="T17" fmla="*/ 2 h 29"/>
                  <a:gd name="T18" fmla="*/ 18 w 30"/>
                  <a:gd name="T19" fmla="*/ 3 h 29"/>
                  <a:gd name="T20" fmla="*/ 16 w 30"/>
                  <a:gd name="T21" fmla="*/ 4 h 29"/>
                  <a:gd name="T22" fmla="*/ 14 w 30"/>
                  <a:gd name="T23" fmla="*/ 2 h 29"/>
                  <a:gd name="T24" fmla="*/ 12 w 30"/>
                  <a:gd name="T25" fmla="*/ 3 h 29"/>
                  <a:gd name="T26" fmla="*/ 10 w 30"/>
                  <a:gd name="T27" fmla="*/ 2 h 29"/>
                  <a:gd name="T28" fmla="*/ 8 w 30"/>
                  <a:gd name="T29" fmla="*/ 1 h 29"/>
                  <a:gd name="T30" fmla="*/ 7 w 30"/>
                  <a:gd name="T31" fmla="*/ 1 h 29"/>
                  <a:gd name="T32" fmla="*/ 5 w 30"/>
                  <a:gd name="T33" fmla="*/ 1 h 29"/>
                  <a:gd name="T34" fmla="*/ 4 w 30"/>
                  <a:gd name="T35" fmla="*/ 3 h 29"/>
                  <a:gd name="T36" fmla="*/ 2 w 30"/>
                  <a:gd name="T37" fmla="*/ 5 h 29"/>
                  <a:gd name="T38" fmla="*/ 2 w 30"/>
                  <a:gd name="T39" fmla="*/ 6 h 29"/>
                  <a:gd name="T40" fmla="*/ 2 w 30"/>
                  <a:gd name="T41" fmla="*/ 9 h 29"/>
                  <a:gd name="T42" fmla="*/ 2 w 30"/>
                  <a:gd name="T43" fmla="*/ 11 h 29"/>
                  <a:gd name="T44" fmla="*/ 2 w 30"/>
                  <a:gd name="T45" fmla="*/ 12 h 29"/>
                  <a:gd name="T46" fmla="*/ 1 w 30"/>
                  <a:gd name="T47" fmla="*/ 14 h 29"/>
                  <a:gd name="T48" fmla="*/ 0 w 30"/>
                  <a:gd name="T49" fmla="*/ 15 h 29"/>
                  <a:gd name="T50" fmla="*/ 0 w 30"/>
                  <a:gd name="T51" fmla="*/ 19 h 29"/>
                  <a:gd name="T52" fmla="*/ 0 w 30"/>
                  <a:gd name="T53" fmla="*/ 22 h 29"/>
                  <a:gd name="T54" fmla="*/ 2 w 30"/>
                  <a:gd name="T55" fmla="*/ 22 h 29"/>
                  <a:gd name="T56" fmla="*/ 4 w 30"/>
                  <a:gd name="T57" fmla="*/ 22 h 29"/>
                  <a:gd name="T58" fmla="*/ 5 w 30"/>
                  <a:gd name="T59" fmla="*/ 23 h 29"/>
                  <a:gd name="T60" fmla="*/ 6 w 30"/>
                  <a:gd name="T61" fmla="*/ 24 h 29"/>
                  <a:gd name="T62" fmla="*/ 7 w 30"/>
                  <a:gd name="T63" fmla="*/ 26 h 29"/>
                  <a:gd name="T64" fmla="*/ 8 w 30"/>
                  <a:gd name="T65" fmla="*/ 28 h 29"/>
                  <a:gd name="T66" fmla="*/ 9 w 30"/>
                  <a:gd name="T67" fmla="*/ 28 h 29"/>
                  <a:gd name="T68" fmla="*/ 12 w 30"/>
                  <a:gd name="T69" fmla="*/ 27 h 29"/>
                  <a:gd name="T70" fmla="*/ 14 w 30"/>
                  <a:gd name="T71" fmla="*/ 27 h 29"/>
                  <a:gd name="T72" fmla="*/ 15 w 30"/>
                  <a:gd name="T73" fmla="*/ 26 h 29"/>
                  <a:gd name="T74" fmla="*/ 15 w 30"/>
                  <a:gd name="T75" fmla="*/ 25 h 29"/>
                  <a:gd name="T76" fmla="*/ 16 w 30"/>
                  <a:gd name="T77" fmla="*/ 23 h 29"/>
                  <a:gd name="T78" fmla="*/ 17 w 30"/>
                  <a:gd name="T79" fmla="*/ 22 h 29"/>
                  <a:gd name="T80" fmla="*/ 19 w 30"/>
                  <a:gd name="T81" fmla="*/ 20 h 29"/>
                  <a:gd name="T82" fmla="*/ 20 w 30"/>
                  <a:gd name="T83" fmla="*/ 20 h 29"/>
                  <a:gd name="T84" fmla="*/ 22 w 30"/>
                  <a:gd name="T85" fmla="*/ 21 h 29"/>
                  <a:gd name="T86" fmla="*/ 23 w 30"/>
                  <a:gd name="T87" fmla="*/ 19 h 29"/>
                  <a:gd name="T88" fmla="*/ 23 w 30"/>
                  <a:gd name="T89" fmla="*/ 18 h 29"/>
                  <a:gd name="T90" fmla="*/ 24 w 30"/>
                  <a:gd name="T91" fmla="*/ 16 h 29"/>
                  <a:gd name="T92" fmla="*/ 25 w 30"/>
                  <a:gd name="T93" fmla="*/ 14 h 29"/>
                  <a:gd name="T94" fmla="*/ 26 w 30"/>
                  <a:gd name="T95" fmla="*/ 13 h 29"/>
                  <a:gd name="T96" fmla="*/ 26 w 30"/>
                  <a:gd name="T97" fmla="*/ 11 h 29"/>
                  <a:gd name="T98" fmla="*/ 27 w 30"/>
                  <a:gd name="T99" fmla="*/ 10 h 29"/>
                  <a:gd name="T100" fmla="*/ 28 w 30"/>
                  <a:gd name="T101" fmla="*/ 8 h 29"/>
                  <a:gd name="T102" fmla="*/ 30 w 30"/>
                  <a:gd name="T103" fmla="*/ 7 h 29"/>
                  <a:gd name="T104" fmla="*/ 29 w 30"/>
                  <a:gd name="T10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 h="29">
                    <a:moveTo>
                      <a:pt x="29" y="5"/>
                    </a:moveTo>
                    <a:cubicBezTo>
                      <a:pt x="29" y="5"/>
                      <a:pt x="29" y="5"/>
                      <a:pt x="29" y="5"/>
                    </a:cubicBezTo>
                    <a:cubicBezTo>
                      <a:pt x="28" y="5"/>
                      <a:pt x="28" y="4"/>
                      <a:pt x="28" y="4"/>
                    </a:cubicBezTo>
                    <a:cubicBezTo>
                      <a:pt x="28" y="4"/>
                      <a:pt x="28" y="4"/>
                      <a:pt x="28" y="3"/>
                    </a:cubicBezTo>
                    <a:cubicBezTo>
                      <a:pt x="29" y="3"/>
                      <a:pt x="29" y="3"/>
                      <a:pt x="29" y="3"/>
                    </a:cubicBezTo>
                    <a:cubicBezTo>
                      <a:pt x="29" y="2"/>
                      <a:pt x="29" y="2"/>
                      <a:pt x="29" y="2"/>
                    </a:cubicBezTo>
                    <a:cubicBezTo>
                      <a:pt x="28" y="2"/>
                      <a:pt x="29" y="1"/>
                      <a:pt x="28" y="1"/>
                    </a:cubicBezTo>
                    <a:cubicBezTo>
                      <a:pt x="28" y="1"/>
                      <a:pt x="28" y="1"/>
                      <a:pt x="28" y="1"/>
                    </a:cubicBezTo>
                    <a:cubicBezTo>
                      <a:pt x="28" y="1"/>
                      <a:pt x="28" y="1"/>
                      <a:pt x="28" y="1"/>
                    </a:cubicBezTo>
                    <a:cubicBezTo>
                      <a:pt x="27" y="1"/>
                      <a:pt x="27" y="1"/>
                      <a:pt x="27" y="1"/>
                    </a:cubicBezTo>
                    <a:cubicBezTo>
                      <a:pt x="27" y="2"/>
                      <a:pt x="27" y="2"/>
                      <a:pt x="27" y="2"/>
                    </a:cubicBezTo>
                    <a:cubicBezTo>
                      <a:pt x="26" y="2"/>
                      <a:pt x="26" y="2"/>
                      <a:pt x="26" y="2"/>
                    </a:cubicBezTo>
                    <a:cubicBezTo>
                      <a:pt x="25" y="2"/>
                      <a:pt x="25" y="2"/>
                      <a:pt x="25" y="3"/>
                    </a:cubicBezTo>
                    <a:cubicBezTo>
                      <a:pt x="24" y="3"/>
                      <a:pt x="24" y="3"/>
                      <a:pt x="24" y="3"/>
                    </a:cubicBezTo>
                    <a:cubicBezTo>
                      <a:pt x="23" y="3"/>
                      <a:pt x="23" y="3"/>
                      <a:pt x="23" y="3"/>
                    </a:cubicBezTo>
                    <a:cubicBezTo>
                      <a:pt x="22" y="3"/>
                      <a:pt x="22" y="3"/>
                      <a:pt x="22" y="2"/>
                    </a:cubicBezTo>
                    <a:cubicBezTo>
                      <a:pt x="22" y="2"/>
                      <a:pt x="21" y="2"/>
                      <a:pt x="21" y="2"/>
                    </a:cubicBezTo>
                    <a:cubicBezTo>
                      <a:pt x="21" y="2"/>
                      <a:pt x="20" y="2"/>
                      <a:pt x="20" y="2"/>
                    </a:cubicBezTo>
                    <a:cubicBezTo>
                      <a:pt x="19" y="2"/>
                      <a:pt x="19" y="2"/>
                      <a:pt x="19" y="3"/>
                    </a:cubicBezTo>
                    <a:cubicBezTo>
                      <a:pt x="18" y="3"/>
                      <a:pt x="18" y="3"/>
                      <a:pt x="18" y="3"/>
                    </a:cubicBezTo>
                    <a:cubicBezTo>
                      <a:pt x="17" y="4"/>
                      <a:pt x="17" y="4"/>
                      <a:pt x="17" y="4"/>
                    </a:cubicBezTo>
                    <a:cubicBezTo>
                      <a:pt x="16" y="4"/>
                      <a:pt x="16" y="4"/>
                      <a:pt x="16" y="4"/>
                    </a:cubicBezTo>
                    <a:cubicBezTo>
                      <a:pt x="15" y="3"/>
                      <a:pt x="15" y="3"/>
                      <a:pt x="15" y="3"/>
                    </a:cubicBezTo>
                    <a:cubicBezTo>
                      <a:pt x="14" y="3"/>
                      <a:pt x="14" y="2"/>
                      <a:pt x="14" y="2"/>
                    </a:cubicBezTo>
                    <a:cubicBezTo>
                      <a:pt x="13" y="2"/>
                      <a:pt x="13" y="2"/>
                      <a:pt x="13" y="2"/>
                    </a:cubicBezTo>
                    <a:cubicBezTo>
                      <a:pt x="12" y="2"/>
                      <a:pt x="12" y="3"/>
                      <a:pt x="12" y="3"/>
                    </a:cubicBezTo>
                    <a:cubicBezTo>
                      <a:pt x="11" y="3"/>
                      <a:pt x="11" y="3"/>
                      <a:pt x="10" y="3"/>
                    </a:cubicBezTo>
                    <a:cubicBezTo>
                      <a:pt x="10" y="3"/>
                      <a:pt x="10" y="2"/>
                      <a:pt x="10" y="2"/>
                    </a:cubicBezTo>
                    <a:cubicBezTo>
                      <a:pt x="9" y="2"/>
                      <a:pt x="9" y="2"/>
                      <a:pt x="9" y="2"/>
                    </a:cubicBezTo>
                    <a:cubicBezTo>
                      <a:pt x="8" y="2"/>
                      <a:pt x="8" y="1"/>
                      <a:pt x="8" y="1"/>
                    </a:cubicBezTo>
                    <a:cubicBezTo>
                      <a:pt x="8" y="1"/>
                      <a:pt x="8" y="1"/>
                      <a:pt x="7" y="1"/>
                    </a:cubicBezTo>
                    <a:cubicBezTo>
                      <a:pt x="7" y="0"/>
                      <a:pt x="7" y="1"/>
                      <a:pt x="7" y="1"/>
                    </a:cubicBezTo>
                    <a:cubicBezTo>
                      <a:pt x="6" y="1"/>
                      <a:pt x="6" y="1"/>
                      <a:pt x="6" y="1"/>
                    </a:cubicBezTo>
                    <a:cubicBezTo>
                      <a:pt x="6" y="1"/>
                      <a:pt x="5" y="1"/>
                      <a:pt x="5" y="1"/>
                    </a:cubicBezTo>
                    <a:cubicBezTo>
                      <a:pt x="5" y="1"/>
                      <a:pt x="4" y="2"/>
                      <a:pt x="4" y="2"/>
                    </a:cubicBezTo>
                    <a:cubicBezTo>
                      <a:pt x="4" y="2"/>
                      <a:pt x="4" y="2"/>
                      <a:pt x="4" y="3"/>
                    </a:cubicBezTo>
                    <a:cubicBezTo>
                      <a:pt x="3" y="3"/>
                      <a:pt x="4" y="4"/>
                      <a:pt x="3" y="4"/>
                    </a:cubicBezTo>
                    <a:cubicBezTo>
                      <a:pt x="3" y="4"/>
                      <a:pt x="2" y="4"/>
                      <a:pt x="2" y="5"/>
                    </a:cubicBezTo>
                    <a:cubicBezTo>
                      <a:pt x="2" y="5"/>
                      <a:pt x="2" y="5"/>
                      <a:pt x="2" y="6"/>
                    </a:cubicBezTo>
                    <a:cubicBezTo>
                      <a:pt x="2" y="6"/>
                      <a:pt x="2" y="6"/>
                      <a:pt x="2" y="6"/>
                    </a:cubicBezTo>
                    <a:cubicBezTo>
                      <a:pt x="2" y="7"/>
                      <a:pt x="2" y="7"/>
                      <a:pt x="2" y="7"/>
                    </a:cubicBezTo>
                    <a:cubicBezTo>
                      <a:pt x="2" y="8"/>
                      <a:pt x="2" y="8"/>
                      <a:pt x="2" y="9"/>
                    </a:cubicBezTo>
                    <a:cubicBezTo>
                      <a:pt x="3" y="9"/>
                      <a:pt x="3" y="9"/>
                      <a:pt x="3" y="10"/>
                    </a:cubicBezTo>
                    <a:cubicBezTo>
                      <a:pt x="3" y="10"/>
                      <a:pt x="3" y="10"/>
                      <a:pt x="2" y="11"/>
                    </a:cubicBezTo>
                    <a:cubicBezTo>
                      <a:pt x="2" y="11"/>
                      <a:pt x="2" y="11"/>
                      <a:pt x="2" y="12"/>
                    </a:cubicBezTo>
                    <a:cubicBezTo>
                      <a:pt x="2" y="12"/>
                      <a:pt x="2" y="12"/>
                      <a:pt x="2" y="12"/>
                    </a:cubicBezTo>
                    <a:cubicBezTo>
                      <a:pt x="1" y="13"/>
                      <a:pt x="1" y="13"/>
                      <a:pt x="1" y="13"/>
                    </a:cubicBezTo>
                    <a:cubicBezTo>
                      <a:pt x="1" y="14"/>
                      <a:pt x="1" y="14"/>
                      <a:pt x="1" y="14"/>
                    </a:cubicBezTo>
                    <a:cubicBezTo>
                      <a:pt x="1" y="14"/>
                      <a:pt x="1" y="14"/>
                      <a:pt x="1" y="14"/>
                    </a:cubicBezTo>
                    <a:cubicBezTo>
                      <a:pt x="0" y="15"/>
                      <a:pt x="0" y="15"/>
                      <a:pt x="0" y="15"/>
                    </a:cubicBezTo>
                    <a:cubicBezTo>
                      <a:pt x="0" y="15"/>
                      <a:pt x="0" y="16"/>
                      <a:pt x="0" y="17"/>
                    </a:cubicBezTo>
                    <a:cubicBezTo>
                      <a:pt x="0" y="17"/>
                      <a:pt x="0" y="18"/>
                      <a:pt x="0" y="19"/>
                    </a:cubicBezTo>
                    <a:cubicBezTo>
                      <a:pt x="0" y="19"/>
                      <a:pt x="0" y="20"/>
                      <a:pt x="0" y="20"/>
                    </a:cubicBezTo>
                    <a:cubicBezTo>
                      <a:pt x="0" y="21"/>
                      <a:pt x="0" y="21"/>
                      <a:pt x="0" y="22"/>
                    </a:cubicBezTo>
                    <a:cubicBezTo>
                      <a:pt x="0" y="22"/>
                      <a:pt x="0" y="22"/>
                      <a:pt x="0" y="22"/>
                    </a:cubicBezTo>
                    <a:cubicBezTo>
                      <a:pt x="1" y="22"/>
                      <a:pt x="1" y="22"/>
                      <a:pt x="2" y="22"/>
                    </a:cubicBezTo>
                    <a:cubicBezTo>
                      <a:pt x="2" y="22"/>
                      <a:pt x="3" y="22"/>
                      <a:pt x="3" y="22"/>
                    </a:cubicBezTo>
                    <a:cubicBezTo>
                      <a:pt x="4" y="22"/>
                      <a:pt x="4" y="22"/>
                      <a:pt x="4" y="22"/>
                    </a:cubicBezTo>
                    <a:cubicBezTo>
                      <a:pt x="4" y="22"/>
                      <a:pt x="5" y="22"/>
                      <a:pt x="5" y="23"/>
                    </a:cubicBezTo>
                    <a:cubicBezTo>
                      <a:pt x="5" y="23"/>
                      <a:pt x="5" y="23"/>
                      <a:pt x="5" y="23"/>
                    </a:cubicBezTo>
                    <a:cubicBezTo>
                      <a:pt x="5" y="24"/>
                      <a:pt x="6" y="23"/>
                      <a:pt x="6" y="24"/>
                    </a:cubicBezTo>
                    <a:cubicBezTo>
                      <a:pt x="6" y="24"/>
                      <a:pt x="6" y="24"/>
                      <a:pt x="6" y="24"/>
                    </a:cubicBezTo>
                    <a:cubicBezTo>
                      <a:pt x="7" y="25"/>
                      <a:pt x="7" y="25"/>
                      <a:pt x="7" y="25"/>
                    </a:cubicBezTo>
                    <a:cubicBezTo>
                      <a:pt x="7" y="26"/>
                      <a:pt x="7" y="26"/>
                      <a:pt x="7" y="26"/>
                    </a:cubicBezTo>
                    <a:cubicBezTo>
                      <a:pt x="7" y="27"/>
                      <a:pt x="7" y="27"/>
                      <a:pt x="7" y="27"/>
                    </a:cubicBezTo>
                    <a:cubicBezTo>
                      <a:pt x="8" y="28"/>
                      <a:pt x="8" y="28"/>
                      <a:pt x="8" y="28"/>
                    </a:cubicBezTo>
                    <a:cubicBezTo>
                      <a:pt x="8" y="28"/>
                      <a:pt x="8" y="28"/>
                      <a:pt x="9" y="28"/>
                    </a:cubicBezTo>
                    <a:cubicBezTo>
                      <a:pt x="9" y="28"/>
                      <a:pt x="9" y="28"/>
                      <a:pt x="9" y="28"/>
                    </a:cubicBezTo>
                    <a:cubicBezTo>
                      <a:pt x="10" y="29"/>
                      <a:pt x="10" y="28"/>
                      <a:pt x="10" y="28"/>
                    </a:cubicBezTo>
                    <a:cubicBezTo>
                      <a:pt x="11" y="28"/>
                      <a:pt x="11" y="27"/>
                      <a:pt x="12" y="27"/>
                    </a:cubicBezTo>
                    <a:cubicBezTo>
                      <a:pt x="13" y="27"/>
                      <a:pt x="13" y="27"/>
                      <a:pt x="13" y="27"/>
                    </a:cubicBezTo>
                    <a:cubicBezTo>
                      <a:pt x="14" y="27"/>
                      <a:pt x="14" y="27"/>
                      <a:pt x="14" y="27"/>
                    </a:cubicBezTo>
                    <a:cubicBezTo>
                      <a:pt x="14" y="27"/>
                      <a:pt x="14" y="27"/>
                      <a:pt x="14" y="27"/>
                    </a:cubicBezTo>
                    <a:cubicBezTo>
                      <a:pt x="14" y="26"/>
                      <a:pt x="14" y="26"/>
                      <a:pt x="15" y="26"/>
                    </a:cubicBezTo>
                    <a:cubicBezTo>
                      <a:pt x="15" y="26"/>
                      <a:pt x="15" y="26"/>
                      <a:pt x="15" y="26"/>
                    </a:cubicBezTo>
                    <a:cubicBezTo>
                      <a:pt x="15" y="25"/>
                      <a:pt x="15" y="25"/>
                      <a:pt x="15" y="25"/>
                    </a:cubicBezTo>
                    <a:cubicBezTo>
                      <a:pt x="15" y="25"/>
                      <a:pt x="15" y="24"/>
                      <a:pt x="15" y="24"/>
                    </a:cubicBezTo>
                    <a:cubicBezTo>
                      <a:pt x="15" y="24"/>
                      <a:pt x="16" y="23"/>
                      <a:pt x="16" y="23"/>
                    </a:cubicBezTo>
                    <a:cubicBezTo>
                      <a:pt x="16" y="23"/>
                      <a:pt x="16" y="23"/>
                      <a:pt x="17" y="22"/>
                    </a:cubicBezTo>
                    <a:cubicBezTo>
                      <a:pt x="17" y="22"/>
                      <a:pt x="17" y="22"/>
                      <a:pt x="17" y="22"/>
                    </a:cubicBezTo>
                    <a:cubicBezTo>
                      <a:pt x="18" y="22"/>
                      <a:pt x="18" y="21"/>
                      <a:pt x="18" y="21"/>
                    </a:cubicBezTo>
                    <a:cubicBezTo>
                      <a:pt x="18" y="21"/>
                      <a:pt x="18" y="20"/>
                      <a:pt x="19" y="20"/>
                    </a:cubicBezTo>
                    <a:cubicBezTo>
                      <a:pt x="19" y="20"/>
                      <a:pt x="19" y="20"/>
                      <a:pt x="20" y="20"/>
                    </a:cubicBezTo>
                    <a:cubicBezTo>
                      <a:pt x="20" y="20"/>
                      <a:pt x="20" y="20"/>
                      <a:pt x="20" y="20"/>
                    </a:cubicBezTo>
                    <a:cubicBezTo>
                      <a:pt x="21" y="20"/>
                      <a:pt x="21" y="21"/>
                      <a:pt x="21" y="21"/>
                    </a:cubicBezTo>
                    <a:cubicBezTo>
                      <a:pt x="21" y="21"/>
                      <a:pt x="21" y="21"/>
                      <a:pt x="22" y="21"/>
                    </a:cubicBezTo>
                    <a:cubicBezTo>
                      <a:pt x="22" y="22"/>
                      <a:pt x="22" y="21"/>
                      <a:pt x="22" y="21"/>
                    </a:cubicBezTo>
                    <a:cubicBezTo>
                      <a:pt x="23" y="20"/>
                      <a:pt x="23" y="20"/>
                      <a:pt x="23" y="19"/>
                    </a:cubicBezTo>
                    <a:cubicBezTo>
                      <a:pt x="23" y="19"/>
                      <a:pt x="23" y="19"/>
                      <a:pt x="23" y="19"/>
                    </a:cubicBezTo>
                    <a:cubicBezTo>
                      <a:pt x="23" y="18"/>
                      <a:pt x="23" y="18"/>
                      <a:pt x="23" y="18"/>
                    </a:cubicBezTo>
                    <a:cubicBezTo>
                      <a:pt x="24" y="17"/>
                      <a:pt x="24" y="17"/>
                      <a:pt x="24" y="16"/>
                    </a:cubicBezTo>
                    <a:cubicBezTo>
                      <a:pt x="24" y="16"/>
                      <a:pt x="24" y="16"/>
                      <a:pt x="24" y="16"/>
                    </a:cubicBezTo>
                    <a:cubicBezTo>
                      <a:pt x="25" y="15"/>
                      <a:pt x="25" y="15"/>
                      <a:pt x="25" y="15"/>
                    </a:cubicBezTo>
                    <a:cubicBezTo>
                      <a:pt x="25" y="15"/>
                      <a:pt x="25" y="15"/>
                      <a:pt x="25" y="14"/>
                    </a:cubicBezTo>
                    <a:cubicBezTo>
                      <a:pt x="25" y="14"/>
                      <a:pt x="25" y="14"/>
                      <a:pt x="26" y="14"/>
                    </a:cubicBezTo>
                    <a:cubicBezTo>
                      <a:pt x="26" y="14"/>
                      <a:pt x="25" y="13"/>
                      <a:pt x="26" y="13"/>
                    </a:cubicBezTo>
                    <a:cubicBezTo>
                      <a:pt x="26" y="13"/>
                      <a:pt x="26" y="13"/>
                      <a:pt x="26" y="13"/>
                    </a:cubicBezTo>
                    <a:cubicBezTo>
                      <a:pt x="27" y="12"/>
                      <a:pt x="26" y="12"/>
                      <a:pt x="26" y="11"/>
                    </a:cubicBezTo>
                    <a:cubicBezTo>
                      <a:pt x="27" y="11"/>
                      <a:pt x="27" y="11"/>
                      <a:pt x="27" y="11"/>
                    </a:cubicBezTo>
                    <a:cubicBezTo>
                      <a:pt x="27" y="10"/>
                      <a:pt x="27" y="10"/>
                      <a:pt x="27" y="10"/>
                    </a:cubicBezTo>
                    <a:cubicBezTo>
                      <a:pt x="28" y="9"/>
                      <a:pt x="28" y="9"/>
                      <a:pt x="28" y="9"/>
                    </a:cubicBezTo>
                    <a:cubicBezTo>
                      <a:pt x="28" y="8"/>
                      <a:pt x="28" y="8"/>
                      <a:pt x="28" y="8"/>
                    </a:cubicBezTo>
                    <a:cubicBezTo>
                      <a:pt x="29" y="8"/>
                      <a:pt x="29" y="8"/>
                      <a:pt x="29" y="8"/>
                    </a:cubicBezTo>
                    <a:cubicBezTo>
                      <a:pt x="30" y="8"/>
                      <a:pt x="30" y="7"/>
                      <a:pt x="30" y="7"/>
                    </a:cubicBezTo>
                    <a:cubicBezTo>
                      <a:pt x="30" y="7"/>
                      <a:pt x="30" y="6"/>
                      <a:pt x="30" y="6"/>
                    </a:cubicBezTo>
                    <a:cubicBezTo>
                      <a:pt x="30" y="5"/>
                      <a:pt x="30" y="5"/>
                      <a:pt x="29" y="5"/>
                    </a:cubicBezTo>
                  </a:path>
                </a:pathLst>
              </a:custGeom>
              <a:solidFill>
                <a:srgbClr val="00B050"/>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56"/>
              <p:cNvSpPr>
                <a:spLocks/>
              </p:cNvSpPr>
              <p:nvPr/>
            </p:nvSpPr>
            <p:spPr bwMode="auto">
              <a:xfrm>
                <a:off x="4862514" y="3573464"/>
                <a:ext cx="215900" cy="215900"/>
              </a:xfrm>
              <a:custGeom>
                <a:avLst/>
                <a:gdLst>
                  <a:gd name="T0" fmla="*/ 20 w 20"/>
                  <a:gd name="T1" fmla="*/ 3 h 20"/>
                  <a:gd name="T2" fmla="*/ 19 w 20"/>
                  <a:gd name="T3" fmla="*/ 3 h 20"/>
                  <a:gd name="T4" fmla="*/ 18 w 20"/>
                  <a:gd name="T5" fmla="*/ 2 h 20"/>
                  <a:gd name="T6" fmla="*/ 16 w 20"/>
                  <a:gd name="T7" fmla="*/ 1 h 20"/>
                  <a:gd name="T8" fmla="*/ 15 w 20"/>
                  <a:gd name="T9" fmla="*/ 1 h 20"/>
                  <a:gd name="T10" fmla="*/ 14 w 20"/>
                  <a:gd name="T11" fmla="*/ 0 h 20"/>
                  <a:gd name="T12" fmla="*/ 14 w 20"/>
                  <a:gd name="T13" fmla="*/ 0 h 20"/>
                  <a:gd name="T14" fmla="*/ 13 w 20"/>
                  <a:gd name="T15" fmla="*/ 0 h 20"/>
                  <a:gd name="T16" fmla="*/ 12 w 20"/>
                  <a:gd name="T17" fmla="*/ 0 h 20"/>
                  <a:gd name="T18" fmla="*/ 11 w 20"/>
                  <a:gd name="T19" fmla="*/ 0 h 20"/>
                  <a:gd name="T20" fmla="*/ 11 w 20"/>
                  <a:gd name="T21" fmla="*/ 0 h 20"/>
                  <a:gd name="T22" fmla="*/ 10 w 20"/>
                  <a:gd name="T23" fmla="*/ 1 h 20"/>
                  <a:gd name="T24" fmla="*/ 9 w 20"/>
                  <a:gd name="T25" fmla="*/ 2 h 20"/>
                  <a:gd name="T26" fmla="*/ 9 w 20"/>
                  <a:gd name="T27" fmla="*/ 3 h 20"/>
                  <a:gd name="T28" fmla="*/ 9 w 20"/>
                  <a:gd name="T29" fmla="*/ 3 h 20"/>
                  <a:gd name="T30" fmla="*/ 8 w 20"/>
                  <a:gd name="T31" fmla="*/ 4 h 20"/>
                  <a:gd name="T32" fmla="*/ 7 w 20"/>
                  <a:gd name="T33" fmla="*/ 4 h 20"/>
                  <a:gd name="T34" fmla="*/ 6 w 20"/>
                  <a:gd name="T35" fmla="*/ 5 h 20"/>
                  <a:gd name="T36" fmla="*/ 5 w 20"/>
                  <a:gd name="T37" fmla="*/ 6 h 20"/>
                  <a:gd name="T38" fmla="*/ 5 w 20"/>
                  <a:gd name="T39" fmla="*/ 7 h 20"/>
                  <a:gd name="T40" fmla="*/ 5 w 20"/>
                  <a:gd name="T41" fmla="*/ 7 h 20"/>
                  <a:gd name="T42" fmla="*/ 4 w 20"/>
                  <a:gd name="T43" fmla="*/ 7 h 20"/>
                  <a:gd name="T44" fmla="*/ 3 w 20"/>
                  <a:gd name="T45" fmla="*/ 7 h 20"/>
                  <a:gd name="T46" fmla="*/ 3 w 20"/>
                  <a:gd name="T47" fmla="*/ 6 h 20"/>
                  <a:gd name="T48" fmla="*/ 2 w 20"/>
                  <a:gd name="T49" fmla="*/ 6 h 20"/>
                  <a:gd name="T50" fmla="*/ 1 w 20"/>
                  <a:gd name="T51" fmla="*/ 6 h 20"/>
                  <a:gd name="T52" fmla="*/ 0 w 20"/>
                  <a:gd name="T53" fmla="*/ 6 h 20"/>
                  <a:gd name="T54" fmla="*/ 1 w 20"/>
                  <a:gd name="T55" fmla="*/ 6 h 20"/>
                  <a:gd name="T56" fmla="*/ 1 w 20"/>
                  <a:gd name="T57" fmla="*/ 7 h 20"/>
                  <a:gd name="T58" fmla="*/ 2 w 20"/>
                  <a:gd name="T59" fmla="*/ 8 h 20"/>
                  <a:gd name="T60" fmla="*/ 2 w 20"/>
                  <a:gd name="T61" fmla="*/ 9 h 20"/>
                  <a:gd name="T62" fmla="*/ 3 w 20"/>
                  <a:gd name="T63" fmla="*/ 11 h 20"/>
                  <a:gd name="T64" fmla="*/ 3 w 20"/>
                  <a:gd name="T65" fmla="*/ 12 h 20"/>
                  <a:gd name="T66" fmla="*/ 4 w 20"/>
                  <a:gd name="T67" fmla="*/ 13 h 20"/>
                  <a:gd name="T68" fmla="*/ 5 w 20"/>
                  <a:gd name="T69" fmla="*/ 13 h 20"/>
                  <a:gd name="T70" fmla="*/ 6 w 20"/>
                  <a:gd name="T71" fmla="*/ 14 h 20"/>
                  <a:gd name="T72" fmla="*/ 6 w 20"/>
                  <a:gd name="T73" fmla="*/ 15 h 20"/>
                  <a:gd name="T74" fmla="*/ 7 w 20"/>
                  <a:gd name="T75" fmla="*/ 16 h 20"/>
                  <a:gd name="T76" fmla="*/ 8 w 20"/>
                  <a:gd name="T77" fmla="*/ 17 h 20"/>
                  <a:gd name="T78" fmla="*/ 9 w 20"/>
                  <a:gd name="T79" fmla="*/ 17 h 20"/>
                  <a:gd name="T80" fmla="*/ 10 w 20"/>
                  <a:gd name="T81" fmla="*/ 19 h 20"/>
                  <a:gd name="T82" fmla="*/ 11 w 20"/>
                  <a:gd name="T83" fmla="*/ 19 h 20"/>
                  <a:gd name="T84" fmla="*/ 12 w 20"/>
                  <a:gd name="T85" fmla="*/ 19 h 20"/>
                  <a:gd name="T86" fmla="*/ 14 w 20"/>
                  <a:gd name="T87" fmla="*/ 20 h 20"/>
                  <a:gd name="T88" fmla="*/ 15 w 20"/>
                  <a:gd name="T89" fmla="*/ 20 h 20"/>
                  <a:gd name="T90" fmla="*/ 15 w 20"/>
                  <a:gd name="T91" fmla="*/ 20 h 20"/>
                  <a:gd name="T92" fmla="*/ 16 w 20"/>
                  <a:gd name="T93" fmla="*/ 19 h 20"/>
                  <a:gd name="T94" fmla="*/ 17 w 20"/>
                  <a:gd name="T95" fmla="*/ 18 h 20"/>
                  <a:gd name="T96" fmla="*/ 17 w 20"/>
                  <a:gd name="T97" fmla="*/ 17 h 20"/>
                  <a:gd name="T98" fmla="*/ 18 w 20"/>
                  <a:gd name="T99" fmla="*/ 16 h 20"/>
                  <a:gd name="T100" fmla="*/ 19 w 20"/>
                  <a:gd name="T101" fmla="*/ 15 h 20"/>
                  <a:gd name="T102" fmla="*/ 19 w 20"/>
                  <a:gd name="T103" fmla="*/ 14 h 20"/>
                  <a:gd name="T104" fmla="*/ 20 w 20"/>
                  <a:gd name="T105" fmla="*/ 12 h 20"/>
                  <a:gd name="T106" fmla="*/ 20 w 20"/>
                  <a:gd name="T107" fmla="*/ 10 h 20"/>
                  <a:gd name="T108" fmla="*/ 20 w 20"/>
                  <a:gd name="T109" fmla="*/ 8 h 20"/>
                  <a:gd name="T110" fmla="*/ 20 w 20"/>
                  <a:gd name="T111" fmla="*/ 6 h 20"/>
                  <a:gd name="T112" fmla="*/ 20 w 20"/>
                  <a:gd name="T113" fmla="*/ 4 h 20"/>
                  <a:gd name="T114" fmla="*/ 20 w 20"/>
                  <a:gd name="T11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20">
                    <a:moveTo>
                      <a:pt x="20" y="3"/>
                    </a:moveTo>
                    <a:cubicBezTo>
                      <a:pt x="20" y="3"/>
                      <a:pt x="19" y="3"/>
                      <a:pt x="19" y="3"/>
                    </a:cubicBezTo>
                    <a:cubicBezTo>
                      <a:pt x="19" y="2"/>
                      <a:pt x="18" y="2"/>
                      <a:pt x="18" y="2"/>
                    </a:cubicBezTo>
                    <a:cubicBezTo>
                      <a:pt x="17" y="2"/>
                      <a:pt x="17" y="2"/>
                      <a:pt x="16" y="1"/>
                    </a:cubicBezTo>
                    <a:cubicBezTo>
                      <a:pt x="16" y="1"/>
                      <a:pt x="15" y="1"/>
                      <a:pt x="15" y="1"/>
                    </a:cubicBezTo>
                    <a:cubicBezTo>
                      <a:pt x="14" y="0"/>
                      <a:pt x="14" y="0"/>
                      <a:pt x="14" y="0"/>
                    </a:cubicBezTo>
                    <a:cubicBezTo>
                      <a:pt x="14" y="0"/>
                      <a:pt x="14" y="0"/>
                      <a:pt x="14" y="0"/>
                    </a:cubicBezTo>
                    <a:cubicBezTo>
                      <a:pt x="13" y="0"/>
                      <a:pt x="13" y="0"/>
                      <a:pt x="13" y="0"/>
                    </a:cubicBezTo>
                    <a:cubicBezTo>
                      <a:pt x="13" y="0"/>
                      <a:pt x="12" y="0"/>
                      <a:pt x="12" y="0"/>
                    </a:cubicBezTo>
                    <a:cubicBezTo>
                      <a:pt x="12" y="0"/>
                      <a:pt x="12" y="0"/>
                      <a:pt x="11" y="0"/>
                    </a:cubicBezTo>
                    <a:cubicBezTo>
                      <a:pt x="11" y="0"/>
                      <a:pt x="11" y="0"/>
                      <a:pt x="11" y="0"/>
                    </a:cubicBezTo>
                    <a:cubicBezTo>
                      <a:pt x="10" y="0"/>
                      <a:pt x="10" y="1"/>
                      <a:pt x="10" y="1"/>
                    </a:cubicBezTo>
                    <a:cubicBezTo>
                      <a:pt x="9" y="1"/>
                      <a:pt x="9" y="2"/>
                      <a:pt x="9" y="2"/>
                    </a:cubicBezTo>
                    <a:cubicBezTo>
                      <a:pt x="9" y="2"/>
                      <a:pt x="9" y="3"/>
                      <a:pt x="9" y="3"/>
                    </a:cubicBezTo>
                    <a:cubicBezTo>
                      <a:pt x="9" y="3"/>
                      <a:pt x="9" y="3"/>
                      <a:pt x="9" y="3"/>
                    </a:cubicBezTo>
                    <a:cubicBezTo>
                      <a:pt x="8" y="3"/>
                      <a:pt x="8" y="3"/>
                      <a:pt x="8" y="4"/>
                    </a:cubicBezTo>
                    <a:cubicBezTo>
                      <a:pt x="7" y="4"/>
                      <a:pt x="7" y="4"/>
                      <a:pt x="7" y="4"/>
                    </a:cubicBezTo>
                    <a:cubicBezTo>
                      <a:pt x="7" y="5"/>
                      <a:pt x="7" y="5"/>
                      <a:pt x="6" y="5"/>
                    </a:cubicBezTo>
                    <a:cubicBezTo>
                      <a:pt x="6" y="6"/>
                      <a:pt x="6" y="6"/>
                      <a:pt x="5" y="6"/>
                    </a:cubicBezTo>
                    <a:cubicBezTo>
                      <a:pt x="5" y="6"/>
                      <a:pt x="6" y="7"/>
                      <a:pt x="5" y="7"/>
                    </a:cubicBezTo>
                    <a:cubicBezTo>
                      <a:pt x="5" y="7"/>
                      <a:pt x="5" y="7"/>
                      <a:pt x="5" y="7"/>
                    </a:cubicBezTo>
                    <a:cubicBezTo>
                      <a:pt x="4" y="7"/>
                      <a:pt x="4" y="7"/>
                      <a:pt x="4" y="7"/>
                    </a:cubicBezTo>
                    <a:cubicBezTo>
                      <a:pt x="4" y="7"/>
                      <a:pt x="4" y="7"/>
                      <a:pt x="3" y="7"/>
                    </a:cubicBezTo>
                    <a:cubicBezTo>
                      <a:pt x="3" y="7"/>
                      <a:pt x="3" y="7"/>
                      <a:pt x="3" y="6"/>
                    </a:cubicBezTo>
                    <a:cubicBezTo>
                      <a:pt x="2" y="6"/>
                      <a:pt x="2" y="6"/>
                      <a:pt x="2" y="6"/>
                    </a:cubicBezTo>
                    <a:cubicBezTo>
                      <a:pt x="2" y="6"/>
                      <a:pt x="1" y="6"/>
                      <a:pt x="1" y="6"/>
                    </a:cubicBezTo>
                    <a:cubicBezTo>
                      <a:pt x="1" y="6"/>
                      <a:pt x="1" y="6"/>
                      <a:pt x="0" y="6"/>
                    </a:cubicBezTo>
                    <a:cubicBezTo>
                      <a:pt x="1" y="6"/>
                      <a:pt x="1" y="6"/>
                      <a:pt x="1" y="6"/>
                    </a:cubicBezTo>
                    <a:cubicBezTo>
                      <a:pt x="1" y="6"/>
                      <a:pt x="1" y="7"/>
                      <a:pt x="1" y="7"/>
                    </a:cubicBezTo>
                    <a:cubicBezTo>
                      <a:pt x="1" y="7"/>
                      <a:pt x="2" y="7"/>
                      <a:pt x="2" y="8"/>
                    </a:cubicBezTo>
                    <a:cubicBezTo>
                      <a:pt x="2" y="8"/>
                      <a:pt x="2" y="8"/>
                      <a:pt x="2" y="9"/>
                    </a:cubicBezTo>
                    <a:cubicBezTo>
                      <a:pt x="2" y="10"/>
                      <a:pt x="2" y="10"/>
                      <a:pt x="3" y="11"/>
                    </a:cubicBezTo>
                    <a:cubicBezTo>
                      <a:pt x="3" y="11"/>
                      <a:pt x="3" y="12"/>
                      <a:pt x="3" y="12"/>
                    </a:cubicBezTo>
                    <a:cubicBezTo>
                      <a:pt x="4" y="12"/>
                      <a:pt x="4" y="13"/>
                      <a:pt x="4" y="13"/>
                    </a:cubicBezTo>
                    <a:cubicBezTo>
                      <a:pt x="5" y="13"/>
                      <a:pt x="5" y="13"/>
                      <a:pt x="5" y="13"/>
                    </a:cubicBezTo>
                    <a:cubicBezTo>
                      <a:pt x="6" y="14"/>
                      <a:pt x="6" y="14"/>
                      <a:pt x="6" y="14"/>
                    </a:cubicBezTo>
                    <a:cubicBezTo>
                      <a:pt x="6" y="14"/>
                      <a:pt x="6" y="14"/>
                      <a:pt x="6" y="15"/>
                    </a:cubicBezTo>
                    <a:cubicBezTo>
                      <a:pt x="6" y="15"/>
                      <a:pt x="6" y="16"/>
                      <a:pt x="7" y="16"/>
                    </a:cubicBezTo>
                    <a:cubicBezTo>
                      <a:pt x="7" y="17"/>
                      <a:pt x="7" y="17"/>
                      <a:pt x="8" y="17"/>
                    </a:cubicBezTo>
                    <a:cubicBezTo>
                      <a:pt x="9" y="17"/>
                      <a:pt x="9" y="17"/>
                      <a:pt x="9" y="17"/>
                    </a:cubicBezTo>
                    <a:cubicBezTo>
                      <a:pt x="10" y="18"/>
                      <a:pt x="10" y="18"/>
                      <a:pt x="10" y="19"/>
                    </a:cubicBezTo>
                    <a:cubicBezTo>
                      <a:pt x="10" y="19"/>
                      <a:pt x="10" y="19"/>
                      <a:pt x="11" y="19"/>
                    </a:cubicBezTo>
                    <a:cubicBezTo>
                      <a:pt x="11" y="20"/>
                      <a:pt x="12" y="19"/>
                      <a:pt x="12" y="19"/>
                    </a:cubicBezTo>
                    <a:cubicBezTo>
                      <a:pt x="13" y="19"/>
                      <a:pt x="13" y="19"/>
                      <a:pt x="14" y="20"/>
                    </a:cubicBezTo>
                    <a:cubicBezTo>
                      <a:pt x="14" y="20"/>
                      <a:pt x="15" y="20"/>
                      <a:pt x="15" y="20"/>
                    </a:cubicBezTo>
                    <a:cubicBezTo>
                      <a:pt x="15" y="20"/>
                      <a:pt x="15" y="20"/>
                      <a:pt x="15" y="20"/>
                    </a:cubicBezTo>
                    <a:cubicBezTo>
                      <a:pt x="15" y="19"/>
                      <a:pt x="16" y="19"/>
                      <a:pt x="16" y="19"/>
                    </a:cubicBezTo>
                    <a:cubicBezTo>
                      <a:pt x="16" y="18"/>
                      <a:pt x="17" y="18"/>
                      <a:pt x="17" y="18"/>
                    </a:cubicBezTo>
                    <a:cubicBezTo>
                      <a:pt x="17" y="18"/>
                      <a:pt x="17" y="17"/>
                      <a:pt x="17" y="17"/>
                    </a:cubicBezTo>
                    <a:cubicBezTo>
                      <a:pt x="18" y="17"/>
                      <a:pt x="18" y="17"/>
                      <a:pt x="18" y="16"/>
                    </a:cubicBezTo>
                    <a:cubicBezTo>
                      <a:pt x="18" y="16"/>
                      <a:pt x="19" y="15"/>
                      <a:pt x="19" y="15"/>
                    </a:cubicBezTo>
                    <a:cubicBezTo>
                      <a:pt x="19" y="15"/>
                      <a:pt x="19" y="14"/>
                      <a:pt x="19" y="14"/>
                    </a:cubicBezTo>
                    <a:cubicBezTo>
                      <a:pt x="19" y="13"/>
                      <a:pt x="20" y="13"/>
                      <a:pt x="20" y="12"/>
                    </a:cubicBezTo>
                    <a:cubicBezTo>
                      <a:pt x="20" y="11"/>
                      <a:pt x="20" y="11"/>
                      <a:pt x="20" y="10"/>
                    </a:cubicBezTo>
                    <a:cubicBezTo>
                      <a:pt x="20" y="9"/>
                      <a:pt x="20" y="9"/>
                      <a:pt x="20" y="8"/>
                    </a:cubicBezTo>
                    <a:cubicBezTo>
                      <a:pt x="20" y="7"/>
                      <a:pt x="20" y="7"/>
                      <a:pt x="20" y="6"/>
                    </a:cubicBezTo>
                    <a:cubicBezTo>
                      <a:pt x="20" y="5"/>
                      <a:pt x="20" y="5"/>
                      <a:pt x="20" y="4"/>
                    </a:cubicBezTo>
                    <a:cubicBezTo>
                      <a:pt x="20" y="4"/>
                      <a:pt x="20" y="3"/>
                      <a:pt x="20"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57"/>
              <p:cNvSpPr>
                <a:spLocks/>
              </p:cNvSpPr>
              <p:nvPr/>
            </p:nvSpPr>
            <p:spPr bwMode="auto">
              <a:xfrm>
                <a:off x="5003802" y="2957514"/>
                <a:ext cx="150813" cy="173038"/>
              </a:xfrm>
              <a:custGeom>
                <a:avLst/>
                <a:gdLst>
                  <a:gd name="T0" fmla="*/ 14 w 14"/>
                  <a:gd name="T1" fmla="*/ 5 h 16"/>
                  <a:gd name="T2" fmla="*/ 14 w 14"/>
                  <a:gd name="T3" fmla="*/ 4 h 16"/>
                  <a:gd name="T4" fmla="*/ 13 w 14"/>
                  <a:gd name="T5" fmla="*/ 3 h 16"/>
                  <a:gd name="T6" fmla="*/ 12 w 14"/>
                  <a:gd name="T7" fmla="*/ 1 h 16"/>
                  <a:gd name="T8" fmla="*/ 12 w 14"/>
                  <a:gd name="T9" fmla="*/ 1 h 16"/>
                  <a:gd name="T10" fmla="*/ 11 w 14"/>
                  <a:gd name="T11" fmla="*/ 0 h 16"/>
                  <a:gd name="T12" fmla="*/ 11 w 14"/>
                  <a:gd name="T13" fmla="*/ 0 h 16"/>
                  <a:gd name="T14" fmla="*/ 10 w 14"/>
                  <a:gd name="T15" fmla="*/ 0 h 16"/>
                  <a:gd name="T16" fmla="*/ 9 w 14"/>
                  <a:gd name="T17" fmla="*/ 1 h 16"/>
                  <a:gd name="T18" fmla="*/ 8 w 14"/>
                  <a:gd name="T19" fmla="*/ 1 h 16"/>
                  <a:gd name="T20" fmla="*/ 7 w 14"/>
                  <a:gd name="T21" fmla="*/ 1 h 16"/>
                  <a:gd name="T22" fmla="*/ 7 w 14"/>
                  <a:gd name="T23" fmla="*/ 1 h 16"/>
                  <a:gd name="T24" fmla="*/ 5 w 14"/>
                  <a:gd name="T25" fmla="*/ 1 h 16"/>
                  <a:gd name="T26" fmla="*/ 4 w 14"/>
                  <a:gd name="T27" fmla="*/ 1 h 16"/>
                  <a:gd name="T28" fmla="*/ 3 w 14"/>
                  <a:gd name="T29" fmla="*/ 1 h 16"/>
                  <a:gd name="T30" fmla="*/ 3 w 14"/>
                  <a:gd name="T31" fmla="*/ 1 h 16"/>
                  <a:gd name="T32" fmla="*/ 3 w 14"/>
                  <a:gd name="T33" fmla="*/ 3 h 16"/>
                  <a:gd name="T34" fmla="*/ 3 w 14"/>
                  <a:gd name="T35" fmla="*/ 4 h 16"/>
                  <a:gd name="T36" fmla="*/ 4 w 14"/>
                  <a:gd name="T37" fmla="*/ 5 h 16"/>
                  <a:gd name="T38" fmla="*/ 4 w 14"/>
                  <a:gd name="T39" fmla="*/ 6 h 16"/>
                  <a:gd name="T40" fmla="*/ 4 w 14"/>
                  <a:gd name="T41" fmla="*/ 6 h 16"/>
                  <a:gd name="T42" fmla="*/ 4 w 14"/>
                  <a:gd name="T43" fmla="*/ 6 h 16"/>
                  <a:gd name="T44" fmla="*/ 3 w 14"/>
                  <a:gd name="T45" fmla="*/ 7 h 16"/>
                  <a:gd name="T46" fmla="*/ 3 w 14"/>
                  <a:gd name="T47" fmla="*/ 7 h 16"/>
                  <a:gd name="T48" fmla="*/ 3 w 14"/>
                  <a:gd name="T49" fmla="*/ 8 h 16"/>
                  <a:gd name="T50" fmla="*/ 2 w 14"/>
                  <a:gd name="T51" fmla="*/ 8 h 16"/>
                  <a:gd name="T52" fmla="*/ 1 w 14"/>
                  <a:gd name="T53" fmla="*/ 9 h 16"/>
                  <a:gd name="T54" fmla="*/ 1 w 14"/>
                  <a:gd name="T55" fmla="*/ 11 h 16"/>
                  <a:gd name="T56" fmla="*/ 0 w 14"/>
                  <a:gd name="T57" fmla="*/ 13 h 16"/>
                  <a:gd name="T58" fmla="*/ 0 w 14"/>
                  <a:gd name="T59" fmla="*/ 15 h 16"/>
                  <a:gd name="T60" fmla="*/ 0 w 14"/>
                  <a:gd name="T61" fmla="*/ 15 h 16"/>
                  <a:gd name="T62" fmla="*/ 1 w 14"/>
                  <a:gd name="T63" fmla="*/ 16 h 16"/>
                  <a:gd name="T64" fmla="*/ 2 w 14"/>
                  <a:gd name="T65" fmla="*/ 15 h 16"/>
                  <a:gd name="T66" fmla="*/ 3 w 14"/>
                  <a:gd name="T67" fmla="*/ 15 h 16"/>
                  <a:gd name="T68" fmla="*/ 5 w 14"/>
                  <a:gd name="T69" fmla="*/ 15 h 16"/>
                  <a:gd name="T70" fmla="*/ 6 w 14"/>
                  <a:gd name="T71" fmla="*/ 15 h 16"/>
                  <a:gd name="T72" fmla="*/ 6 w 14"/>
                  <a:gd name="T73" fmla="*/ 15 h 16"/>
                  <a:gd name="T74" fmla="*/ 6 w 14"/>
                  <a:gd name="T75" fmla="*/ 14 h 16"/>
                  <a:gd name="T76" fmla="*/ 7 w 14"/>
                  <a:gd name="T77" fmla="*/ 13 h 16"/>
                  <a:gd name="T78" fmla="*/ 7 w 14"/>
                  <a:gd name="T79" fmla="*/ 12 h 16"/>
                  <a:gd name="T80" fmla="*/ 8 w 14"/>
                  <a:gd name="T81" fmla="*/ 11 h 16"/>
                  <a:gd name="T82" fmla="*/ 9 w 14"/>
                  <a:gd name="T83" fmla="*/ 11 h 16"/>
                  <a:gd name="T84" fmla="*/ 10 w 14"/>
                  <a:gd name="T85" fmla="*/ 11 h 16"/>
                  <a:gd name="T86" fmla="*/ 11 w 14"/>
                  <a:gd name="T87" fmla="*/ 11 h 16"/>
                  <a:gd name="T88" fmla="*/ 11 w 14"/>
                  <a:gd name="T89" fmla="*/ 12 h 16"/>
                  <a:gd name="T90" fmla="*/ 11 w 14"/>
                  <a:gd name="T91" fmla="*/ 12 h 16"/>
                  <a:gd name="T92" fmla="*/ 11 w 14"/>
                  <a:gd name="T93" fmla="*/ 10 h 16"/>
                  <a:gd name="T94" fmla="*/ 12 w 14"/>
                  <a:gd name="T95" fmla="*/ 9 h 16"/>
                  <a:gd name="T96" fmla="*/ 13 w 14"/>
                  <a:gd name="T97" fmla="*/ 8 h 16"/>
                  <a:gd name="T98" fmla="*/ 14 w 14"/>
                  <a:gd name="T99" fmla="*/ 8 h 16"/>
                  <a:gd name="T100" fmla="*/ 14 w 14"/>
                  <a:gd name="T101" fmla="*/ 6 h 16"/>
                  <a:gd name="T102" fmla="*/ 14 w 14"/>
                  <a:gd name="T10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 h="16">
                    <a:moveTo>
                      <a:pt x="14" y="5"/>
                    </a:moveTo>
                    <a:cubicBezTo>
                      <a:pt x="14" y="5"/>
                      <a:pt x="14" y="4"/>
                      <a:pt x="14" y="4"/>
                    </a:cubicBezTo>
                    <a:cubicBezTo>
                      <a:pt x="14" y="3"/>
                      <a:pt x="13" y="3"/>
                      <a:pt x="13" y="3"/>
                    </a:cubicBezTo>
                    <a:cubicBezTo>
                      <a:pt x="13" y="2"/>
                      <a:pt x="13" y="2"/>
                      <a:pt x="12" y="1"/>
                    </a:cubicBezTo>
                    <a:cubicBezTo>
                      <a:pt x="12" y="1"/>
                      <a:pt x="12" y="1"/>
                      <a:pt x="12" y="1"/>
                    </a:cubicBezTo>
                    <a:cubicBezTo>
                      <a:pt x="12" y="0"/>
                      <a:pt x="12" y="0"/>
                      <a:pt x="11" y="0"/>
                    </a:cubicBezTo>
                    <a:cubicBezTo>
                      <a:pt x="11" y="0"/>
                      <a:pt x="11" y="0"/>
                      <a:pt x="11" y="0"/>
                    </a:cubicBezTo>
                    <a:cubicBezTo>
                      <a:pt x="11" y="0"/>
                      <a:pt x="11" y="0"/>
                      <a:pt x="10" y="0"/>
                    </a:cubicBezTo>
                    <a:cubicBezTo>
                      <a:pt x="10" y="0"/>
                      <a:pt x="10" y="1"/>
                      <a:pt x="9" y="1"/>
                    </a:cubicBezTo>
                    <a:cubicBezTo>
                      <a:pt x="9" y="1"/>
                      <a:pt x="9" y="1"/>
                      <a:pt x="8" y="1"/>
                    </a:cubicBezTo>
                    <a:cubicBezTo>
                      <a:pt x="8" y="1"/>
                      <a:pt x="8" y="1"/>
                      <a:pt x="7" y="1"/>
                    </a:cubicBezTo>
                    <a:cubicBezTo>
                      <a:pt x="7" y="1"/>
                      <a:pt x="7" y="1"/>
                      <a:pt x="7" y="1"/>
                    </a:cubicBezTo>
                    <a:cubicBezTo>
                      <a:pt x="6" y="1"/>
                      <a:pt x="6" y="1"/>
                      <a:pt x="5" y="1"/>
                    </a:cubicBezTo>
                    <a:cubicBezTo>
                      <a:pt x="5" y="1"/>
                      <a:pt x="4" y="1"/>
                      <a:pt x="4" y="1"/>
                    </a:cubicBezTo>
                    <a:cubicBezTo>
                      <a:pt x="4" y="1"/>
                      <a:pt x="3" y="1"/>
                      <a:pt x="3" y="1"/>
                    </a:cubicBezTo>
                    <a:cubicBezTo>
                      <a:pt x="3" y="1"/>
                      <a:pt x="3" y="1"/>
                      <a:pt x="3" y="1"/>
                    </a:cubicBezTo>
                    <a:cubicBezTo>
                      <a:pt x="3" y="2"/>
                      <a:pt x="3" y="2"/>
                      <a:pt x="3" y="3"/>
                    </a:cubicBezTo>
                    <a:cubicBezTo>
                      <a:pt x="3" y="3"/>
                      <a:pt x="3" y="4"/>
                      <a:pt x="3" y="4"/>
                    </a:cubicBezTo>
                    <a:cubicBezTo>
                      <a:pt x="4" y="5"/>
                      <a:pt x="4" y="5"/>
                      <a:pt x="4" y="5"/>
                    </a:cubicBezTo>
                    <a:cubicBezTo>
                      <a:pt x="4" y="5"/>
                      <a:pt x="4" y="6"/>
                      <a:pt x="4" y="6"/>
                    </a:cubicBezTo>
                    <a:cubicBezTo>
                      <a:pt x="4" y="6"/>
                      <a:pt x="4" y="6"/>
                      <a:pt x="4" y="6"/>
                    </a:cubicBezTo>
                    <a:cubicBezTo>
                      <a:pt x="4" y="6"/>
                      <a:pt x="4" y="6"/>
                      <a:pt x="4" y="6"/>
                    </a:cubicBezTo>
                    <a:cubicBezTo>
                      <a:pt x="4" y="6"/>
                      <a:pt x="3" y="7"/>
                      <a:pt x="3" y="7"/>
                    </a:cubicBezTo>
                    <a:cubicBezTo>
                      <a:pt x="3" y="7"/>
                      <a:pt x="3" y="7"/>
                      <a:pt x="3" y="7"/>
                    </a:cubicBezTo>
                    <a:cubicBezTo>
                      <a:pt x="3" y="8"/>
                      <a:pt x="3" y="8"/>
                      <a:pt x="3" y="8"/>
                    </a:cubicBezTo>
                    <a:cubicBezTo>
                      <a:pt x="2" y="8"/>
                      <a:pt x="2" y="8"/>
                      <a:pt x="2" y="8"/>
                    </a:cubicBezTo>
                    <a:cubicBezTo>
                      <a:pt x="2" y="8"/>
                      <a:pt x="2" y="8"/>
                      <a:pt x="1" y="9"/>
                    </a:cubicBezTo>
                    <a:cubicBezTo>
                      <a:pt x="1" y="9"/>
                      <a:pt x="1" y="10"/>
                      <a:pt x="1" y="11"/>
                    </a:cubicBezTo>
                    <a:cubicBezTo>
                      <a:pt x="0" y="12"/>
                      <a:pt x="1" y="12"/>
                      <a:pt x="0" y="13"/>
                    </a:cubicBezTo>
                    <a:cubicBezTo>
                      <a:pt x="0" y="14"/>
                      <a:pt x="0" y="14"/>
                      <a:pt x="0" y="15"/>
                    </a:cubicBezTo>
                    <a:cubicBezTo>
                      <a:pt x="0" y="15"/>
                      <a:pt x="0" y="15"/>
                      <a:pt x="0" y="15"/>
                    </a:cubicBezTo>
                    <a:cubicBezTo>
                      <a:pt x="0" y="16"/>
                      <a:pt x="0" y="16"/>
                      <a:pt x="1" y="16"/>
                    </a:cubicBezTo>
                    <a:cubicBezTo>
                      <a:pt x="1" y="16"/>
                      <a:pt x="1" y="15"/>
                      <a:pt x="2" y="15"/>
                    </a:cubicBezTo>
                    <a:cubicBezTo>
                      <a:pt x="2" y="15"/>
                      <a:pt x="3" y="15"/>
                      <a:pt x="3" y="15"/>
                    </a:cubicBezTo>
                    <a:cubicBezTo>
                      <a:pt x="4" y="14"/>
                      <a:pt x="4" y="15"/>
                      <a:pt x="5" y="15"/>
                    </a:cubicBezTo>
                    <a:cubicBezTo>
                      <a:pt x="5" y="15"/>
                      <a:pt x="5" y="15"/>
                      <a:pt x="6" y="15"/>
                    </a:cubicBezTo>
                    <a:cubicBezTo>
                      <a:pt x="6" y="15"/>
                      <a:pt x="6" y="15"/>
                      <a:pt x="6" y="15"/>
                    </a:cubicBezTo>
                    <a:cubicBezTo>
                      <a:pt x="6" y="14"/>
                      <a:pt x="6" y="14"/>
                      <a:pt x="6" y="14"/>
                    </a:cubicBezTo>
                    <a:cubicBezTo>
                      <a:pt x="6" y="13"/>
                      <a:pt x="6" y="13"/>
                      <a:pt x="7" y="13"/>
                    </a:cubicBezTo>
                    <a:cubicBezTo>
                      <a:pt x="7" y="12"/>
                      <a:pt x="7" y="12"/>
                      <a:pt x="7" y="12"/>
                    </a:cubicBezTo>
                    <a:cubicBezTo>
                      <a:pt x="7" y="12"/>
                      <a:pt x="8" y="12"/>
                      <a:pt x="8" y="11"/>
                    </a:cubicBezTo>
                    <a:cubicBezTo>
                      <a:pt x="9" y="11"/>
                      <a:pt x="9" y="11"/>
                      <a:pt x="9" y="11"/>
                    </a:cubicBezTo>
                    <a:cubicBezTo>
                      <a:pt x="10" y="11"/>
                      <a:pt x="10" y="11"/>
                      <a:pt x="10" y="11"/>
                    </a:cubicBezTo>
                    <a:cubicBezTo>
                      <a:pt x="10" y="11"/>
                      <a:pt x="10" y="11"/>
                      <a:pt x="11" y="11"/>
                    </a:cubicBezTo>
                    <a:cubicBezTo>
                      <a:pt x="11" y="12"/>
                      <a:pt x="11" y="12"/>
                      <a:pt x="11" y="12"/>
                    </a:cubicBezTo>
                    <a:cubicBezTo>
                      <a:pt x="11" y="12"/>
                      <a:pt x="11" y="12"/>
                      <a:pt x="11" y="12"/>
                    </a:cubicBezTo>
                    <a:cubicBezTo>
                      <a:pt x="11" y="11"/>
                      <a:pt x="11" y="11"/>
                      <a:pt x="11" y="10"/>
                    </a:cubicBezTo>
                    <a:cubicBezTo>
                      <a:pt x="11" y="10"/>
                      <a:pt x="12" y="10"/>
                      <a:pt x="12" y="9"/>
                    </a:cubicBezTo>
                    <a:cubicBezTo>
                      <a:pt x="12" y="9"/>
                      <a:pt x="12" y="9"/>
                      <a:pt x="13" y="8"/>
                    </a:cubicBezTo>
                    <a:cubicBezTo>
                      <a:pt x="13" y="8"/>
                      <a:pt x="13" y="8"/>
                      <a:pt x="14" y="8"/>
                    </a:cubicBezTo>
                    <a:cubicBezTo>
                      <a:pt x="14" y="7"/>
                      <a:pt x="14" y="7"/>
                      <a:pt x="14" y="6"/>
                    </a:cubicBezTo>
                    <a:cubicBezTo>
                      <a:pt x="14" y="6"/>
                      <a:pt x="14" y="6"/>
                      <a:pt x="14"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58"/>
              <p:cNvSpPr>
                <a:spLocks/>
              </p:cNvSpPr>
              <p:nvPr/>
            </p:nvSpPr>
            <p:spPr bwMode="auto">
              <a:xfrm>
                <a:off x="3719514" y="2178051"/>
                <a:ext cx="9525" cy="11113"/>
              </a:xfrm>
              <a:custGeom>
                <a:avLst/>
                <a:gdLst>
                  <a:gd name="T0" fmla="*/ 1 w 1"/>
                  <a:gd name="T1" fmla="*/ 1 h 1"/>
                  <a:gd name="T2" fmla="*/ 1 w 1"/>
                  <a:gd name="T3" fmla="*/ 1 h 1"/>
                  <a:gd name="T4" fmla="*/ 0 w 1"/>
                  <a:gd name="T5" fmla="*/ 1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1"/>
                      <a:pt x="1" y="1"/>
                    </a:cubicBezTo>
                    <a:cubicBezTo>
                      <a:pt x="0" y="1"/>
                      <a:pt x="0" y="1"/>
                      <a:pt x="0" y="1"/>
                    </a:cubicBezTo>
                    <a:cubicBezTo>
                      <a:pt x="0" y="1"/>
                      <a:pt x="1" y="1"/>
                      <a:pt x="1" y="1"/>
                    </a:cubicBezTo>
                    <a:cubicBezTo>
                      <a:pt x="1"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9"/>
              <p:cNvSpPr>
                <a:spLocks/>
              </p:cNvSpPr>
              <p:nvPr/>
            </p:nvSpPr>
            <p:spPr bwMode="auto">
              <a:xfrm>
                <a:off x="3719514" y="21891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0"/>
              <p:cNvSpPr>
                <a:spLocks/>
              </p:cNvSpPr>
              <p:nvPr/>
            </p:nvSpPr>
            <p:spPr bwMode="auto">
              <a:xfrm>
                <a:off x="3751264" y="2189164"/>
                <a:ext cx="22225" cy="22225"/>
              </a:xfrm>
              <a:custGeom>
                <a:avLst/>
                <a:gdLst>
                  <a:gd name="T0" fmla="*/ 0 w 2"/>
                  <a:gd name="T1" fmla="*/ 1 h 2"/>
                  <a:gd name="T2" fmla="*/ 1 w 2"/>
                  <a:gd name="T3" fmla="*/ 2 h 2"/>
                  <a:gd name="T4" fmla="*/ 2 w 2"/>
                  <a:gd name="T5" fmla="*/ 1 h 2"/>
                  <a:gd name="T6" fmla="*/ 2 w 2"/>
                  <a:gd name="T7" fmla="*/ 1 h 2"/>
                  <a:gd name="T8" fmla="*/ 2 w 2"/>
                  <a:gd name="T9" fmla="*/ 0 h 2"/>
                  <a:gd name="T10" fmla="*/ 1 w 2"/>
                  <a:gd name="T11" fmla="*/ 0 h 2"/>
                  <a:gd name="T12" fmla="*/ 0 w 2"/>
                  <a:gd name="T13" fmla="*/ 0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2"/>
                      <a:pt x="1" y="2"/>
                    </a:cubicBezTo>
                    <a:cubicBezTo>
                      <a:pt x="1" y="2"/>
                      <a:pt x="1" y="2"/>
                      <a:pt x="2" y="1"/>
                    </a:cubicBezTo>
                    <a:cubicBezTo>
                      <a:pt x="2" y="1"/>
                      <a:pt x="2" y="1"/>
                      <a:pt x="2" y="1"/>
                    </a:cubicBezTo>
                    <a:cubicBezTo>
                      <a:pt x="2" y="0"/>
                      <a:pt x="2" y="0"/>
                      <a:pt x="2" y="0"/>
                    </a:cubicBezTo>
                    <a:cubicBezTo>
                      <a:pt x="2" y="0"/>
                      <a:pt x="2" y="0"/>
                      <a:pt x="1" y="0"/>
                    </a:cubicBezTo>
                    <a:cubicBezTo>
                      <a:pt x="1" y="0"/>
                      <a:pt x="1" y="0"/>
                      <a:pt x="0" y="0"/>
                    </a:cubicBezTo>
                    <a:cubicBezTo>
                      <a:pt x="0" y="0"/>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61"/>
              <p:cNvSpPr>
                <a:spLocks/>
              </p:cNvSpPr>
              <p:nvPr/>
            </p:nvSpPr>
            <p:spPr bwMode="auto">
              <a:xfrm>
                <a:off x="3783014" y="2200276"/>
                <a:ext cx="11113" cy="22225"/>
              </a:xfrm>
              <a:custGeom>
                <a:avLst/>
                <a:gdLst>
                  <a:gd name="T0" fmla="*/ 1 w 1"/>
                  <a:gd name="T1" fmla="*/ 2 h 2"/>
                  <a:gd name="T2" fmla="*/ 1 w 1"/>
                  <a:gd name="T3" fmla="*/ 1 h 2"/>
                  <a:gd name="T4" fmla="*/ 1 w 1"/>
                  <a:gd name="T5" fmla="*/ 1 h 2"/>
                  <a:gd name="T6" fmla="*/ 1 w 1"/>
                  <a:gd name="T7" fmla="*/ 0 h 2"/>
                  <a:gd name="T8" fmla="*/ 0 w 1"/>
                  <a:gd name="T9" fmla="*/ 0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1"/>
                    </a:cubicBezTo>
                    <a:cubicBezTo>
                      <a:pt x="1" y="1"/>
                      <a:pt x="1" y="1"/>
                      <a:pt x="1" y="1"/>
                    </a:cubicBezTo>
                    <a:cubicBezTo>
                      <a:pt x="1" y="0"/>
                      <a:pt x="1" y="0"/>
                      <a:pt x="1" y="0"/>
                    </a:cubicBezTo>
                    <a:cubicBezTo>
                      <a:pt x="0" y="0"/>
                      <a:pt x="0" y="0"/>
                      <a:pt x="0" y="0"/>
                    </a:cubicBezTo>
                    <a:cubicBezTo>
                      <a:pt x="0" y="0"/>
                      <a:pt x="0" y="1"/>
                      <a:pt x="0" y="1"/>
                    </a:cubicBezTo>
                    <a:cubicBezTo>
                      <a:pt x="0" y="1"/>
                      <a:pt x="0" y="1"/>
                      <a:pt x="0" y="1"/>
                    </a:cubicBezTo>
                    <a:cubicBezTo>
                      <a:pt x="0" y="2"/>
                      <a:pt x="0"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62"/>
              <p:cNvSpPr>
                <a:spLocks/>
              </p:cNvSpPr>
              <p:nvPr/>
            </p:nvSpPr>
            <p:spPr bwMode="auto">
              <a:xfrm>
                <a:off x="3816352" y="2178051"/>
                <a:ext cx="20638" cy="33338"/>
              </a:xfrm>
              <a:custGeom>
                <a:avLst/>
                <a:gdLst>
                  <a:gd name="T0" fmla="*/ 1 w 2"/>
                  <a:gd name="T1" fmla="*/ 3 h 3"/>
                  <a:gd name="T2" fmla="*/ 2 w 2"/>
                  <a:gd name="T3" fmla="*/ 2 h 3"/>
                  <a:gd name="T4" fmla="*/ 2 w 2"/>
                  <a:gd name="T5" fmla="*/ 2 h 3"/>
                  <a:gd name="T6" fmla="*/ 2 w 2"/>
                  <a:gd name="T7" fmla="*/ 1 h 3"/>
                  <a:gd name="T8" fmla="*/ 2 w 2"/>
                  <a:gd name="T9" fmla="*/ 1 h 3"/>
                  <a:gd name="T10" fmla="*/ 1 w 2"/>
                  <a:gd name="T11" fmla="*/ 0 h 3"/>
                  <a:gd name="T12" fmla="*/ 1 w 2"/>
                  <a:gd name="T13" fmla="*/ 1 h 3"/>
                  <a:gd name="T14" fmla="*/ 0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2"/>
                    </a:cubicBezTo>
                    <a:cubicBezTo>
                      <a:pt x="2" y="2"/>
                      <a:pt x="2" y="2"/>
                      <a:pt x="2" y="2"/>
                    </a:cubicBezTo>
                    <a:cubicBezTo>
                      <a:pt x="2" y="2"/>
                      <a:pt x="2" y="2"/>
                      <a:pt x="2" y="1"/>
                    </a:cubicBezTo>
                    <a:cubicBezTo>
                      <a:pt x="2" y="1"/>
                      <a:pt x="2" y="1"/>
                      <a:pt x="2" y="1"/>
                    </a:cubicBezTo>
                    <a:cubicBezTo>
                      <a:pt x="2" y="1"/>
                      <a:pt x="1" y="0"/>
                      <a:pt x="1" y="0"/>
                    </a:cubicBezTo>
                    <a:cubicBezTo>
                      <a:pt x="1" y="0"/>
                      <a:pt x="1" y="1"/>
                      <a:pt x="1" y="1"/>
                    </a:cubicBezTo>
                    <a:cubicBezTo>
                      <a:pt x="1" y="1"/>
                      <a:pt x="0" y="1"/>
                      <a:pt x="0" y="2"/>
                    </a:cubicBezTo>
                    <a:cubicBezTo>
                      <a:pt x="0" y="2"/>
                      <a:pt x="0" y="2"/>
                      <a:pt x="0" y="2"/>
                    </a:cubicBezTo>
                    <a:cubicBezTo>
                      <a:pt x="1" y="3"/>
                      <a:pt x="1" y="3"/>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63"/>
              <p:cNvSpPr>
                <a:spLocks/>
              </p:cNvSpPr>
              <p:nvPr/>
            </p:nvSpPr>
            <p:spPr bwMode="auto">
              <a:xfrm>
                <a:off x="3836989" y="2168526"/>
                <a:ext cx="11113" cy="9525"/>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1" y="1"/>
                    </a:cubicBezTo>
                    <a:cubicBezTo>
                      <a:pt x="1" y="0"/>
                      <a:pt x="1" y="0"/>
                      <a:pt x="1" y="0"/>
                    </a:cubicBezTo>
                    <a:cubicBezTo>
                      <a:pt x="1" y="0"/>
                      <a:pt x="1" y="0"/>
                      <a:pt x="0" y="0"/>
                    </a:cubicBezTo>
                    <a:cubicBezTo>
                      <a:pt x="0" y="0"/>
                      <a:pt x="0" y="0"/>
                      <a:pt x="0" y="1"/>
                    </a:cubicBezTo>
                    <a:cubicBezTo>
                      <a:pt x="0" y="1"/>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64"/>
              <p:cNvSpPr>
                <a:spLocks/>
              </p:cNvSpPr>
              <p:nvPr/>
            </p:nvSpPr>
            <p:spPr bwMode="auto">
              <a:xfrm>
                <a:off x="5640389" y="2686051"/>
                <a:ext cx="31750" cy="22225"/>
              </a:xfrm>
              <a:custGeom>
                <a:avLst/>
                <a:gdLst>
                  <a:gd name="T0" fmla="*/ 2 w 3"/>
                  <a:gd name="T1" fmla="*/ 0 h 2"/>
                  <a:gd name="T2" fmla="*/ 1 w 3"/>
                  <a:gd name="T3" fmla="*/ 0 h 2"/>
                  <a:gd name="T4" fmla="*/ 0 w 3"/>
                  <a:gd name="T5" fmla="*/ 1 h 2"/>
                  <a:gd name="T6" fmla="*/ 0 w 3"/>
                  <a:gd name="T7" fmla="*/ 2 h 2"/>
                  <a:gd name="T8" fmla="*/ 1 w 3"/>
                  <a:gd name="T9" fmla="*/ 2 h 2"/>
                  <a:gd name="T10" fmla="*/ 1 w 3"/>
                  <a:gd name="T11" fmla="*/ 2 h 2"/>
                  <a:gd name="T12" fmla="*/ 2 w 3"/>
                  <a:gd name="T13" fmla="*/ 1 h 2"/>
                  <a:gd name="T14" fmla="*/ 3 w 3"/>
                  <a:gd name="T15" fmla="*/ 1 h 2"/>
                  <a:gd name="T16" fmla="*/ 3 w 3"/>
                  <a:gd name="T17" fmla="*/ 1 h 2"/>
                  <a:gd name="T18" fmla="*/ 2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0"/>
                    </a:moveTo>
                    <a:cubicBezTo>
                      <a:pt x="2" y="0"/>
                      <a:pt x="1" y="0"/>
                      <a:pt x="1" y="0"/>
                    </a:cubicBezTo>
                    <a:cubicBezTo>
                      <a:pt x="1" y="0"/>
                      <a:pt x="0" y="0"/>
                      <a:pt x="0" y="1"/>
                    </a:cubicBezTo>
                    <a:cubicBezTo>
                      <a:pt x="0" y="1"/>
                      <a:pt x="0" y="1"/>
                      <a:pt x="0" y="2"/>
                    </a:cubicBezTo>
                    <a:cubicBezTo>
                      <a:pt x="1" y="2"/>
                      <a:pt x="1" y="2"/>
                      <a:pt x="1" y="2"/>
                    </a:cubicBezTo>
                    <a:cubicBezTo>
                      <a:pt x="1" y="2"/>
                      <a:pt x="1" y="2"/>
                      <a:pt x="1" y="2"/>
                    </a:cubicBezTo>
                    <a:cubicBezTo>
                      <a:pt x="2" y="2"/>
                      <a:pt x="2" y="1"/>
                      <a:pt x="2" y="1"/>
                    </a:cubicBezTo>
                    <a:cubicBezTo>
                      <a:pt x="2" y="1"/>
                      <a:pt x="3" y="1"/>
                      <a:pt x="3" y="1"/>
                    </a:cubicBezTo>
                    <a:cubicBezTo>
                      <a:pt x="3" y="1"/>
                      <a:pt x="3" y="1"/>
                      <a:pt x="3" y="1"/>
                    </a:cubicBezTo>
                    <a:cubicBezTo>
                      <a:pt x="3" y="0"/>
                      <a:pt x="3"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65"/>
              <p:cNvSpPr>
                <a:spLocks/>
              </p:cNvSpPr>
              <p:nvPr/>
            </p:nvSpPr>
            <p:spPr bwMode="auto">
              <a:xfrm>
                <a:off x="4754564" y="1368426"/>
                <a:ext cx="152400" cy="139700"/>
              </a:xfrm>
              <a:custGeom>
                <a:avLst/>
                <a:gdLst>
                  <a:gd name="T0" fmla="*/ 0 w 14"/>
                  <a:gd name="T1" fmla="*/ 8 h 13"/>
                  <a:gd name="T2" fmla="*/ 0 w 14"/>
                  <a:gd name="T3" fmla="*/ 9 h 13"/>
                  <a:gd name="T4" fmla="*/ 0 w 14"/>
                  <a:gd name="T5" fmla="*/ 9 h 13"/>
                  <a:gd name="T6" fmla="*/ 0 w 14"/>
                  <a:gd name="T7" fmla="*/ 11 h 13"/>
                  <a:gd name="T8" fmla="*/ 1 w 14"/>
                  <a:gd name="T9" fmla="*/ 12 h 13"/>
                  <a:gd name="T10" fmla="*/ 1 w 14"/>
                  <a:gd name="T11" fmla="*/ 12 h 13"/>
                  <a:gd name="T12" fmla="*/ 2 w 14"/>
                  <a:gd name="T13" fmla="*/ 11 h 13"/>
                  <a:gd name="T14" fmla="*/ 3 w 14"/>
                  <a:gd name="T15" fmla="*/ 10 h 13"/>
                  <a:gd name="T16" fmla="*/ 3 w 14"/>
                  <a:gd name="T17" fmla="*/ 11 h 13"/>
                  <a:gd name="T18" fmla="*/ 5 w 14"/>
                  <a:gd name="T19" fmla="*/ 11 h 13"/>
                  <a:gd name="T20" fmla="*/ 5 w 14"/>
                  <a:gd name="T21" fmla="*/ 11 h 13"/>
                  <a:gd name="T22" fmla="*/ 6 w 14"/>
                  <a:gd name="T23" fmla="*/ 11 h 13"/>
                  <a:gd name="T24" fmla="*/ 7 w 14"/>
                  <a:gd name="T25" fmla="*/ 12 h 13"/>
                  <a:gd name="T26" fmla="*/ 8 w 14"/>
                  <a:gd name="T27" fmla="*/ 12 h 13"/>
                  <a:gd name="T28" fmla="*/ 8 w 14"/>
                  <a:gd name="T29" fmla="*/ 12 h 13"/>
                  <a:gd name="T30" fmla="*/ 9 w 14"/>
                  <a:gd name="T31" fmla="*/ 12 h 13"/>
                  <a:gd name="T32" fmla="*/ 10 w 14"/>
                  <a:gd name="T33" fmla="*/ 13 h 13"/>
                  <a:gd name="T34" fmla="*/ 11 w 14"/>
                  <a:gd name="T35" fmla="*/ 12 h 13"/>
                  <a:gd name="T36" fmla="*/ 11 w 14"/>
                  <a:gd name="T37" fmla="*/ 11 h 13"/>
                  <a:gd name="T38" fmla="*/ 12 w 14"/>
                  <a:gd name="T39" fmla="*/ 10 h 13"/>
                  <a:gd name="T40" fmla="*/ 12 w 14"/>
                  <a:gd name="T41" fmla="*/ 10 h 13"/>
                  <a:gd name="T42" fmla="*/ 12 w 14"/>
                  <a:gd name="T43" fmla="*/ 10 h 13"/>
                  <a:gd name="T44" fmla="*/ 12 w 14"/>
                  <a:gd name="T45" fmla="*/ 9 h 13"/>
                  <a:gd name="T46" fmla="*/ 12 w 14"/>
                  <a:gd name="T47" fmla="*/ 8 h 13"/>
                  <a:gd name="T48" fmla="*/ 13 w 14"/>
                  <a:gd name="T49" fmla="*/ 8 h 13"/>
                  <a:gd name="T50" fmla="*/ 14 w 14"/>
                  <a:gd name="T51" fmla="*/ 8 h 13"/>
                  <a:gd name="T52" fmla="*/ 13 w 14"/>
                  <a:gd name="T53" fmla="*/ 7 h 13"/>
                  <a:gd name="T54" fmla="*/ 12 w 14"/>
                  <a:gd name="T55" fmla="*/ 6 h 13"/>
                  <a:gd name="T56" fmla="*/ 12 w 14"/>
                  <a:gd name="T57" fmla="*/ 5 h 13"/>
                  <a:gd name="T58" fmla="*/ 12 w 14"/>
                  <a:gd name="T59" fmla="*/ 4 h 13"/>
                  <a:gd name="T60" fmla="*/ 11 w 14"/>
                  <a:gd name="T61" fmla="*/ 3 h 13"/>
                  <a:gd name="T62" fmla="*/ 10 w 14"/>
                  <a:gd name="T63" fmla="*/ 2 h 13"/>
                  <a:gd name="T64" fmla="*/ 9 w 14"/>
                  <a:gd name="T65" fmla="*/ 1 h 13"/>
                  <a:gd name="T66" fmla="*/ 8 w 14"/>
                  <a:gd name="T67" fmla="*/ 1 h 13"/>
                  <a:gd name="T68" fmla="*/ 8 w 14"/>
                  <a:gd name="T69" fmla="*/ 1 h 13"/>
                  <a:gd name="T70" fmla="*/ 6 w 14"/>
                  <a:gd name="T71" fmla="*/ 0 h 13"/>
                  <a:gd name="T72" fmla="*/ 6 w 14"/>
                  <a:gd name="T73" fmla="*/ 0 h 13"/>
                  <a:gd name="T74" fmla="*/ 5 w 14"/>
                  <a:gd name="T75" fmla="*/ 0 h 13"/>
                  <a:gd name="T76" fmla="*/ 5 w 14"/>
                  <a:gd name="T77" fmla="*/ 0 h 13"/>
                  <a:gd name="T78" fmla="*/ 4 w 14"/>
                  <a:gd name="T79" fmla="*/ 0 h 13"/>
                  <a:gd name="T80" fmla="*/ 3 w 14"/>
                  <a:gd name="T81" fmla="*/ 0 h 13"/>
                  <a:gd name="T82" fmla="*/ 3 w 14"/>
                  <a:gd name="T83" fmla="*/ 2 h 13"/>
                  <a:gd name="T84" fmla="*/ 2 w 14"/>
                  <a:gd name="T85" fmla="*/ 2 h 13"/>
                  <a:gd name="T86" fmla="*/ 1 w 14"/>
                  <a:gd name="T87" fmla="*/ 3 h 13"/>
                  <a:gd name="T88" fmla="*/ 0 w 14"/>
                  <a:gd name="T89" fmla="*/ 4 h 13"/>
                  <a:gd name="T90" fmla="*/ 0 w 14"/>
                  <a:gd name="T91" fmla="*/ 5 h 13"/>
                  <a:gd name="T92" fmla="*/ 0 w 14"/>
                  <a:gd name="T93" fmla="*/ 5 h 13"/>
                  <a:gd name="T94" fmla="*/ 0 w 14"/>
                  <a:gd name="T95" fmla="*/ 6 h 13"/>
                  <a:gd name="T96" fmla="*/ 1 w 14"/>
                  <a:gd name="T97" fmla="*/ 7 h 13"/>
                  <a:gd name="T98" fmla="*/ 1 w 14"/>
                  <a:gd name="T99" fmla="*/ 8 h 13"/>
                  <a:gd name="T100" fmla="*/ 0 w 14"/>
                  <a:gd name="T10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13">
                    <a:moveTo>
                      <a:pt x="0" y="8"/>
                    </a:moveTo>
                    <a:cubicBezTo>
                      <a:pt x="0" y="8"/>
                      <a:pt x="0" y="8"/>
                      <a:pt x="0" y="9"/>
                    </a:cubicBezTo>
                    <a:cubicBezTo>
                      <a:pt x="0" y="9"/>
                      <a:pt x="0" y="9"/>
                      <a:pt x="0" y="9"/>
                    </a:cubicBezTo>
                    <a:cubicBezTo>
                      <a:pt x="1" y="10"/>
                      <a:pt x="0" y="10"/>
                      <a:pt x="0" y="11"/>
                    </a:cubicBezTo>
                    <a:cubicBezTo>
                      <a:pt x="1" y="11"/>
                      <a:pt x="1" y="11"/>
                      <a:pt x="1" y="12"/>
                    </a:cubicBezTo>
                    <a:cubicBezTo>
                      <a:pt x="1" y="12"/>
                      <a:pt x="1" y="12"/>
                      <a:pt x="1" y="12"/>
                    </a:cubicBezTo>
                    <a:cubicBezTo>
                      <a:pt x="2" y="11"/>
                      <a:pt x="2" y="11"/>
                      <a:pt x="2" y="11"/>
                    </a:cubicBezTo>
                    <a:cubicBezTo>
                      <a:pt x="2" y="10"/>
                      <a:pt x="3" y="10"/>
                      <a:pt x="3" y="10"/>
                    </a:cubicBezTo>
                    <a:cubicBezTo>
                      <a:pt x="3" y="10"/>
                      <a:pt x="3" y="11"/>
                      <a:pt x="3" y="11"/>
                    </a:cubicBezTo>
                    <a:cubicBezTo>
                      <a:pt x="4" y="11"/>
                      <a:pt x="4" y="11"/>
                      <a:pt x="5" y="11"/>
                    </a:cubicBezTo>
                    <a:cubicBezTo>
                      <a:pt x="5" y="11"/>
                      <a:pt x="5" y="11"/>
                      <a:pt x="5" y="11"/>
                    </a:cubicBezTo>
                    <a:cubicBezTo>
                      <a:pt x="6" y="11"/>
                      <a:pt x="6" y="11"/>
                      <a:pt x="6" y="11"/>
                    </a:cubicBezTo>
                    <a:cubicBezTo>
                      <a:pt x="6" y="12"/>
                      <a:pt x="6" y="12"/>
                      <a:pt x="7" y="12"/>
                    </a:cubicBezTo>
                    <a:cubicBezTo>
                      <a:pt x="7" y="12"/>
                      <a:pt x="7" y="12"/>
                      <a:pt x="8" y="12"/>
                    </a:cubicBezTo>
                    <a:cubicBezTo>
                      <a:pt x="8" y="12"/>
                      <a:pt x="8" y="12"/>
                      <a:pt x="8" y="12"/>
                    </a:cubicBezTo>
                    <a:cubicBezTo>
                      <a:pt x="8" y="12"/>
                      <a:pt x="9" y="12"/>
                      <a:pt x="9" y="12"/>
                    </a:cubicBezTo>
                    <a:cubicBezTo>
                      <a:pt x="9" y="12"/>
                      <a:pt x="9" y="13"/>
                      <a:pt x="10" y="13"/>
                    </a:cubicBezTo>
                    <a:cubicBezTo>
                      <a:pt x="10" y="13"/>
                      <a:pt x="11" y="13"/>
                      <a:pt x="11" y="12"/>
                    </a:cubicBezTo>
                    <a:cubicBezTo>
                      <a:pt x="11" y="12"/>
                      <a:pt x="11" y="12"/>
                      <a:pt x="11" y="11"/>
                    </a:cubicBezTo>
                    <a:cubicBezTo>
                      <a:pt x="11" y="11"/>
                      <a:pt x="12" y="11"/>
                      <a:pt x="12" y="10"/>
                    </a:cubicBezTo>
                    <a:cubicBezTo>
                      <a:pt x="12" y="10"/>
                      <a:pt x="12" y="10"/>
                      <a:pt x="12" y="10"/>
                    </a:cubicBezTo>
                    <a:cubicBezTo>
                      <a:pt x="12" y="10"/>
                      <a:pt x="12" y="10"/>
                      <a:pt x="12" y="10"/>
                    </a:cubicBezTo>
                    <a:cubicBezTo>
                      <a:pt x="12" y="9"/>
                      <a:pt x="12" y="9"/>
                      <a:pt x="12" y="9"/>
                    </a:cubicBezTo>
                    <a:cubicBezTo>
                      <a:pt x="13" y="8"/>
                      <a:pt x="12" y="8"/>
                      <a:pt x="12" y="8"/>
                    </a:cubicBezTo>
                    <a:cubicBezTo>
                      <a:pt x="13" y="8"/>
                      <a:pt x="13" y="8"/>
                      <a:pt x="13" y="8"/>
                    </a:cubicBezTo>
                    <a:cubicBezTo>
                      <a:pt x="13" y="8"/>
                      <a:pt x="14" y="8"/>
                      <a:pt x="14" y="8"/>
                    </a:cubicBezTo>
                    <a:cubicBezTo>
                      <a:pt x="14" y="7"/>
                      <a:pt x="13" y="7"/>
                      <a:pt x="13" y="7"/>
                    </a:cubicBezTo>
                    <a:cubicBezTo>
                      <a:pt x="13" y="6"/>
                      <a:pt x="13" y="6"/>
                      <a:pt x="12" y="6"/>
                    </a:cubicBezTo>
                    <a:cubicBezTo>
                      <a:pt x="12" y="6"/>
                      <a:pt x="12" y="6"/>
                      <a:pt x="12" y="5"/>
                    </a:cubicBezTo>
                    <a:cubicBezTo>
                      <a:pt x="11" y="5"/>
                      <a:pt x="12" y="4"/>
                      <a:pt x="12" y="4"/>
                    </a:cubicBezTo>
                    <a:cubicBezTo>
                      <a:pt x="11" y="3"/>
                      <a:pt x="11" y="3"/>
                      <a:pt x="11" y="3"/>
                    </a:cubicBezTo>
                    <a:cubicBezTo>
                      <a:pt x="11" y="2"/>
                      <a:pt x="10" y="3"/>
                      <a:pt x="10" y="2"/>
                    </a:cubicBezTo>
                    <a:cubicBezTo>
                      <a:pt x="10" y="2"/>
                      <a:pt x="10" y="2"/>
                      <a:pt x="9" y="1"/>
                    </a:cubicBezTo>
                    <a:cubicBezTo>
                      <a:pt x="9" y="1"/>
                      <a:pt x="9" y="1"/>
                      <a:pt x="8" y="1"/>
                    </a:cubicBezTo>
                    <a:cubicBezTo>
                      <a:pt x="8" y="1"/>
                      <a:pt x="8" y="1"/>
                      <a:pt x="8" y="1"/>
                    </a:cubicBezTo>
                    <a:cubicBezTo>
                      <a:pt x="7" y="0"/>
                      <a:pt x="7" y="0"/>
                      <a:pt x="6" y="0"/>
                    </a:cubicBezTo>
                    <a:cubicBezTo>
                      <a:pt x="6" y="0"/>
                      <a:pt x="6" y="1"/>
                      <a:pt x="6" y="0"/>
                    </a:cubicBezTo>
                    <a:cubicBezTo>
                      <a:pt x="5" y="0"/>
                      <a:pt x="5" y="0"/>
                      <a:pt x="5" y="0"/>
                    </a:cubicBezTo>
                    <a:cubicBezTo>
                      <a:pt x="5" y="0"/>
                      <a:pt x="5" y="0"/>
                      <a:pt x="5" y="0"/>
                    </a:cubicBezTo>
                    <a:cubicBezTo>
                      <a:pt x="5" y="0"/>
                      <a:pt x="4" y="0"/>
                      <a:pt x="4" y="0"/>
                    </a:cubicBezTo>
                    <a:cubicBezTo>
                      <a:pt x="3" y="0"/>
                      <a:pt x="3" y="0"/>
                      <a:pt x="3" y="0"/>
                    </a:cubicBezTo>
                    <a:cubicBezTo>
                      <a:pt x="2" y="1"/>
                      <a:pt x="3" y="1"/>
                      <a:pt x="3" y="2"/>
                    </a:cubicBezTo>
                    <a:cubicBezTo>
                      <a:pt x="2" y="2"/>
                      <a:pt x="2" y="2"/>
                      <a:pt x="2" y="2"/>
                    </a:cubicBezTo>
                    <a:cubicBezTo>
                      <a:pt x="1" y="3"/>
                      <a:pt x="1" y="3"/>
                      <a:pt x="1" y="3"/>
                    </a:cubicBezTo>
                    <a:cubicBezTo>
                      <a:pt x="1" y="4"/>
                      <a:pt x="1" y="4"/>
                      <a:pt x="0" y="4"/>
                    </a:cubicBezTo>
                    <a:cubicBezTo>
                      <a:pt x="0" y="4"/>
                      <a:pt x="0" y="4"/>
                      <a:pt x="0" y="5"/>
                    </a:cubicBezTo>
                    <a:cubicBezTo>
                      <a:pt x="0" y="5"/>
                      <a:pt x="0" y="5"/>
                      <a:pt x="0" y="5"/>
                    </a:cubicBezTo>
                    <a:cubicBezTo>
                      <a:pt x="0" y="5"/>
                      <a:pt x="0" y="5"/>
                      <a:pt x="0" y="6"/>
                    </a:cubicBezTo>
                    <a:cubicBezTo>
                      <a:pt x="0" y="6"/>
                      <a:pt x="0" y="6"/>
                      <a:pt x="1" y="7"/>
                    </a:cubicBezTo>
                    <a:cubicBezTo>
                      <a:pt x="1" y="7"/>
                      <a:pt x="1" y="7"/>
                      <a:pt x="1" y="8"/>
                    </a:cubicBezTo>
                    <a:cubicBezTo>
                      <a:pt x="1" y="8"/>
                      <a:pt x="0" y="8"/>
                      <a:pt x="0" y="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66"/>
              <p:cNvSpPr>
                <a:spLocks/>
              </p:cNvSpPr>
              <p:nvPr/>
            </p:nvSpPr>
            <p:spPr bwMode="auto">
              <a:xfrm>
                <a:off x="4614864" y="1292226"/>
                <a:ext cx="22225" cy="31750"/>
              </a:xfrm>
              <a:custGeom>
                <a:avLst/>
                <a:gdLst>
                  <a:gd name="T0" fmla="*/ 0 w 2"/>
                  <a:gd name="T1" fmla="*/ 3 h 3"/>
                  <a:gd name="T2" fmla="*/ 1 w 2"/>
                  <a:gd name="T3" fmla="*/ 3 h 3"/>
                  <a:gd name="T4" fmla="*/ 1 w 2"/>
                  <a:gd name="T5" fmla="*/ 2 h 3"/>
                  <a:gd name="T6" fmla="*/ 2 w 2"/>
                  <a:gd name="T7" fmla="*/ 1 h 3"/>
                  <a:gd name="T8" fmla="*/ 2 w 2"/>
                  <a:gd name="T9" fmla="*/ 0 h 3"/>
                  <a:gd name="T10" fmla="*/ 1 w 2"/>
                  <a:gd name="T11" fmla="*/ 0 h 3"/>
                  <a:gd name="T12" fmla="*/ 0 w 2"/>
                  <a:gd name="T13" fmla="*/ 1 h 3"/>
                  <a:gd name="T14" fmla="*/ 0 w 2"/>
                  <a:gd name="T15" fmla="*/ 2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0" y="3"/>
                      <a:pt x="1" y="3"/>
                      <a:pt x="1" y="3"/>
                    </a:cubicBezTo>
                    <a:cubicBezTo>
                      <a:pt x="1" y="3"/>
                      <a:pt x="1" y="2"/>
                      <a:pt x="1" y="2"/>
                    </a:cubicBezTo>
                    <a:cubicBezTo>
                      <a:pt x="1" y="2"/>
                      <a:pt x="2" y="2"/>
                      <a:pt x="2" y="1"/>
                    </a:cubicBezTo>
                    <a:cubicBezTo>
                      <a:pt x="2" y="1"/>
                      <a:pt x="2" y="1"/>
                      <a:pt x="2" y="0"/>
                    </a:cubicBezTo>
                    <a:cubicBezTo>
                      <a:pt x="2" y="0"/>
                      <a:pt x="1" y="0"/>
                      <a:pt x="1" y="0"/>
                    </a:cubicBezTo>
                    <a:cubicBezTo>
                      <a:pt x="1" y="0"/>
                      <a:pt x="0" y="0"/>
                      <a:pt x="0" y="1"/>
                    </a:cubicBezTo>
                    <a:cubicBezTo>
                      <a:pt x="0" y="1"/>
                      <a:pt x="0" y="1"/>
                      <a:pt x="0" y="2"/>
                    </a:cubicBezTo>
                    <a:cubicBezTo>
                      <a:pt x="0" y="2"/>
                      <a:pt x="0" y="2"/>
                      <a:pt x="0" y="2"/>
                    </a:cubicBezTo>
                    <a:cubicBezTo>
                      <a:pt x="0" y="2"/>
                      <a:pt x="0" y="3"/>
                      <a:pt x="0"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7"/>
              <p:cNvSpPr>
                <a:spLocks/>
              </p:cNvSpPr>
              <p:nvPr/>
            </p:nvSpPr>
            <p:spPr bwMode="auto">
              <a:xfrm>
                <a:off x="4572002" y="1323976"/>
                <a:ext cx="20638" cy="22225"/>
              </a:xfrm>
              <a:custGeom>
                <a:avLst/>
                <a:gdLst>
                  <a:gd name="T0" fmla="*/ 1 w 2"/>
                  <a:gd name="T1" fmla="*/ 0 h 2"/>
                  <a:gd name="T2" fmla="*/ 1 w 2"/>
                  <a:gd name="T3" fmla="*/ 1 h 2"/>
                  <a:gd name="T4" fmla="*/ 1 w 2"/>
                  <a:gd name="T5" fmla="*/ 2 h 2"/>
                  <a:gd name="T6" fmla="*/ 1 w 2"/>
                  <a:gd name="T7" fmla="*/ 1 h 2"/>
                  <a:gd name="T8" fmla="*/ 2 w 2"/>
                  <a:gd name="T9" fmla="*/ 1 h 2"/>
                  <a:gd name="T10" fmla="*/ 2 w 2"/>
                  <a:gd name="T11" fmla="*/ 0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1" y="0"/>
                      <a:pt x="1" y="0"/>
                      <a:pt x="1" y="1"/>
                    </a:cubicBezTo>
                    <a:cubicBezTo>
                      <a:pt x="1" y="1"/>
                      <a:pt x="0" y="1"/>
                      <a:pt x="1" y="2"/>
                    </a:cubicBezTo>
                    <a:cubicBezTo>
                      <a:pt x="1" y="2"/>
                      <a:pt x="1" y="2"/>
                      <a:pt x="1" y="1"/>
                    </a:cubicBezTo>
                    <a:cubicBezTo>
                      <a:pt x="2" y="1"/>
                      <a:pt x="2" y="1"/>
                      <a:pt x="2" y="1"/>
                    </a:cubicBezTo>
                    <a:cubicBezTo>
                      <a:pt x="2" y="0"/>
                      <a:pt x="2" y="0"/>
                      <a:pt x="2" y="0"/>
                    </a:cubicBezTo>
                    <a:cubicBezTo>
                      <a:pt x="2" y="0"/>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68"/>
              <p:cNvSpPr>
                <a:spLocks/>
              </p:cNvSpPr>
              <p:nvPr/>
            </p:nvSpPr>
            <p:spPr bwMode="auto">
              <a:xfrm>
                <a:off x="4452939" y="989014"/>
                <a:ext cx="247650" cy="388938"/>
              </a:xfrm>
              <a:custGeom>
                <a:avLst/>
                <a:gdLst>
                  <a:gd name="T0" fmla="*/ 1 w 23"/>
                  <a:gd name="T1" fmla="*/ 26 h 36"/>
                  <a:gd name="T2" fmla="*/ 2 w 23"/>
                  <a:gd name="T3" fmla="*/ 27 h 36"/>
                  <a:gd name="T4" fmla="*/ 3 w 23"/>
                  <a:gd name="T5" fmla="*/ 30 h 36"/>
                  <a:gd name="T6" fmla="*/ 4 w 23"/>
                  <a:gd name="T7" fmla="*/ 31 h 36"/>
                  <a:gd name="T8" fmla="*/ 4 w 23"/>
                  <a:gd name="T9" fmla="*/ 33 h 36"/>
                  <a:gd name="T10" fmla="*/ 5 w 23"/>
                  <a:gd name="T11" fmla="*/ 34 h 36"/>
                  <a:gd name="T12" fmla="*/ 7 w 23"/>
                  <a:gd name="T13" fmla="*/ 35 h 36"/>
                  <a:gd name="T14" fmla="*/ 8 w 23"/>
                  <a:gd name="T15" fmla="*/ 34 h 36"/>
                  <a:gd name="T16" fmla="*/ 9 w 23"/>
                  <a:gd name="T17" fmla="*/ 33 h 36"/>
                  <a:gd name="T18" fmla="*/ 10 w 23"/>
                  <a:gd name="T19" fmla="*/ 33 h 36"/>
                  <a:gd name="T20" fmla="*/ 11 w 23"/>
                  <a:gd name="T21" fmla="*/ 31 h 36"/>
                  <a:gd name="T22" fmla="*/ 12 w 23"/>
                  <a:gd name="T23" fmla="*/ 29 h 36"/>
                  <a:gd name="T24" fmla="*/ 12 w 23"/>
                  <a:gd name="T25" fmla="*/ 27 h 36"/>
                  <a:gd name="T26" fmla="*/ 13 w 23"/>
                  <a:gd name="T27" fmla="*/ 26 h 36"/>
                  <a:gd name="T28" fmla="*/ 15 w 23"/>
                  <a:gd name="T29" fmla="*/ 26 h 36"/>
                  <a:gd name="T30" fmla="*/ 15 w 23"/>
                  <a:gd name="T31" fmla="*/ 24 h 36"/>
                  <a:gd name="T32" fmla="*/ 16 w 23"/>
                  <a:gd name="T33" fmla="*/ 23 h 36"/>
                  <a:gd name="T34" fmla="*/ 14 w 23"/>
                  <a:gd name="T35" fmla="*/ 21 h 36"/>
                  <a:gd name="T36" fmla="*/ 13 w 23"/>
                  <a:gd name="T37" fmla="*/ 21 h 36"/>
                  <a:gd name="T38" fmla="*/ 12 w 23"/>
                  <a:gd name="T39" fmla="*/ 19 h 36"/>
                  <a:gd name="T40" fmla="*/ 12 w 23"/>
                  <a:gd name="T41" fmla="*/ 18 h 36"/>
                  <a:gd name="T42" fmla="*/ 13 w 23"/>
                  <a:gd name="T43" fmla="*/ 17 h 36"/>
                  <a:gd name="T44" fmla="*/ 14 w 23"/>
                  <a:gd name="T45" fmla="*/ 16 h 36"/>
                  <a:gd name="T46" fmla="*/ 15 w 23"/>
                  <a:gd name="T47" fmla="*/ 15 h 36"/>
                  <a:gd name="T48" fmla="*/ 16 w 23"/>
                  <a:gd name="T49" fmla="*/ 14 h 36"/>
                  <a:gd name="T50" fmla="*/ 18 w 23"/>
                  <a:gd name="T51" fmla="*/ 13 h 36"/>
                  <a:gd name="T52" fmla="*/ 19 w 23"/>
                  <a:gd name="T53" fmla="*/ 12 h 36"/>
                  <a:gd name="T54" fmla="*/ 19 w 23"/>
                  <a:gd name="T55" fmla="*/ 11 h 36"/>
                  <a:gd name="T56" fmla="*/ 20 w 23"/>
                  <a:gd name="T57" fmla="*/ 9 h 36"/>
                  <a:gd name="T58" fmla="*/ 21 w 23"/>
                  <a:gd name="T59" fmla="*/ 9 h 36"/>
                  <a:gd name="T60" fmla="*/ 22 w 23"/>
                  <a:gd name="T61" fmla="*/ 8 h 36"/>
                  <a:gd name="T62" fmla="*/ 23 w 23"/>
                  <a:gd name="T63" fmla="*/ 7 h 36"/>
                  <a:gd name="T64" fmla="*/ 23 w 23"/>
                  <a:gd name="T65" fmla="*/ 5 h 36"/>
                  <a:gd name="T66" fmla="*/ 22 w 23"/>
                  <a:gd name="T67" fmla="*/ 5 h 36"/>
                  <a:gd name="T68" fmla="*/ 21 w 23"/>
                  <a:gd name="T69" fmla="*/ 3 h 36"/>
                  <a:gd name="T70" fmla="*/ 19 w 23"/>
                  <a:gd name="T71" fmla="*/ 2 h 36"/>
                  <a:gd name="T72" fmla="*/ 17 w 23"/>
                  <a:gd name="T73" fmla="*/ 1 h 36"/>
                  <a:gd name="T74" fmla="*/ 15 w 23"/>
                  <a:gd name="T75" fmla="*/ 0 h 36"/>
                  <a:gd name="T76" fmla="*/ 15 w 23"/>
                  <a:gd name="T77" fmla="*/ 1 h 36"/>
                  <a:gd name="T78" fmla="*/ 14 w 23"/>
                  <a:gd name="T79" fmla="*/ 2 h 36"/>
                  <a:gd name="T80" fmla="*/ 12 w 23"/>
                  <a:gd name="T81" fmla="*/ 2 h 36"/>
                  <a:gd name="T82" fmla="*/ 11 w 23"/>
                  <a:gd name="T83" fmla="*/ 2 h 36"/>
                  <a:gd name="T84" fmla="*/ 9 w 23"/>
                  <a:gd name="T85" fmla="*/ 3 h 36"/>
                  <a:gd name="T86" fmla="*/ 8 w 23"/>
                  <a:gd name="T87" fmla="*/ 5 h 36"/>
                  <a:gd name="T88" fmla="*/ 7 w 23"/>
                  <a:gd name="T89" fmla="*/ 7 h 36"/>
                  <a:gd name="T90" fmla="*/ 5 w 23"/>
                  <a:gd name="T91" fmla="*/ 7 h 36"/>
                  <a:gd name="T92" fmla="*/ 5 w 23"/>
                  <a:gd name="T93" fmla="*/ 9 h 36"/>
                  <a:gd name="T94" fmla="*/ 4 w 23"/>
                  <a:gd name="T95" fmla="*/ 11 h 36"/>
                  <a:gd name="T96" fmla="*/ 5 w 23"/>
                  <a:gd name="T97" fmla="*/ 13 h 36"/>
                  <a:gd name="T98" fmla="*/ 3 w 23"/>
                  <a:gd name="T99" fmla="*/ 13 h 36"/>
                  <a:gd name="T100" fmla="*/ 2 w 23"/>
                  <a:gd name="T101" fmla="*/ 13 h 36"/>
                  <a:gd name="T102" fmla="*/ 1 w 23"/>
                  <a:gd name="T103" fmla="*/ 16 h 36"/>
                  <a:gd name="T104" fmla="*/ 2 w 23"/>
                  <a:gd name="T105" fmla="*/ 18 h 36"/>
                  <a:gd name="T106" fmla="*/ 3 w 23"/>
                  <a:gd name="T107" fmla="*/ 19 h 36"/>
                  <a:gd name="T108" fmla="*/ 2 w 23"/>
                  <a:gd name="T109" fmla="*/ 20 h 36"/>
                  <a:gd name="T110" fmla="*/ 3 w 23"/>
                  <a:gd name="T111" fmla="*/ 22 h 36"/>
                  <a:gd name="T112" fmla="*/ 1 w 23"/>
                  <a:gd name="T113" fmla="*/ 24 h 36"/>
                  <a:gd name="T114" fmla="*/ 2 w 23"/>
                  <a:gd name="T115" fmla="*/ 25 h 36"/>
                  <a:gd name="T116" fmla="*/ 0 w 23"/>
                  <a:gd name="T117"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36">
                    <a:moveTo>
                      <a:pt x="1" y="26"/>
                    </a:moveTo>
                    <a:cubicBezTo>
                      <a:pt x="1" y="26"/>
                      <a:pt x="1" y="26"/>
                      <a:pt x="1" y="26"/>
                    </a:cubicBezTo>
                    <a:cubicBezTo>
                      <a:pt x="1" y="27"/>
                      <a:pt x="1" y="27"/>
                      <a:pt x="1" y="27"/>
                    </a:cubicBezTo>
                    <a:cubicBezTo>
                      <a:pt x="1" y="27"/>
                      <a:pt x="2" y="27"/>
                      <a:pt x="2" y="27"/>
                    </a:cubicBezTo>
                    <a:cubicBezTo>
                      <a:pt x="2" y="28"/>
                      <a:pt x="2" y="28"/>
                      <a:pt x="2" y="28"/>
                    </a:cubicBezTo>
                    <a:cubicBezTo>
                      <a:pt x="2" y="29"/>
                      <a:pt x="3" y="29"/>
                      <a:pt x="3" y="30"/>
                    </a:cubicBezTo>
                    <a:cubicBezTo>
                      <a:pt x="3" y="30"/>
                      <a:pt x="3" y="30"/>
                      <a:pt x="3" y="31"/>
                    </a:cubicBezTo>
                    <a:cubicBezTo>
                      <a:pt x="3" y="31"/>
                      <a:pt x="4" y="31"/>
                      <a:pt x="4" y="31"/>
                    </a:cubicBezTo>
                    <a:cubicBezTo>
                      <a:pt x="4" y="31"/>
                      <a:pt x="4" y="32"/>
                      <a:pt x="4" y="32"/>
                    </a:cubicBezTo>
                    <a:cubicBezTo>
                      <a:pt x="4" y="32"/>
                      <a:pt x="4" y="32"/>
                      <a:pt x="4" y="33"/>
                    </a:cubicBezTo>
                    <a:cubicBezTo>
                      <a:pt x="4" y="33"/>
                      <a:pt x="4" y="33"/>
                      <a:pt x="5" y="34"/>
                    </a:cubicBezTo>
                    <a:cubicBezTo>
                      <a:pt x="5" y="34"/>
                      <a:pt x="5" y="34"/>
                      <a:pt x="5" y="34"/>
                    </a:cubicBezTo>
                    <a:cubicBezTo>
                      <a:pt x="5" y="35"/>
                      <a:pt x="5" y="35"/>
                      <a:pt x="5" y="35"/>
                    </a:cubicBezTo>
                    <a:cubicBezTo>
                      <a:pt x="5" y="36"/>
                      <a:pt x="6" y="35"/>
                      <a:pt x="7" y="35"/>
                    </a:cubicBezTo>
                    <a:cubicBezTo>
                      <a:pt x="7" y="35"/>
                      <a:pt x="7" y="35"/>
                      <a:pt x="8" y="35"/>
                    </a:cubicBezTo>
                    <a:cubicBezTo>
                      <a:pt x="8" y="34"/>
                      <a:pt x="8" y="34"/>
                      <a:pt x="8" y="34"/>
                    </a:cubicBezTo>
                    <a:cubicBezTo>
                      <a:pt x="8" y="34"/>
                      <a:pt x="8" y="33"/>
                      <a:pt x="8" y="33"/>
                    </a:cubicBezTo>
                    <a:cubicBezTo>
                      <a:pt x="8" y="33"/>
                      <a:pt x="8" y="33"/>
                      <a:pt x="9" y="33"/>
                    </a:cubicBezTo>
                    <a:cubicBezTo>
                      <a:pt x="9" y="33"/>
                      <a:pt x="9" y="33"/>
                      <a:pt x="9" y="33"/>
                    </a:cubicBezTo>
                    <a:cubicBezTo>
                      <a:pt x="10" y="33"/>
                      <a:pt x="10" y="33"/>
                      <a:pt x="10" y="33"/>
                    </a:cubicBezTo>
                    <a:cubicBezTo>
                      <a:pt x="11" y="33"/>
                      <a:pt x="11" y="33"/>
                      <a:pt x="11" y="32"/>
                    </a:cubicBezTo>
                    <a:cubicBezTo>
                      <a:pt x="11" y="32"/>
                      <a:pt x="11" y="32"/>
                      <a:pt x="11" y="31"/>
                    </a:cubicBezTo>
                    <a:cubicBezTo>
                      <a:pt x="12" y="31"/>
                      <a:pt x="11" y="31"/>
                      <a:pt x="12" y="30"/>
                    </a:cubicBezTo>
                    <a:cubicBezTo>
                      <a:pt x="12" y="30"/>
                      <a:pt x="12" y="30"/>
                      <a:pt x="12" y="29"/>
                    </a:cubicBezTo>
                    <a:cubicBezTo>
                      <a:pt x="12" y="29"/>
                      <a:pt x="12" y="29"/>
                      <a:pt x="12" y="28"/>
                    </a:cubicBezTo>
                    <a:cubicBezTo>
                      <a:pt x="12" y="28"/>
                      <a:pt x="12" y="28"/>
                      <a:pt x="12" y="27"/>
                    </a:cubicBezTo>
                    <a:cubicBezTo>
                      <a:pt x="12" y="27"/>
                      <a:pt x="12" y="26"/>
                      <a:pt x="12" y="26"/>
                    </a:cubicBezTo>
                    <a:cubicBezTo>
                      <a:pt x="13" y="26"/>
                      <a:pt x="13" y="26"/>
                      <a:pt x="13" y="26"/>
                    </a:cubicBezTo>
                    <a:cubicBezTo>
                      <a:pt x="13" y="26"/>
                      <a:pt x="13" y="25"/>
                      <a:pt x="14" y="25"/>
                    </a:cubicBezTo>
                    <a:cubicBezTo>
                      <a:pt x="14" y="25"/>
                      <a:pt x="14" y="26"/>
                      <a:pt x="15" y="26"/>
                    </a:cubicBezTo>
                    <a:cubicBezTo>
                      <a:pt x="15" y="25"/>
                      <a:pt x="15" y="25"/>
                      <a:pt x="15" y="25"/>
                    </a:cubicBezTo>
                    <a:cubicBezTo>
                      <a:pt x="15" y="24"/>
                      <a:pt x="15" y="24"/>
                      <a:pt x="15" y="24"/>
                    </a:cubicBezTo>
                    <a:cubicBezTo>
                      <a:pt x="15" y="24"/>
                      <a:pt x="16" y="24"/>
                      <a:pt x="16" y="24"/>
                    </a:cubicBezTo>
                    <a:cubicBezTo>
                      <a:pt x="16" y="23"/>
                      <a:pt x="16" y="23"/>
                      <a:pt x="16" y="23"/>
                    </a:cubicBezTo>
                    <a:cubicBezTo>
                      <a:pt x="15" y="22"/>
                      <a:pt x="15" y="22"/>
                      <a:pt x="15" y="22"/>
                    </a:cubicBezTo>
                    <a:cubicBezTo>
                      <a:pt x="14" y="22"/>
                      <a:pt x="15" y="22"/>
                      <a:pt x="14" y="21"/>
                    </a:cubicBezTo>
                    <a:cubicBezTo>
                      <a:pt x="14" y="21"/>
                      <a:pt x="14" y="21"/>
                      <a:pt x="14" y="21"/>
                    </a:cubicBezTo>
                    <a:cubicBezTo>
                      <a:pt x="13" y="21"/>
                      <a:pt x="13" y="21"/>
                      <a:pt x="13" y="21"/>
                    </a:cubicBezTo>
                    <a:cubicBezTo>
                      <a:pt x="12" y="21"/>
                      <a:pt x="12" y="21"/>
                      <a:pt x="12" y="20"/>
                    </a:cubicBezTo>
                    <a:cubicBezTo>
                      <a:pt x="12" y="20"/>
                      <a:pt x="12" y="20"/>
                      <a:pt x="12" y="19"/>
                    </a:cubicBezTo>
                    <a:cubicBezTo>
                      <a:pt x="12" y="19"/>
                      <a:pt x="12" y="19"/>
                      <a:pt x="12" y="19"/>
                    </a:cubicBezTo>
                    <a:cubicBezTo>
                      <a:pt x="12" y="18"/>
                      <a:pt x="12" y="18"/>
                      <a:pt x="12" y="18"/>
                    </a:cubicBezTo>
                    <a:cubicBezTo>
                      <a:pt x="12" y="18"/>
                      <a:pt x="12" y="18"/>
                      <a:pt x="13" y="18"/>
                    </a:cubicBezTo>
                    <a:cubicBezTo>
                      <a:pt x="13" y="17"/>
                      <a:pt x="13" y="17"/>
                      <a:pt x="13" y="17"/>
                    </a:cubicBezTo>
                    <a:cubicBezTo>
                      <a:pt x="13" y="16"/>
                      <a:pt x="13" y="16"/>
                      <a:pt x="13" y="16"/>
                    </a:cubicBezTo>
                    <a:cubicBezTo>
                      <a:pt x="13" y="16"/>
                      <a:pt x="14" y="16"/>
                      <a:pt x="14" y="16"/>
                    </a:cubicBezTo>
                    <a:cubicBezTo>
                      <a:pt x="14" y="16"/>
                      <a:pt x="14" y="16"/>
                      <a:pt x="14" y="15"/>
                    </a:cubicBezTo>
                    <a:cubicBezTo>
                      <a:pt x="14" y="15"/>
                      <a:pt x="15" y="15"/>
                      <a:pt x="15" y="15"/>
                    </a:cubicBezTo>
                    <a:cubicBezTo>
                      <a:pt x="16" y="15"/>
                      <a:pt x="16" y="15"/>
                      <a:pt x="16" y="14"/>
                    </a:cubicBezTo>
                    <a:cubicBezTo>
                      <a:pt x="16" y="14"/>
                      <a:pt x="16" y="14"/>
                      <a:pt x="16" y="14"/>
                    </a:cubicBezTo>
                    <a:cubicBezTo>
                      <a:pt x="17" y="14"/>
                      <a:pt x="17" y="14"/>
                      <a:pt x="17" y="13"/>
                    </a:cubicBezTo>
                    <a:cubicBezTo>
                      <a:pt x="17" y="13"/>
                      <a:pt x="18" y="13"/>
                      <a:pt x="18" y="13"/>
                    </a:cubicBezTo>
                    <a:cubicBezTo>
                      <a:pt x="18" y="13"/>
                      <a:pt x="18" y="13"/>
                      <a:pt x="19" y="12"/>
                    </a:cubicBezTo>
                    <a:cubicBezTo>
                      <a:pt x="19" y="12"/>
                      <a:pt x="19" y="12"/>
                      <a:pt x="19" y="12"/>
                    </a:cubicBezTo>
                    <a:cubicBezTo>
                      <a:pt x="19" y="12"/>
                      <a:pt x="19" y="12"/>
                      <a:pt x="19" y="11"/>
                    </a:cubicBezTo>
                    <a:cubicBezTo>
                      <a:pt x="19" y="11"/>
                      <a:pt x="19" y="11"/>
                      <a:pt x="19" y="11"/>
                    </a:cubicBezTo>
                    <a:cubicBezTo>
                      <a:pt x="19" y="11"/>
                      <a:pt x="19" y="10"/>
                      <a:pt x="19" y="10"/>
                    </a:cubicBezTo>
                    <a:cubicBezTo>
                      <a:pt x="19" y="10"/>
                      <a:pt x="20" y="10"/>
                      <a:pt x="20" y="9"/>
                    </a:cubicBezTo>
                    <a:cubicBezTo>
                      <a:pt x="20" y="9"/>
                      <a:pt x="21" y="9"/>
                      <a:pt x="21" y="9"/>
                    </a:cubicBezTo>
                    <a:cubicBezTo>
                      <a:pt x="21" y="9"/>
                      <a:pt x="20" y="9"/>
                      <a:pt x="21" y="9"/>
                    </a:cubicBezTo>
                    <a:cubicBezTo>
                      <a:pt x="21" y="8"/>
                      <a:pt x="21" y="8"/>
                      <a:pt x="21" y="8"/>
                    </a:cubicBezTo>
                    <a:cubicBezTo>
                      <a:pt x="22" y="8"/>
                      <a:pt x="22" y="8"/>
                      <a:pt x="22" y="8"/>
                    </a:cubicBezTo>
                    <a:cubicBezTo>
                      <a:pt x="22" y="8"/>
                      <a:pt x="22" y="8"/>
                      <a:pt x="22" y="8"/>
                    </a:cubicBezTo>
                    <a:cubicBezTo>
                      <a:pt x="22" y="8"/>
                      <a:pt x="22" y="7"/>
                      <a:pt x="23" y="7"/>
                    </a:cubicBezTo>
                    <a:cubicBezTo>
                      <a:pt x="23" y="7"/>
                      <a:pt x="23" y="7"/>
                      <a:pt x="23" y="6"/>
                    </a:cubicBezTo>
                    <a:cubicBezTo>
                      <a:pt x="23" y="6"/>
                      <a:pt x="23" y="6"/>
                      <a:pt x="23" y="5"/>
                    </a:cubicBezTo>
                    <a:cubicBezTo>
                      <a:pt x="22" y="5"/>
                      <a:pt x="22" y="5"/>
                      <a:pt x="22" y="5"/>
                    </a:cubicBezTo>
                    <a:cubicBezTo>
                      <a:pt x="22" y="5"/>
                      <a:pt x="22" y="5"/>
                      <a:pt x="22" y="5"/>
                    </a:cubicBezTo>
                    <a:cubicBezTo>
                      <a:pt x="22" y="4"/>
                      <a:pt x="21" y="4"/>
                      <a:pt x="21" y="4"/>
                    </a:cubicBezTo>
                    <a:cubicBezTo>
                      <a:pt x="21" y="3"/>
                      <a:pt x="21" y="3"/>
                      <a:pt x="21" y="3"/>
                    </a:cubicBezTo>
                    <a:cubicBezTo>
                      <a:pt x="21" y="2"/>
                      <a:pt x="20" y="2"/>
                      <a:pt x="20" y="2"/>
                    </a:cubicBezTo>
                    <a:cubicBezTo>
                      <a:pt x="20" y="2"/>
                      <a:pt x="19" y="2"/>
                      <a:pt x="19" y="2"/>
                    </a:cubicBezTo>
                    <a:cubicBezTo>
                      <a:pt x="19" y="2"/>
                      <a:pt x="18" y="2"/>
                      <a:pt x="18" y="2"/>
                    </a:cubicBezTo>
                    <a:cubicBezTo>
                      <a:pt x="18" y="2"/>
                      <a:pt x="17" y="2"/>
                      <a:pt x="17" y="1"/>
                    </a:cubicBezTo>
                    <a:cubicBezTo>
                      <a:pt x="17" y="1"/>
                      <a:pt x="16" y="1"/>
                      <a:pt x="16" y="1"/>
                    </a:cubicBezTo>
                    <a:cubicBezTo>
                      <a:pt x="16" y="0"/>
                      <a:pt x="16" y="0"/>
                      <a:pt x="15" y="0"/>
                    </a:cubicBezTo>
                    <a:cubicBezTo>
                      <a:pt x="15" y="0"/>
                      <a:pt x="15" y="0"/>
                      <a:pt x="15" y="0"/>
                    </a:cubicBezTo>
                    <a:cubicBezTo>
                      <a:pt x="15" y="0"/>
                      <a:pt x="15" y="1"/>
                      <a:pt x="15" y="1"/>
                    </a:cubicBezTo>
                    <a:cubicBezTo>
                      <a:pt x="15" y="1"/>
                      <a:pt x="15" y="1"/>
                      <a:pt x="15" y="2"/>
                    </a:cubicBezTo>
                    <a:cubicBezTo>
                      <a:pt x="15" y="2"/>
                      <a:pt x="14" y="2"/>
                      <a:pt x="14" y="2"/>
                    </a:cubicBezTo>
                    <a:cubicBezTo>
                      <a:pt x="14" y="2"/>
                      <a:pt x="13" y="2"/>
                      <a:pt x="13" y="2"/>
                    </a:cubicBezTo>
                    <a:cubicBezTo>
                      <a:pt x="13" y="2"/>
                      <a:pt x="13" y="2"/>
                      <a:pt x="12" y="2"/>
                    </a:cubicBezTo>
                    <a:cubicBezTo>
                      <a:pt x="12" y="2"/>
                      <a:pt x="12" y="1"/>
                      <a:pt x="11" y="1"/>
                    </a:cubicBezTo>
                    <a:cubicBezTo>
                      <a:pt x="11" y="2"/>
                      <a:pt x="11" y="2"/>
                      <a:pt x="11" y="2"/>
                    </a:cubicBezTo>
                    <a:cubicBezTo>
                      <a:pt x="11" y="2"/>
                      <a:pt x="10" y="3"/>
                      <a:pt x="10" y="3"/>
                    </a:cubicBezTo>
                    <a:cubicBezTo>
                      <a:pt x="10" y="3"/>
                      <a:pt x="9" y="3"/>
                      <a:pt x="9" y="3"/>
                    </a:cubicBezTo>
                    <a:cubicBezTo>
                      <a:pt x="9" y="3"/>
                      <a:pt x="8" y="3"/>
                      <a:pt x="8" y="4"/>
                    </a:cubicBezTo>
                    <a:cubicBezTo>
                      <a:pt x="8" y="4"/>
                      <a:pt x="8" y="5"/>
                      <a:pt x="8" y="5"/>
                    </a:cubicBezTo>
                    <a:cubicBezTo>
                      <a:pt x="8" y="6"/>
                      <a:pt x="8" y="6"/>
                      <a:pt x="8" y="6"/>
                    </a:cubicBezTo>
                    <a:cubicBezTo>
                      <a:pt x="7" y="6"/>
                      <a:pt x="7" y="6"/>
                      <a:pt x="7" y="7"/>
                    </a:cubicBezTo>
                    <a:cubicBezTo>
                      <a:pt x="6" y="7"/>
                      <a:pt x="6" y="7"/>
                      <a:pt x="6" y="7"/>
                    </a:cubicBezTo>
                    <a:cubicBezTo>
                      <a:pt x="6" y="7"/>
                      <a:pt x="5" y="7"/>
                      <a:pt x="5" y="7"/>
                    </a:cubicBezTo>
                    <a:cubicBezTo>
                      <a:pt x="5" y="8"/>
                      <a:pt x="5" y="8"/>
                      <a:pt x="5" y="9"/>
                    </a:cubicBezTo>
                    <a:cubicBezTo>
                      <a:pt x="5" y="9"/>
                      <a:pt x="6" y="9"/>
                      <a:pt x="5" y="9"/>
                    </a:cubicBezTo>
                    <a:cubicBezTo>
                      <a:pt x="5" y="10"/>
                      <a:pt x="5" y="10"/>
                      <a:pt x="5" y="10"/>
                    </a:cubicBezTo>
                    <a:cubicBezTo>
                      <a:pt x="5" y="11"/>
                      <a:pt x="4" y="11"/>
                      <a:pt x="4" y="11"/>
                    </a:cubicBezTo>
                    <a:cubicBezTo>
                      <a:pt x="4" y="12"/>
                      <a:pt x="5" y="12"/>
                      <a:pt x="5" y="12"/>
                    </a:cubicBezTo>
                    <a:cubicBezTo>
                      <a:pt x="5" y="12"/>
                      <a:pt x="5" y="13"/>
                      <a:pt x="5" y="13"/>
                    </a:cubicBezTo>
                    <a:cubicBezTo>
                      <a:pt x="5" y="13"/>
                      <a:pt x="4" y="13"/>
                      <a:pt x="4" y="13"/>
                    </a:cubicBezTo>
                    <a:cubicBezTo>
                      <a:pt x="4" y="13"/>
                      <a:pt x="4" y="13"/>
                      <a:pt x="3" y="13"/>
                    </a:cubicBezTo>
                    <a:cubicBezTo>
                      <a:pt x="3" y="12"/>
                      <a:pt x="3" y="13"/>
                      <a:pt x="2" y="13"/>
                    </a:cubicBezTo>
                    <a:cubicBezTo>
                      <a:pt x="2" y="13"/>
                      <a:pt x="2" y="13"/>
                      <a:pt x="2" y="13"/>
                    </a:cubicBezTo>
                    <a:cubicBezTo>
                      <a:pt x="1" y="14"/>
                      <a:pt x="1" y="14"/>
                      <a:pt x="1" y="15"/>
                    </a:cubicBezTo>
                    <a:cubicBezTo>
                      <a:pt x="1" y="15"/>
                      <a:pt x="1" y="16"/>
                      <a:pt x="1" y="16"/>
                    </a:cubicBezTo>
                    <a:cubicBezTo>
                      <a:pt x="2" y="17"/>
                      <a:pt x="2" y="17"/>
                      <a:pt x="2" y="17"/>
                    </a:cubicBezTo>
                    <a:cubicBezTo>
                      <a:pt x="2" y="17"/>
                      <a:pt x="2" y="18"/>
                      <a:pt x="2" y="18"/>
                    </a:cubicBezTo>
                    <a:cubicBezTo>
                      <a:pt x="2" y="18"/>
                      <a:pt x="2" y="18"/>
                      <a:pt x="2" y="18"/>
                    </a:cubicBezTo>
                    <a:cubicBezTo>
                      <a:pt x="2" y="19"/>
                      <a:pt x="3" y="19"/>
                      <a:pt x="3" y="19"/>
                    </a:cubicBezTo>
                    <a:cubicBezTo>
                      <a:pt x="3" y="19"/>
                      <a:pt x="3" y="20"/>
                      <a:pt x="3" y="20"/>
                    </a:cubicBezTo>
                    <a:cubicBezTo>
                      <a:pt x="3" y="20"/>
                      <a:pt x="2" y="20"/>
                      <a:pt x="2" y="20"/>
                    </a:cubicBezTo>
                    <a:cubicBezTo>
                      <a:pt x="2" y="21"/>
                      <a:pt x="3" y="21"/>
                      <a:pt x="3" y="21"/>
                    </a:cubicBezTo>
                    <a:cubicBezTo>
                      <a:pt x="3" y="22"/>
                      <a:pt x="3" y="22"/>
                      <a:pt x="3" y="22"/>
                    </a:cubicBezTo>
                    <a:cubicBezTo>
                      <a:pt x="2" y="23"/>
                      <a:pt x="2" y="23"/>
                      <a:pt x="2" y="23"/>
                    </a:cubicBezTo>
                    <a:cubicBezTo>
                      <a:pt x="2" y="23"/>
                      <a:pt x="1" y="23"/>
                      <a:pt x="1" y="24"/>
                    </a:cubicBezTo>
                    <a:cubicBezTo>
                      <a:pt x="1" y="24"/>
                      <a:pt x="2" y="24"/>
                      <a:pt x="2" y="24"/>
                    </a:cubicBezTo>
                    <a:cubicBezTo>
                      <a:pt x="2" y="25"/>
                      <a:pt x="2" y="25"/>
                      <a:pt x="2" y="25"/>
                    </a:cubicBezTo>
                    <a:cubicBezTo>
                      <a:pt x="1" y="25"/>
                      <a:pt x="1" y="25"/>
                      <a:pt x="0" y="25"/>
                    </a:cubicBezTo>
                    <a:cubicBezTo>
                      <a:pt x="0" y="25"/>
                      <a:pt x="0" y="25"/>
                      <a:pt x="0" y="25"/>
                    </a:cubicBezTo>
                    <a:cubicBezTo>
                      <a:pt x="0" y="25"/>
                      <a:pt x="0" y="25"/>
                      <a:pt x="1" y="26"/>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69"/>
              <p:cNvSpPr>
                <a:spLocks/>
              </p:cNvSpPr>
              <p:nvPr/>
            </p:nvSpPr>
            <p:spPr bwMode="auto">
              <a:xfrm>
                <a:off x="4691064" y="10763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70"/>
              <p:cNvSpPr>
                <a:spLocks/>
              </p:cNvSpPr>
              <p:nvPr/>
            </p:nvSpPr>
            <p:spPr bwMode="auto">
              <a:xfrm>
                <a:off x="4603752" y="1573214"/>
                <a:ext cx="161925" cy="85725"/>
              </a:xfrm>
              <a:custGeom>
                <a:avLst/>
                <a:gdLst>
                  <a:gd name="T0" fmla="*/ 14 w 15"/>
                  <a:gd name="T1" fmla="*/ 1 h 8"/>
                  <a:gd name="T2" fmla="*/ 14 w 15"/>
                  <a:gd name="T3" fmla="*/ 1 h 8"/>
                  <a:gd name="T4" fmla="*/ 13 w 15"/>
                  <a:gd name="T5" fmla="*/ 1 h 8"/>
                  <a:gd name="T6" fmla="*/ 12 w 15"/>
                  <a:gd name="T7" fmla="*/ 1 h 8"/>
                  <a:gd name="T8" fmla="*/ 12 w 15"/>
                  <a:gd name="T9" fmla="*/ 0 h 8"/>
                  <a:gd name="T10" fmla="*/ 10 w 15"/>
                  <a:gd name="T11" fmla="*/ 0 h 8"/>
                  <a:gd name="T12" fmla="*/ 10 w 15"/>
                  <a:gd name="T13" fmla="*/ 0 h 8"/>
                  <a:gd name="T14" fmla="*/ 9 w 15"/>
                  <a:gd name="T15" fmla="*/ 0 h 8"/>
                  <a:gd name="T16" fmla="*/ 8 w 15"/>
                  <a:gd name="T17" fmla="*/ 1 h 8"/>
                  <a:gd name="T18" fmla="*/ 7 w 15"/>
                  <a:gd name="T19" fmla="*/ 1 h 8"/>
                  <a:gd name="T20" fmla="*/ 6 w 15"/>
                  <a:gd name="T21" fmla="*/ 1 h 8"/>
                  <a:gd name="T22" fmla="*/ 5 w 15"/>
                  <a:gd name="T23" fmla="*/ 2 h 8"/>
                  <a:gd name="T24" fmla="*/ 3 w 15"/>
                  <a:gd name="T25" fmla="*/ 2 h 8"/>
                  <a:gd name="T26" fmla="*/ 2 w 15"/>
                  <a:gd name="T27" fmla="*/ 2 h 8"/>
                  <a:gd name="T28" fmla="*/ 1 w 15"/>
                  <a:gd name="T29" fmla="*/ 2 h 8"/>
                  <a:gd name="T30" fmla="*/ 1 w 15"/>
                  <a:gd name="T31" fmla="*/ 2 h 8"/>
                  <a:gd name="T32" fmla="*/ 0 w 15"/>
                  <a:gd name="T33" fmla="*/ 4 h 8"/>
                  <a:gd name="T34" fmla="*/ 0 w 15"/>
                  <a:gd name="T35" fmla="*/ 4 h 8"/>
                  <a:gd name="T36" fmla="*/ 0 w 15"/>
                  <a:gd name="T37" fmla="*/ 5 h 8"/>
                  <a:gd name="T38" fmla="*/ 0 w 15"/>
                  <a:gd name="T39" fmla="*/ 5 h 8"/>
                  <a:gd name="T40" fmla="*/ 1 w 15"/>
                  <a:gd name="T41" fmla="*/ 6 h 8"/>
                  <a:gd name="T42" fmla="*/ 1 w 15"/>
                  <a:gd name="T43" fmla="*/ 6 h 8"/>
                  <a:gd name="T44" fmla="*/ 2 w 15"/>
                  <a:gd name="T45" fmla="*/ 7 h 8"/>
                  <a:gd name="T46" fmla="*/ 3 w 15"/>
                  <a:gd name="T47" fmla="*/ 7 h 8"/>
                  <a:gd name="T48" fmla="*/ 4 w 15"/>
                  <a:gd name="T49" fmla="*/ 8 h 8"/>
                  <a:gd name="T50" fmla="*/ 5 w 15"/>
                  <a:gd name="T51" fmla="*/ 7 h 8"/>
                  <a:gd name="T52" fmla="*/ 6 w 15"/>
                  <a:gd name="T53" fmla="*/ 7 h 8"/>
                  <a:gd name="T54" fmla="*/ 6 w 15"/>
                  <a:gd name="T55" fmla="*/ 8 h 8"/>
                  <a:gd name="T56" fmla="*/ 7 w 15"/>
                  <a:gd name="T57" fmla="*/ 7 h 8"/>
                  <a:gd name="T58" fmla="*/ 8 w 15"/>
                  <a:gd name="T59" fmla="*/ 7 h 8"/>
                  <a:gd name="T60" fmla="*/ 9 w 15"/>
                  <a:gd name="T61" fmla="*/ 8 h 8"/>
                  <a:gd name="T62" fmla="*/ 10 w 15"/>
                  <a:gd name="T63" fmla="*/ 8 h 8"/>
                  <a:gd name="T64" fmla="*/ 11 w 15"/>
                  <a:gd name="T65" fmla="*/ 7 h 8"/>
                  <a:gd name="T66" fmla="*/ 11 w 15"/>
                  <a:gd name="T67" fmla="*/ 6 h 8"/>
                  <a:gd name="T68" fmla="*/ 11 w 15"/>
                  <a:gd name="T69" fmla="*/ 4 h 8"/>
                  <a:gd name="T70" fmla="*/ 12 w 15"/>
                  <a:gd name="T71" fmla="*/ 4 h 8"/>
                  <a:gd name="T72" fmla="*/ 13 w 15"/>
                  <a:gd name="T73" fmla="*/ 3 h 8"/>
                  <a:gd name="T74" fmla="*/ 13 w 15"/>
                  <a:gd name="T75" fmla="*/ 2 h 8"/>
                  <a:gd name="T76" fmla="*/ 14 w 15"/>
                  <a:gd name="T77" fmla="*/ 2 h 8"/>
                  <a:gd name="T78" fmla="*/ 14 w 15"/>
                  <a:gd name="T79" fmla="*/ 2 h 8"/>
                  <a:gd name="T80" fmla="*/ 15 w 15"/>
                  <a:gd name="T81" fmla="*/ 1 h 8"/>
                  <a:gd name="T82" fmla="*/ 14 w 15"/>
                  <a:gd name="T8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 h="8">
                    <a:moveTo>
                      <a:pt x="14" y="1"/>
                    </a:moveTo>
                    <a:cubicBezTo>
                      <a:pt x="14" y="1"/>
                      <a:pt x="14" y="1"/>
                      <a:pt x="14" y="1"/>
                    </a:cubicBezTo>
                    <a:cubicBezTo>
                      <a:pt x="13" y="1"/>
                      <a:pt x="13" y="1"/>
                      <a:pt x="13" y="1"/>
                    </a:cubicBezTo>
                    <a:cubicBezTo>
                      <a:pt x="13" y="1"/>
                      <a:pt x="12" y="1"/>
                      <a:pt x="12" y="1"/>
                    </a:cubicBezTo>
                    <a:cubicBezTo>
                      <a:pt x="12" y="0"/>
                      <a:pt x="12" y="0"/>
                      <a:pt x="12" y="0"/>
                    </a:cubicBezTo>
                    <a:cubicBezTo>
                      <a:pt x="11" y="0"/>
                      <a:pt x="11" y="0"/>
                      <a:pt x="10" y="0"/>
                    </a:cubicBezTo>
                    <a:cubicBezTo>
                      <a:pt x="10" y="0"/>
                      <a:pt x="10" y="0"/>
                      <a:pt x="10" y="0"/>
                    </a:cubicBezTo>
                    <a:cubicBezTo>
                      <a:pt x="9" y="0"/>
                      <a:pt x="9" y="0"/>
                      <a:pt x="9" y="0"/>
                    </a:cubicBezTo>
                    <a:cubicBezTo>
                      <a:pt x="9" y="1"/>
                      <a:pt x="9" y="1"/>
                      <a:pt x="8" y="1"/>
                    </a:cubicBezTo>
                    <a:cubicBezTo>
                      <a:pt x="8" y="1"/>
                      <a:pt x="7" y="1"/>
                      <a:pt x="7" y="1"/>
                    </a:cubicBezTo>
                    <a:cubicBezTo>
                      <a:pt x="7" y="1"/>
                      <a:pt x="6" y="1"/>
                      <a:pt x="6" y="1"/>
                    </a:cubicBezTo>
                    <a:cubicBezTo>
                      <a:pt x="6" y="2"/>
                      <a:pt x="5" y="2"/>
                      <a:pt x="5" y="2"/>
                    </a:cubicBezTo>
                    <a:cubicBezTo>
                      <a:pt x="4" y="2"/>
                      <a:pt x="4" y="2"/>
                      <a:pt x="3" y="2"/>
                    </a:cubicBezTo>
                    <a:cubicBezTo>
                      <a:pt x="2" y="2"/>
                      <a:pt x="2" y="2"/>
                      <a:pt x="2" y="2"/>
                    </a:cubicBezTo>
                    <a:cubicBezTo>
                      <a:pt x="1" y="2"/>
                      <a:pt x="1" y="2"/>
                      <a:pt x="1" y="2"/>
                    </a:cubicBezTo>
                    <a:cubicBezTo>
                      <a:pt x="1" y="2"/>
                      <a:pt x="1" y="2"/>
                      <a:pt x="1" y="2"/>
                    </a:cubicBezTo>
                    <a:cubicBezTo>
                      <a:pt x="1" y="3"/>
                      <a:pt x="0" y="3"/>
                      <a:pt x="0" y="4"/>
                    </a:cubicBezTo>
                    <a:cubicBezTo>
                      <a:pt x="0" y="4"/>
                      <a:pt x="0" y="4"/>
                      <a:pt x="0" y="4"/>
                    </a:cubicBezTo>
                    <a:cubicBezTo>
                      <a:pt x="0" y="4"/>
                      <a:pt x="0" y="4"/>
                      <a:pt x="0" y="5"/>
                    </a:cubicBezTo>
                    <a:cubicBezTo>
                      <a:pt x="0" y="5"/>
                      <a:pt x="0" y="5"/>
                      <a:pt x="0" y="5"/>
                    </a:cubicBezTo>
                    <a:cubicBezTo>
                      <a:pt x="0" y="6"/>
                      <a:pt x="0" y="6"/>
                      <a:pt x="1" y="6"/>
                    </a:cubicBezTo>
                    <a:cubicBezTo>
                      <a:pt x="1" y="6"/>
                      <a:pt x="1" y="6"/>
                      <a:pt x="1" y="6"/>
                    </a:cubicBezTo>
                    <a:cubicBezTo>
                      <a:pt x="1" y="6"/>
                      <a:pt x="1" y="6"/>
                      <a:pt x="2" y="7"/>
                    </a:cubicBezTo>
                    <a:cubicBezTo>
                      <a:pt x="2" y="7"/>
                      <a:pt x="2" y="7"/>
                      <a:pt x="3" y="7"/>
                    </a:cubicBezTo>
                    <a:cubicBezTo>
                      <a:pt x="3" y="8"/>
                      <a:pt x="4" y="8"/>
                      <a:pt x="4" y="8"/>
                    </a:cubicBezTo>
                    <a:cubicBezTo>
                      <a:pt x="5" y="8"/>
                      <a:pt x="5" y="8"/>
                      <a:pt x="5" y="7"/>
                    </a:cubicBezTo>
                    <a:cubicBezTo>
                      <a:pt x="5" y="7"/>
                      <a:pt x="6" y="7"/>
                      <a:pt x="6" y="7"/>
                    </a:cubicBezTo>
                    <a:cubicBezTo>
                      <a:pt x="6" y="8"/>
                      <a:pt x="6" y="8"/>
                      <a:pt x="6" y="8"/>
                    </a:cubicBezTo>
                    <a:cubicBezTo>
                      <a:pt x="6" y="7"/>
                      <a:pt x="6" y="7"/>
                      <a:pt x="7" y="7"/>
                    </a:cubicBezTo>
                    <a:cubicBezTo>
                      <a:pt x="7" y="7"/>
                      <a:pt x="7" y="7"/>
                      <a:pt x="8" y="7"/>
                    </a:cubicBezTo>
                    <a:cubicBezTo>
                      <a:pt x="8" y="7"/>
                      <a:pt x="8" y="7"/>
                      <a:pt x="9" y="8"/>
                    </a:cubicBezTo>
                    <a:cubicBezTo>
                      <a:pt x="9" y="8"/>
                      <a:pt x="9" y="8"/>
                      <a:pt x="10" y="8"/>
                    </a:cubicBezTo>
                    <a:cubicBezTo>
                      <a:pt x="11" y="8"/>
                      <a:pt x="11" y="8"/>
                      <a:pt x="11" y="7"/>
                    </a:cubicBezTo>
                    <a:cubicBezTo>
                      <a:pt x="12" y="6"/>
                      <a:pt x="11" y="6"/>
                      <a:pt x="11" y="6"/>
                    </a:cubicBezTo>
                    <a:cubicBezTo>
                      <a:pt x="11" y="5"/>
                      <a:pt x="11" y="5"/>
                      <a:pt x="11" y="4"/>
                    </a:cubicBezTo>
                    <a:cubicBezTo>
                      <a:pt x="12" y="4"/>
                      <a:pt x="12" y="4"/>
                      <a:pt x="12" y="4"/>
                    </a:cubicBezTo>
                    <a:cubicBezTo>
                      <a:pt x="12" y="4"/>
                      <a:pt x="12" y="3"/>
                      <a:pt x="13" y="3"/>
                    </a:cubicBezTo>
                    <a:cubicBezTo>
                      <a:pt x="13" y="2"/>
                      <a:pt x="13" y="2"/>
                      <a:pt x="13" y="2"/>
                    </a:cubicBezTo>
                    <a:cubicBezTo>
                      <a:pt x="13" y="2"/>
                      <a:pt x="13" y="2"/>
                      <a:pt x="14" y="2"/>
                    </a:cubicBezTo>
                    <a:cubicBezTo>
                      <a:pt x="14" y="2"/>
                      <a:pt x="14" y="2"/>
                      <a:pt x="14" y="2"/>
                    </a:cubicBezTo>
                    <a:cubicBezTo>
                      <a:pt x="14" y="2"/>
                      <a:pt x="14" y="2"/>
                      <a:pt x="15" y="1"/>
                    </a:cubicBezTo>
                    <a:cubicBezTo>
                      <a:pt x="14" y="1"/>
                      <a:pt x="14" y="1"/>
                      <a:pt x="14"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71"/>
              <p:cNvSpPr>
                <a:spLocks/>
              </p:cNvSpPr>
              <p:nvPr/>
            </p:nvSpPr>
            <p:spPr bwMode="auto">
              <a:xfrm>
                <a:off x="4237039" y="1865314"/>
                <a:ext cx="11113" cy="11113"/>
              </a:xfrm>
              <a:custGeom>
                <a:avLst/>
                <a:gdLst>
                  <a:gd name="T0" fmla="*/ 1 w 1"/>
                  <a:gd name="T1" fmla="*/ 0 h 1"/>
                  <a:gd name="T2" fmla="*/ 0 w 1"/>
                  <a:gd name="T3" fmla="*/ 0 h 1"/>
                  <a:gd name="T4" fmla="*/ 0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0"/>
                      <a:pt x="0" y="0"/>
                      <a:pt x="0" y="1"/>
                    </a:cubicBezTo>
                    <a:cubicBezTo>
                      <a:pt x="0" y="1"/>
                      <a:pt x="1" y="1"/>
                      <a:pt x="1" y="1"/>
                    </a:cubicBezTo>
                    <a:cubicBezTo>
                      <a:pt x="1" y="1"/>
                      <a:pt x="1" y="0"/>
                      <a:pt x="1"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2"/>
              <p:cNvSpPr>
                <a:spLocks/>
              </p:cNvSpPr>
              <p:nvPr/>
            </p:nvSpPr>
            <p:spPr bwMode="auto">
              <a:xfrm>
                <a:off x="4268789" y="1843089"/>
                <a:ext cx="22225" cy="11113"/>
              </a:xfrm>
              <a:custGeom>
                <a:avLst/>
                <a:gdLst>
                  <a:gd name="T0" fmla="*/ 1 w 2"/>
                  <a:gd name="T1" fmla="*/ 1 h 1"/>
                  <a:gd name="T2" fmla="*/ 1 w 2"/>
                  <a:gd name="T3" fmla="*/ 1 h 1"/>
                  <a:gd name="T4" fmla="*/ 2 w 2"/>
                  <a:gd name="T5" fmla="*/ 1 h 1"/>
                  <a:gd name="T6" fmla="*/ 2 w 2"/>
                  <a:gd name="T7" fmla="*/ 0 h 1"/>
                  <a:gd name="T8" fmla="*/ 1 w 2"/>
                  <a:gd name="T9" fmla="*/ 0 h 1"/>
                  <a:gd name="T10" fmla="*/ 0 w 2"/>
                  <a:gd name="T11" fmla="*/ 0 h 1"/>
                  <a:gd name="T12" fmla="*/ 0 w 2"/>
                  <a:gd name="T13" fmla="*/ 1 h 1"/>
                  <a:gd name="T14" fmla="*/ 0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1" y="1"/>
                      <a:pt x="1" y="1"/>
                    </a:cubicBezTo>
                    <a:cubicBezTo>
                      <a:pt x="2" y="1"/>
                      <a:pt x="2" y="1"/>
                      <a:pt x="2" y="1"/>
                    </a:cubicBezTo>
                    <a:cubicBezTo>
                      <a:pt x="2" y="0"/>
                      <a:pt x="2" y="0"/>
                      <a:pt x="2" y="0"/>
                    </a:cubicBezTo>
                    <a:cubicBezTo>
                      <a:pt x="1" y="0"/>
                      <a:pt x="1" y="0"/>
                      <a:pt x="1" y="0"/>
                    </a:cubicBezTo>
                    <a:cubicBezTo>
                      <a:pt x="1" y="0"/>
                      <a:pt x="0" y="0"/>
                      <a:pt x="0" y="0"/>
                    </a:cubicBezTo>
                    <a:cubicBezTo>
                      <a:pt x="0" y="0"/>
                      <a:pt x="0" y="0"/>
                      <a:pt x="0" y="1"/>
                    </a:cubicBezTo>
                    <a:cubicBezTo>
                      <a:pt x="0" y="1"/>
                      <a:pt x="0" y="1"/>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73"/>
              <p:cNvSpPr>
                <a:spLocks/>
              </p:cNvSpPr>
              <p:nvPr/>
            </p:nvSpPr>
            <p:spPr bwMode="auto">
              <a:xfrm>
                <a:off x="4410077" y="1800226"/>
                <a:ext cx="42863" cy="76200"/>
              </a:xfrm>
              <a:custGeom>
                <a:avLst/>
                <a:gdLst>
                  <a:gd name="T0" fmla="*/ 4 w 4"/>
                  <a:gd name="T1" fmla="*/ 1 h 7"/>
                  <a:gd name="T2" fmla="*/ 3 w 4"/>
                  <a:gd name="T3" fmla="*/ 0 h 7"/>
                  <a:gd name="T4" fmla="*/ 3 w 4"/>
                  <a:gd name="T5" fmla="*/ 0 h 7"/>
                  <a:gd name="T6" fmla="*/ 2 w 4"/>
                  <a:gd name="T7" fmla="*/ 0 h 7"/>
                  <a:gd name="T8" fmla="*/ 1 w 4"/>
                  <a:gd name="T9" fmla="*/ 1 h 7"/>
                  <a:gd name="T10" fmla="*/ 0 w 4"/>
                  <a:gd name="T11" fmla="*/ 1 h 7"/>
                  <a:gd name="T12" fmla="*/ 0 w 4"/>
                  <a:gd name="T13" fmla="*/ 1 h 7"/>
                  <a:gd name="T14" fmla="*/ 0 w 4"/>
                  <a:gd name="T15" fmla="*/ 1 h 7"/>
                  <a:gd name="T16" fmla="*/ 0 w 4"/>
                  <a:gd name="T17" fmla="*/ 2 h 7"/>
                  <a:gd name="T18" fmla="*/ 0 w 4"/>
                  <a:gd name="T19" fmla="*/ 3 h 7"/>
                  <a:gd name="T20" fmla="*/ 1 w 4"/>
                  <a:gd name="T21" fmla="*/ 3 h 7"/>
                  <a:gd name="T22" fmla="*/ 1 w 4"/>
                  <a:gd name="T23" fmla="*/ 4 h 7"/>
                  <a:gd name="T24" fmla="*/ 1 w 4"/>
                  <a:gd name="T25" fmla="*/ 4 h 7"/>
                  <a:gd name="T26" fmla="*/ 1 w 4"/>
                  <a:gd name="T27" fmla="*/ 5 h 7"/>
                  <a:gd name="T28" fmla="*/ 1 w 4"/>
                  <a:gd name="T29" fmla="*/ 5 h 7"/>
                  <a:gd name="T30" fmla="*/ 1 w 4"/>
                  <a:gd name="T31" fmla="*/ 6 h 7"/>
                  <a:gd name="T32" fmla="*/ 1 w 4"/>
                  <a:gd name="T33" fmla="*/ 6 h 7"/>
                  <a:gd name="T34" fmla="*/ 1 w 4"/>
                  <a:gd name="T35" fmla="*/ 6 h 7"/>
                  <a:gd name="T36" fmla="*/ 2 w 4"/>
                  <a:gd name="T37" fmla="*/ 6 h 7"/>
                  <a:gd name="T38" fmla="*/ 3 w 4"/>
                  <a:gd name="T39" fmla="*/ 6 h 7"/>
                  <a:gd name="T40" fmla="*/ 4 w 4"/>
                  <a:gd name="T41" fmla="*/ 5 h 7"/>
                  <a:gd name="T42" fmla="*/ 4 w 4"/>
                  <a:gd name="T43" fmla="*/ 4 h 7"/>
                  <a:gd name="T44" fmla="*/ 4 w 4"/>
                  <a:gd name="T45" fmla="*/ 4 h 7"/>
                  <a:gd name="T46" fmla="*/ 4 w 4"/>
                  <a:gd name="T47" fmla="*/ 3 h 7"/>
                  <a:gd name="T48" fmla="*/ 4 w 4"/>
                  <a:gd name="T4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7">
                    <a:moveTo>
                      <a:pt x="4" y="1"/>
                    </a:moveTo>
                    <a:cubicBezTo>
                      <a:pt x="4" y="1"/>
                      <a:pt x="4" y="1"/>
                      <a:pt x="3" y="0"/>
                    </a:cubicBezTo>
                    <a:cubicBezTo>
                      <a:pt x="3" y="0"/>
                      <a:pt x="3" y="0"/>
                      <a:pt x="3" y="0"/>
                    </a:cubicBezTo>
                    <a:cubicBezTo>
                      <a:pt x="2" y="0"/>
                      <a:pt x="2" y="0"/>
                      <a:pt x="2" y="0"/>
                    </a:cubicBezTo>
                    <a:cubicBezTo>
                      <a:pt x="2" y="0"/>
                      <a:pt x="2" y="0"/>
                      <a:pt x="1" y="1"/>
                    </a:cubicBezTo>
                    <a:cubicBezTo>
                      <a:pt x="1" y="1"/>
                      <a:pt x="0" y="0"/>
                      <a:pt x="0" y="1"/>
                    </a:cubicBezTo>
                    <a:cubicBezTo>
                      <a:pt x="0" y="1"/>
                      <a:pt x="0" y="1"/>
                      <a:pt x="0" y="1"/>
                    </a:cubicBezTo>
                    <a:cubicBezTo>
                      <a:pt x="0" y="1"/>
                      <a:pt x="0" y="1"/>
                      <a:pt x="0" y="1"/>
                    </a:cubicBezTo>
                    <a:cubicBezTo>
                      <a:pt x="1" y="2"/>
                      <a:pt x="0" y="2"/>
                      <a:pt x="0" y="2"/>
                    </a:cubicBezTo>
                    <a:cubicBezTo>
                      <a:pt x="0" y="2"/>
                      <a:pt x="0" y="2"/>
                      <a:pt x="0" y="3"/>
                    </a:cubicBezTo>
                    <a:cubicBezTo>
                      <a:pt x="0" y="3"/>
                      <a:pt x="1" y="3"/>
                      <a:pt x="1" y="3"/>
                    </a:cubicBezTo>
                    <a:cubicBezTo>
                      <a:pt x="1" y="3"/>
                      <a:pt x="1" y="3"/>
                      <a:pt x="1" y="4"/>
                    </a:cubicBezTo>
                    <a:cubicBezTo>
                      <a:pt x="1" y="4"/>
                      <a:pt x="1" y="4"/>
                      <a:pt x="1" y="4"/>
                    </a:cubicBezTo>
                    <a:cubicBezTo>
                      <a:pt x="1" y="4"/>
                      <a:pt x="1" y="4"/>
                      <a:pt x="1" y="5"/>
                    </a:cubicBezTo>
                    <a:cubicBezTo>
                      <a:pt x="1" y="5"/>
                      <a:pt x="1" y="5"/>
                      <a:pt x="1" y="5"/>
                    </a:cubicBezTo>
                    <a:cubicBezTo>
                      <a:pt x="1" y="5"/>
                      <a:pt x="1" y="5"/>
                      <a:pt x="1" y="6"/>
                    </a:cubicBezTo>
                    <a:cubicBezTo>
                      <a:pt x="1" y="6"/>
                      <a:pt x="1" y="6"/>
                      <a:pt x="1" y="6"/>
                    </a:cubicBezTo>
                    <a:cubicBezTo>
                      <a:pt x="1" y="6"/>
                      <a:pt x="1" y="6"/>
                      <a:pt x="1" y="6"/>
                    </a:cubicBezTo>
                    <a:cubicBezTo>
                      <a:pt x="2" y="7"/>
                      <a:pt x="2" y="7"/>
                      <a:pt x="2" y="6"/>
                    </a:cubicBezTo>
                    <a:cubicBezTo>
                      <a:pt x="3" y="6"/>
                      <a:pt x="3" y="6"/>
                      <a:pt x="3" y="6"/>
                    </a:cubicBezTo>
                    <a:cubicBezTo>
                      <a:pt x="3" y="5"/>
                      <a:pt x="4" y="6"/>
                      <a:pt x="4" y="5"/>
                    </a:cubicBezTo>
                    <a:cubicBezTo>
                      <a:pt x="4" y="5"/>
                      <a:pt x="4" y="5"/>
                      <a:pt x="4" y="4"/>
                    </a:cubicBezTo>
                    <a:cubicBezTo>
                      <a:pt x="4" y="4"/>
                      <a:pt x="4" y="4"/>
                      <a:pt x="4" y="4"/>
                    </a:cubicBezTo>
                    <a:cubicBezTo>
                      <a:pt x="4" y="3"/>
                      <a:pt x="4" y="3"/>
                      <a:pt x="4" y="3"/>
                    </a:cubicBezTo>
                    <a:cubicBezTo>
                      <a:pt x="4" y="2"/>
                      <a:pt x="4" y="2"/>
                      <a:pt x="4"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74"/>
              <p:cNvSpPr>
                <a:spLocks/>
              </p:cNvSpPr>
              <p:nvPr/>
            </p:nvSpPr>
            <p:spPr bwMode="auto">
              <a:xfrm>
                <a:off x="4518027" y="1885951"/>
                <a:ext cx="85725" cy="55563"/>
              </a:xfrm>
              <a:custGeom>
                <a:avLst/>
                <a:gdLst>
                  <a:gd name="T0" fmla="*/ 7 w 8"/>
                  <a:gd name="T1" fmla="*/ 3 h 5"/>
                  <a:gd name="T2" fmla="*/ 7 w 8"/>
                  <a:gd name="T3" fmla="*/ 3 h 5"/>
                  <a:gd name="T4" fmla="*/ 7 w 8"/>
                  <a:gd name="T5" fmla="*/ 2 h 5"/>
                  <a:gd name="T6" fmla="*/ 8 w 8"/>
                  <a:gd name="T7" fmla="*/ 2 h 5"/>
                  <a:gd name="T8" fmla="*/ 8 w 8"/>
                  <a:gd name="T9" fmla="*/ 1 h 5"/>
                  <a:gd name="T10" fmla="*/ 7 w 8"/>
                  <a:gd name="T11" fmla="*/ 0 h 5"/>
                  <a:gd name="T12" fmla="*/ 6 w 8"/>
                  <a:gd name="T13" fmla="*/ 0 h 5"/>
                  <a:gd name="T14" fmla="*/ 5 w 8"/>
                  <a:gd name="T15" fmla="*/ 1 h 5"/>
                  <a:gd name="T16" fmla="*/ 5 w 8"/>
                  <a:gd name="T17" fmla="*/ 1 h 5"/>
                  <a:gd name="T18" fmla="*/ 4 w 8"/>
                  <a:gd name="T19" fmla="*/ 1 h 5"/>
                  <a:gd name="T20" fmla="*/ 3 w 8"/>
                  <a:gd name="T21" fmla="*/ 0 h 5"/>
                  <a:gd name="T22" fmla="*/ 2 w 8"/>
                  <a:gd name="T23" fmla="*/ 0 h 5"/>
                  <a:gd name="T24" fmla="*/ 2 w 8"/>
                  <a:gd name="T25" fmla="*/ 0 h 5"/>
                  <a:gd name="T26" fmla="*/ 1 w 8"/>
                  <a:gd name="T27" fmla="*/ 1 h 5"/>
                  <a:gd name="T28" fmla="*/ 0 w 8"/>
                  <a:gd name="T29" fmla="*/ 2 h 5"/>
                  <a:gd name="T30" fmla="*/ 1 w 8"/>
                  <a:gd name="T31" fmla="*/ 2 h 5"/>
                  <a:gd name="T32" fmla="*/ 2 w 8"/>
                  <a:gd name="T33" fmla="*/ 3 h 5"/>
                  <a:gd name="T34" fmla="*/ 3 w 8"/>
                  <a:gd name="T35" fmla="*/ 3 h 5"/>
                  <a:gd name="T36" fmla="*/ 3 w 8"/>
                  <a:gd name="T37" fmla="*/ 3 h 5"/>
                  <a:gd name="T38" fmla="*/ 4 w 8"/>
                  <a:gd name="T39" fmla="*/ 4 h 5"/>
                  <a:gd name="T40" fmla="*/ 4 w 8"/>
                  <a:gd name="T41" fmla="*/ 4 h 5"/>
                  <a:gd name="T42" fmla="*/ 5 w 8"/>
                  <a:gd name="T43" fmla="*/ 4 h 5"/>
                  <a:gd name="T44" fmla="*/ 6 w 8"/>
                  <a:gd name="T45" fmla="*/ 5 h 5"/>
                  <a:gd name="T46" fmla="*/ 7 w 8"/>
                  <a:gd name="T47" fmla="*/ 5 h 5"/>
                  <a:gd name="T48" fmla="*/ 8 w 8"/>
                  <a:gd name="T49" fmla="*/ 5 h 5"/>
                  <a:gd name="T50" fmla="*/ 8 w 8"/>
                  <a:gd name="T51" fmla="*/ 4 h 5"/>
                  <a:gd name="T52" fmla="*/ 7 w 8"/>
                  <a:gd name="T5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5">
                    <a:moveTo>
                      <a:pt x="7" y="3"/>
                    </a:moveTo>
                    <a:cubicBezTo>
                      <a:pt x="7" y="3"/>
                      <a:pt x="7" y="3"/>
                      <a:pt x="7" y="3"/>
                    </a:cubicBezTo>
                    <a:cubicBezTo>
                      <a:pt x="7" y="2"/>
                      <a:pt x="7" y="2"/>
                      <a:pt x="7" y="2"/>
                    </a:cubicBezTo>
                    <a:cubicBezTo>
                      <a:pt x="7" y="2"/>
                      <a:pt x="8" y="2"/>
                      <a:pt x="8" y="2"/>
                    </a:cubicBezTo>
                    <a:cubicBezTo>
                      <a:pt x="8" y="1"/>
                      <a:pt x="8" y="1"/>
                      <a:pt x="8" y="1"/>
                    </a:cubicBezTo>
                    <a:cubicBezTo>
                      <a:pt x="7" y="0"/>
                      <a:pt x="7" y="0"/>
                      <a:pt x="7" y="0"/>
                    </a:cubicBezTo>
                    <a:cubicBezTo>
                      <a:pt x="7" y="0"/>
                      <a:pt x="7" y="0"/>
                      <a:pt x="6" y="0"/>
                    </a:cubicBezTo>
                    <a:cubicBezTo>
                      <a:pt x="6" y="1"/>
                      <a:pt x="6" y="1"/>
                      <a:pt x="5" y="1"/>
                    </a:cubicBezTo>
                    <a:cubicBezTo>
                      <a:pt x="5" y="1"/>
                      <a:pt x="5" y="1"/>
                      <a:pt x="5" y="1"/>
                    </a:cubicBezTo>
                    <a:cubicBezTo>
                      <a:pt x="4" y="1"/>
                      <a:pt x="4" y="1"/>
                      <a:pt x="4" y="1"/>
                    </a:cubicBezTo>
                    <a:cubicBezTo>
                      <a:pt x="3" y="0"/>
                      <a:pt x="3" y="0"/>
                      <a:pt x="3" y="0"/>
                    </a:cubicBezTo>
                    <a:cubicBezTo>
                      <a:pt x="3" y="0"/>
                      <a:pt x="3" y="0"/>
                      <a:pt x="2" y="0"/>
                    </a:cubicBezTo>
                    <a:cubicBezTo>
                      <a:pt x="2" y="0"/>
                      <a:pt x="2" y="0"/>
                      <a:pt x="2" y="0"/>
                    </a:cubicBezTo>
                    <a:cubicBezTo>
                      <a:pt x="1" y="0"/>
                      <a:pt x="1" y="0"/>
                      <a:pt x="1" y="1"/>
                    </a:cubicBezTo>
                    <a:cubicBezTo>
                      <a:pt x="0" y="1"/>
                      <a:pt x="0" y="1"/>
                      <a:pt x="0" y="2"/>
                    </a:cubicBezTo>
                    <a:cubicBezTo>
                      <a:pt x="1" y="2"/>
                      <a:pt x="1" y="2"/>
                      <a:pt x="1" y="2"/>
                    </a:cubicBezTo>
                    <a:cubicBezTo>
                      <a:pt x="1" y="2"/>
                      <a:pt x="2" y="2"/>
                      <a:pt x="2" y="3"/>
                    </a:cubicBezTo>
                    <a:cubicBezTo>
                      <a:pt x="2" y="3"/>
                      <a:pt x="2" y="3"/>
                      <a:pt x="3" y="3"/>
                    </a:cubicBezTo>
                    <a:cubicBezTo>
                      <a:pt x="3" y="3"/>
                      <a:pt x="3" y="3"/>
                      <a:pt x="3" y="3"/>
                    </a:cubicBezTo>
                    <a:cubicBezTo>
                      <a:pt x="4" y="3"/>
                      <a:pt x="3" y="3"/>
                      <a:pt x="4" y="4"/>
                    </a:cubicBezTo>
                    <a:cubicBezTo>
                      <a:pt x="4" y="4"/>
                      <a:pt x="4" y="3"/>
                      <a:pt x="4" y="4"/>
                    </a:cubicBezTo>
                    <a:cubicBezTo>
                      <a:pt x="5" y="4"/>
                      <a:pt x="5" y="4"/>
                      <a:pt x="5" y="4"/>
                    </a:cubicBezTo>
                    <a:cubicBezTo>
                      <a:pt x="5" y="5"/>
                      <a:pt x="6" y="4"/>
                      <a:pt x="6" y="5"/>
                    </a:cubicBezTo>
                    <a:cubicBezTo>
                      <a:pt x="7" y="5"/>
                      <a:pt x="7" y="5"/>
                      <a:pt x="7" y="5"/>
                    </a:cubicBezTo>
                    <a:cubicBezTo>
                      <a:pt x="7" y="5"/>
                      <a:pt x="7" y="5"/>
                      <a:pt x="8" y="5"/>
                    </a:cubicBezTo>
                    <a:cubicBezTo>
                      <a:pt x="8" y="4"/>
                      <a:pt x="8" y="4"/>
                      <a:pt x="8" y="4"/>
                    </a:cubicBezTo>
                    <a:cubicBezTo>
                      <a:pt x="7" y="3"/>
                      <a:pt x="7" y="4"/>
                      <a:pt x="7"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75"/>
              <p:cNvSpPr>
                <a:spLocks/>
              </p:cNvSpPr>
              <p:nvPr/>
            </p:nvSpPr>
            <p:spPr bwMode="auto">
              <a:xfrm>
                <a:off x="4754564" y="1703389"/>
                <a:ext cx="161925" cy="96838"/>
              </a:xfrm>
              <a:custGeom>
                <a:avLst/>
                <a:gdLst>
                  <a:gd name="T0" fmla="*/ 11 w 15"/>
                  <a:gd name="T1" fmla="*/ 7 h 9"/>
                  <a:gd name="T2" fmla="*/ 12 w 15"/>
                  <a:gd name="T3" fmla="*/ 7 h 9"/>
                  <a:gd name="T4" fmla="*/ 12 w 15"/>
                  <a:gd name="T5" fmla="*/ 7 h 9"/>
                  <a:gd name="T6" fmla="*/ 13 w 15"/>
                  <a:gd name="T7" fmla="*/ 7 h 9"/>
                  <a:gd name="T8" fmla="*/ 14 w 15"/>
                  <a:gd name="T9" fmla="*/ 7 h 9"/>
                  <a:gd name="T10" fmla="*/ 14 w 15"/>
                  <a:gd name="T11" fmla="*/ 7 h 9"/>
                  <a:gd name="T12" fmla="*/ 14 w 15"/>
                  <a:gd name="T13" fmla="*/ 6 h 9"/>
                  <a:gd name="T14" fmla="*/ 13 w 15"/>
                  <a:gd name="T15" fmla="*/ 5 h 9"/>
                  <a:gd name="T16" fmla="*/ 13 w 15"/>
                  <a:gd name="T17" fmla="*/ 4 h 9"/>
                  <a:gd name="T18" fmla="*/ 14 w 15"/>
                  <a:gd name="T19" fmla="*/ 3 h 9"/>
                  <a:gd name="T20" fmla="*/ 14 w 15"/>
                  <a:gd name="T21" fmla="*/ 3 h 9"/>
                  <a:gd name="T22" fmla="*/ 15 w 15"/>
                  <a:gd name="T23" fmla="*/ 2 h 9"/>
                  <a:gd name="T24" fmla="*/ 15 w 15"/>
                  <a:gd name="T25" fmla="*/ 1 h 9"/>
                  <a:gd name="T26" fmla="*/ 14 w 15"/>
                  <a:gd name="T27" fmla="*/ 1 h 9"/>
                  <a:gd name="T28" fmla="*/ 14 w 15"/>
                  <a:gd name="T29" fmla="*/ 2 h 9"/>
                  <a:gd name="T30" fmla="*/ 13 w 15"/>
                  <a:gd name="T31" fmla="*/ 1 h 9"/>
                  <a:gd name="T32" fmla="*/ 12 w 15"/>
                  <a:gd name="T33" fmla="*/ 1 h 9"/>
                  <a:gd name="T34" fmla="*/ 11 w 15"/>
                  <a:gd name="T35" fmla="*/ 1 h 9"/>
                  <a:gd name="T36" fmla="*/ 9 w 15"/>
                  <a:gd name="T37" fmla="*/ 1 h 9"/>
                  <a:gd name="T38" fmla="*/ 8 w 15"/>
                  <a:gd name="T39" fmla="*/ 1 h 9"/>
                  <a:gd name="T40" fmla="*/ 7 w 15"/>
                  <a:gd name="T41" fmla="*/ 2 h 9"/>
                  <a:gd name="T42" fmla="*/ 7 w 15"/>
                  <a:gd name="T43" fmla="*/ 2 h 9"/>
                  <a:gd name="T44" fmla="*/ 5 w 15"/>
                  <a:gd name="T45" fmla="*/ 2 h 9"/>
                  <a:gd name="T46" fmla="*/ 5 w 15"/>
                  <a:gd name="T47" fmla="*/ 2 h 9"/>
                  <a:gd name="T48" fmla="*/ 4 w 15"/>
                  <a:gd name="T49" fmla="*/ 2 h 9"/>
                  <a:gd name="T50" fmla="*/ 3 w 15"/>
                  <a:gd name="T51" fmla="*/ 1 h 9"/>
                  <a:gd name="T52" fmla="*/ 1 w 15"/>
                  <a:gd name="T53" fmla="*/ 1 h 9"/>
                  <a:gd name="T54" fmla="*/ 1 w 15"/>
                  <a:gd name="T55" fmla="*/ 0 h 9"/>
                  <a:gd name="T56" fmla="*/ 1 w 15"/>
                  <a:gd name="T57" fmla="*/ 0 h 9"/>
                  <a:gd name="T58" fmla="*/ 0 w 15"/>
                  <a:gd name="T59" fmla="*/ 1 h 9"/>
                  <a:gd name="T60" fmla="*/ 0 w 15"/>
                  <a:gd name="T61" fmla="*/ 2 h 9"/>
                  <a:gd name="T62" fmla="*/ 1 w 15"/>
                  <a:gd name="T63" fmla="*/ 3 h 9"/>
                  <a:gd name="T64" fmla="*/ 1 w 15"/>
                  <a:gd name="T65" fmla="*/ 4 h 9"/>
                  <a:gd name="T66" fmla="*/ 1 w 15"/>
                  <a:gd name="T67" fmla="*/ 4 h 9"/>
                  <a:gd name="T68" fmla="*/ 1 w 15"/>
                  <a:gd name="T69" fmla="*/ 6 h 9"/>
                  <a:gd name="T70" fmla="*/ 1 w 15"/>
                  <a:gd name="T71" fmla="*/ 6 h 9"/>
                  <a:gd name="T72" fmla="*/ 1 w 15"/>
                  <a:gd name="T73" fmla="*/ 6 h 9"/>
                  <a:gd name="T74" fmla="*/ 2 w 15"/>
                  <a:gd name="T75" fmla="*/ 7 h 9"/>
                  <a:gd name="T76" fmla="*/ 2 w 15"/>
                  <a:gd name="T77" fmla="*/ 8 h 9"/>
                  <a:gd name="T78" fmla="*/ 2 w 15"/>
                  <a:gd name="T79" fmla="*/ 9 h 9"/>
                  <a:gd name="T80" fmla="*/ 2 w 15"/>
                  <a:gd name="T81" fmla="*/ 9 h 9"/>
                  <a:gd name="T82" fmla="*/ 4 w 15"/>
                  <a:gd name="T83" fmla="*/ 8 h 9"/>
                  <a:gd name="T84" fmla="*/ 5 w 15"/>
                  <a:gd name="T85" fmla="*/ 8 h 9"/>
                  <a:gd name="T86" fmla="*/ 6 w 15"/>
                  <a:gd name="T87" fmla="*/ 8 h 9"/>
                  <a:gd name="T88" fmla="*/ 7 w 15"/>
                  <a:gd name="T89" fmla="*/ 8 h 9"/>
                  <a:gd name="T90" fmla="*/ 8 w 15"/>
                  <a:gd name="T91" fmla="*/ 9 h 9"/>
                  <a:gd name="T92" fmla="*/ 9 w 15"/>
                  <a:gd name="T93" fmla="*/ 9 h 9"/>
                  <a:gd name="T94" fmla="*/ 9 w 15"/>
                  <a:gd name="T95" fmla="*/ 8 h 9"/>
                  <a:gd name="T96" fmla="*/ 9 w 15"/>
                  <a:gd name="T97" fmla="*/ 7 h 9"/>
                  <a:gd name="T98" fmla="*/ 10 w 15"/>
                  <a:gd name="T99" fmla="*/ 7 h 9"/>
                  <a:gd name="T100" fmla="*/ 10 w 15"/>
                  <a:gd name="T101" fmla="*/ 7 h 9"/>
                  <a:gd name="T102" fmla="*/ 11 w 15"/>
                  <a:gd name="T10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 h="9">
                    <a:moveTo>
                      <a:pt x="11" y="7"/>
                    </a:moveTo>
                    <a:cubicBezTo>
                      <a:pt x="11" y="7"/>
                      <a:pt x="11" y="7"/>
                      <a:pt x="12" y="7"/>
                    </a:cubicBezTo>
                    <a:cubicBezTo>
                      <a:pt x="12" y="7"/>
                      <a:pt x="12" y="7"/>
                      <a:pt x="12" y="7"/>
                    </a:cubicBezTo>
                    <a:cubicBezTo>
                      <a:pt x="12" y="7"/>
                      <a:pt x="13" y="7"/>
                      <a:pt x="13" y="7"/>
                    </a:cubicBezTo>
                    <a:cubicBezTo>
                      <a:pt x="13" y="7"/>
                      <a:pt x="13" y="7"/>
                      <a:pt x="14" y="7"/>
                    </a:cubicBezTo>
                    <a:cubicBezTo>
                      <a:pt x="14" y="7"/>
                      <a:pt x="14" y="7"/>
                      <a:pt x="14" y="7"/>
                    </a:cubicBezTo>
                    <a:cubicBezTo>
                      <a:pt x="14" y="6"/>
                      <a:pt x="14" y="6"/>
                      <a:pt x="14" y="6"/>
                    </a:cubicBezTo>
                    <a:cubicBezTo>
                      <a:pt x="13" y="6"/>
                      <a:pt x="13" y="6"/>
                      <a:pt x="13" y="5"/>
                    </a:cubicBezTo>
                    <a:cubicBezTo>
                      <a:pt x="13" y="5"/>
                      <a:pt x="13" y="5"/>
                      <a:pt x="13" y="4"/>
                    </a:cubicBezTo>
                    <a:cubicBezTo>
                      <a:pt x="13" y="4"/>
                      <a:pt x="13" y="3"/>
                      <a:pt x="14" y="3"/>
                    </a:cubicBezTo>
                    <a:cubicBezTo>
                      <a:pt x="14" y="3"/>
                      <a:pt x="14" y="3"/>
                      <a:pt x="14" y="3"/>
                    </a:cubicBezTo>
                    <a:cubicBezTo>
                      <a:pt x="15" y="2"/>
                      <a:pt x="15" y="2"/>
                      <a:pt x="15" y="2"/>
                    </a:cubicBezTo>
                    <a:cubicBezTo>
                      <a:pt x="15" y="2"/>
                      <a:pt x="15" y="2"/>
                      <a:pt x="15" y="1"/>
                    </a:cubicBezTo>
                    <a:cubicBezTo>
                      <a:pt x="14" y="1"/>
                      <a:pt x="14" y="1"/>
                      <a:pt x="14" y="1"/>
                    </a:cubicBezTo>
                    <a:cubicBezTo>
                      <a:pt x="14" y="2"/>
                      <a:pt x="14" y="2"/>
                      <a:pt x="14" y="2"/>
                    </a:cubicBezTo>
                    <a:cubicBezTo>
                      <a:pt x="13" y="2"/>
                      <a:pt x="13" y="1"/>
                      <a:pt x="13" y="1"/>
                    </a:cubicBezTo>
                    <a:cubicBezTo>
                      <a:pt x="13" y="1"/>
                      <a:pt x="12" y="1"/>
                      <a:pt x="12" y="1"/>
                    </a:cubicBezTo>
                    <a:cubicBezTo>
                      <a:pt x="11" y="1"/>
                      <a:pt x="11" y="1"/>
                      <a:pt x="11" y="1"/>
                    </a:cubicBezTo>
                    <a:cubicBezTo>
                      <a:pt x="10" y="1"/>
                      <a:pt x="10" y="1"/>
                      <a:pt x="9" y="1"/>
                    </a:cubicBezTo>
                    <a:cubicBezTo>
                      <a:pt x="9" y="1"/>
                      <a:pt x="9" y="1"/>
                      <a:pt x="8" y="1"/>
                    </a:cubicBezTo>
                    <a:cubicBezTo>
                      <a:pt x="8" y="2"/>
                      <a:pt x="8" y="2"/>
                      <a:pt x="7" y="2"/>
                    </a:cubicBezTo>
                    <a:cubicBezTo>
                      <a:pt x="7" y="2"/>
                      <a:pt x="7" y="2"/>
                      <a:pt x="7" y="2"/>
                    </a:cubicBezTo>
                    <a:cubicBezTo>
                      <a:pt x="6" y="2"/>
                      <a:pt x="6" y="2"/>
                      <a:pt x="5" y="2"/>
                    </a:cubicBezTo>
                    <a:cubicBezTo>
                      <a:pt x="5" y="2"/>
                      <a:pt x="5" y="2"/>
                      <a:pt x="5" y="2"/>
                    </a:cubicBezTo>
                    <a:cubicBezTo>
                      <a:pt x="4" y="2"/>
                      <a:pt x="4" y="2"/>
                      <a:pt x="4" y="2"/>
                    </a:cubicBezTo>
                    <a:cubicBezTo>
                      <a:pt x="3" y="1"/>
                      <a:pt x="3" y="1"/>
                      <a:pt x="3" y="1"/>
                    </a:cubicBezTo>
                    <a:cubicBezTo>
                      <a:pt x="2" y="1"/>
                      <a:pt x="2" y="1"/>
                      <a:pt x="1" y="1"/>
                    </a:cubicBezTo>
                    <a:cubicBezTo>
                      <a:pt x="1" y="1"/>
                      <a:pt x="1" y="0"/>
                      <a:pt x="1" y="0"/>
                    </a:cubicBezTo>
                    <a:cubicBezTo>
                      <a:pt x="1" y="0"/>
                      <a:pt x="1" y="0"/>
                      <a:pt x="1" y="0"/>
                    </a:cubicBezTo>
                    <a:cubicBezTo>
                      <a:pt x="1" y="1"/>
                      <a:pt x="0" y="1"/>
                      <a:pt x="0" y="1"/>
                    </a:cubicBezTo>
                    <a:cubicBezTo>
                      <a:pt x="0" y="1"/>
                      <a:pt x="0" y="2"/>
                      <a:pt x="0" y="2"/>
                    </a:cubicBezTo>
                    <a:cubicBezTo>
                      <a:pt x="1" y="3"/>
                      <a:pt x="1" y="3"/>
                      <a:pt x="1" y="3"/>
                    </a:cubicBezTo>
                    <a:cubicBezTo>
                      <a:pt x="1" y="3"/>
                      <a:pt x="1" y="4"/>
                      <a:pt x="1" y="4"/>
                    </a:cubicBezTo>
                    <a:cubicBezTo>
                      <a:pt x="1" y="4"/>
                      <a:pt x="1" y="4"/>
                      <a:pt x="1" y="4"/>
                    </a:cubicBezTo>
                    <a:cubicBezTo>
                      <a:pt x="0" y="5"/>
                      <a:pt x="1" y="5"/>
                      <a:pt x="1" y="6"/>
                    </a:cubicBezTo>
                    <a:cubicBezTo>
                      <a:pt x="1" y="6"/>
                      <a:pt x="1" y="6"/>
                      <a:pt x="1" y="6"/>
                    </a:cubicBezTo>
                    <a:cubicBezTo>
                      <a:pt x="1" y="6"/>
                      <a:pt x="1" y="6"/>
                      <a:pt x="1" y="6"/>
                    </a:cubicBezTo>
                    <a:cubicBezTo>
                      <a:pt x="2" y="6"/>
                      <a:pt x="2" y="6"/>
                      <a:pt x="2" y="7"/>
                    </a:cubicBezTo>
                    <a:cubicBezTo>
                      <a:pt x="2" y="7"/>
                      <a:pt x="2" y="8"/>
                      <a:pt x="2" y="8"/>
                    </a:cubicBezTo>
                    <a:cubicBezTo>
                      <a:pt x="2" y="8"/>
                      <a:pt x="2" y="8"/>
                      <a:pt x="2" y="9"/>
                    </a:cubicBezTo>
                    <a:cubicBezTo>
                      <a:pt x="2" y="9"/>
                      <a:pt x="2" y="9"/>
                      <a:pt x="2" y="9"/>
                    </a:cubicBezTo>
                    <a:cubicBezTo>
                      <a:pt x="3" y="9"/>
                      <a:pt x="3" y="8"/>
                      <a:pt x="4" y="8"/>
                    </a:cubicBezTo>
                    <a:cubicBezTo>
                      <a:pt x="4" y="8"/>
                      <a:pt x="4" y="8"/>
                      <a:pt x="5" y="8"/>
                    </a:cubicBezTo>
                    <a:cubicBezTo>
                      <a:pt x="5" y="8"/>
                      <a:pt x="6" y="8"/>
                      <a:pt x="6" y="8"/>
                    </a:cubicBezTo>
                    <a:cubicBezTo>
                      <a:pt x="6" y="8"/>
                      <a:pt x="6" y="8"/>
                      <a:pt x="7" y="8"/>
                    </a:cubicBezTo>
                    <a:cubicBezTo>
                      <a:pt x="7" y="9"/>
                      <a:pt x="8" y="9"/>
                      <a:pt x="8" y="9"/>
                    </a:cubicBezTo>
                    <a:cubicBezTo>
                      <a:pt x="8" y="9"/>
                      <a:pt x="9" y="9"/>
                      <a:pt x="9" y="9"/>
                    </a:cubicBezTo>
                    <a:cubicBezTo>
                      <a:pt x="9" y="8"/>
                      <a:pt x="9" y="8"/>
                      <a:pt x="9" y="8"/>
                    </a:cubicBezTo>
                    <a:cubicBezTo>
                      <a:pt x="10" y="8"/>
                      <a:pt x="9" y="7"/>
                      <a:pt x="9" y="7"/>
                    </a:cubicBezTo>
                    <a:cubicBezTo>
                      <a:pt x="10" y="7"/>
                      <a:pt x="10" y="7"/>
                      <a:pt x="10" y="7"/>
                    </a:cubicBezTo>
                    <a:cubicBezTo>
                      <a:pt x="10" y="7"/>
                      <a:pt x="10" y="7"/>
                      <a:pt x="10" y="7"/>
                    </a:cubicBezTo>
                    <a:cubicBezTo>
                      <a:pt x="11" y="7"/>
                      <a:pt x="11" y="7"/>
                      <a:pt x="11"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76"/>
              <p:cNvSpPr>
                <a:spLocks/>
              </p:cNvSpPr>
              <p:nvPr/>
            </p:nvSpPr>
            <p:spPr bwMode="auto">
              <a:xfrm>
                <a:off x="4376739" y="1616076"/>
                <a:ext cx="292100" cy="292100"/>
              </a:xfrm>
              <a:custGeom>
                <a:avLst/>
                <a:gdLst>
                  <a:gd name="T0" fmla="*/ 26 w 27"/>
                  <a:gd name="T1" fmla="*/ 19 h 27"/>
                  <a:gd name="T2" fmla="*/ 24 w 27"/>
                  <a:gd name="T3" fmla="*/ 18 h 27"/>
                  <a:gd name="T4" fmla="*/ 21 w 27"/>
                  <a:gd name="T5" fmla="*/ 16 h 27"/>
                  <a:gd name="T6" fmla="*/ 21 w 27"/>
                  <a:gd name="T7" fmla="*/ 15 h 27"/>
                  <a:gd name="T8" fmla="*/ 18 w 27"/>
                  <a:gd name="T9" fmla="*/ 14 h 27"/>
                  <a:gd name="T10" fmla="*/ 17 w 27"/>
                  <a:gd name="T11" fmla="*/ 13 h 27"/>
                  <a:gd name="T12" fmla="*/ 16 w 27"/>
                  <a:gd name="T13" fmla="*/ 12 h 27"/>
                  <a:gd name="T14" fmla="*/ 14 w 27"/>
                  <a:gd name="T15" fmla="*/ 9 h 27"/>
                  <a:gd name="T16" fmla="*/ 12 w 27"/>
                  <a:gd name="T17" fmla="*/ 8 h 27"/>
                  <a:gd name="T18" fmla="*/ 12 w 27"/>
                  <a:gd name="T19" fmla="*/ 5 h 27"/>
                  <a:gd name="T20" fmla="*/ 14 w 27"/>
                  <a:gd name="T21" fmla="*/ 4 h 27"/>
                  <a:gd name="T22" fmla="*/ 15 w 27"/>
                  <a:gd name="T23" fmla="*/ 4 h 27"/>
                  <a:gd name="T24" fmla="*/ 14 w 27"/>
                  <a:gd name="T25" fmla="*/ 2 h 27"/>
                  <a:gd name="T26" fmla="*/ 12 w 27"/>
                  <a:gd name="T27" fmla="*/ 1 h 27"/>
                  <a:gd name="T28" fmla="*/ 10 w 27"/>
                  <a:gd name="T29" fmla="*/ 0 h 27"/>
                  <a:gd name="T30" fmla="*/ 7 w 27"/>
                  <a:gd name="T31" fmla="*/ 0 h 27"/>
                  <a:gd name="T32" fmla="*/ 8 w 27"/>
                  <a:gd name="T33" fmla="*/ 1 h 27"/>
                  <a:gd name="T34" fmla="*/ 6 w 27"/>
                  <a:gd name="T35" fmla="*/ 2 h 27"/>
                  <a:gd name="T36" fmla="*/ 4 w 27"/>
                  <a:gd name="T37" fmla="*/ 3 h 27"/>
                  <a:gd name="T38" fmla="*/ 1 w 27"/>
                  <a:gd name="T39" fmla="*/ 4 h 27"/>
                  <a:gd name="T40" fmla="*/ 1 w 27"/>
                  <a:gd name="T41" fmla="*/ 5 h 27"/>
                  <a:gd name="T42" fmla="*/ 1 w 27"/>
                  <a:gd name="T43" fmla="*/ 7 h 27"/>
                  <a:gd name="T44" fmla="*/ 0 w 27"/>
                  <a:gd name="T45" fmla="*/ 8 h 27"/>
                  <a:gd name="T46" fmla="*/ 2 w 27"/>
                  <a:gd name="T47" fmla="*/ 10 h 27"/>
                  <a:gd name="T48" fmla="*/ 3 w 27"/>
                  <a:gd name="T49" fmla="*/ 10 h 27"/>
                  <a:gd name="T50" fmla="*/ 3 w 27"/>
                  <a:gd name="T51" fmla="*/ 8 h 27"/>
                  <a:gd name="T52" fmla="*/ 5 w 27"/>
                  <a:gd name="T53" fmla="*/ 8 h 27"/>
                  <a:gd name="T54" fmla="*/ 7 w 27"/>
                  <a:gd name="T55" fmla="*/ 9 h 27"/>
                  <a:gd name="T56" fmla="*/ 8 w 27"/>
                  <a:gd name="T57" fmla="*/ 11 h 27"/>
                  <a:gd name="T58" fmla="*/ 10 w 27"/>
                  <a:gd name="T59" fmla="*/ 13 h 27"/>
                  <a:gd name="T60" fmla="*/ 10 w 27"/>
                  <a:gd name="T61" fmla="*/ 14 h 27"/>
                  <a:gd name="T62" fmla="*/ 12 w 27"/>
                  <a:gd name="T63" fmla="*/ 15 h 27"/>
                  <a:gd name="T64" fmla="*/ 14 w 27"/>
                  <a:gd name="T65" fmla="*/ 16 h 27"/>
                  <a:gd name="T66" fmla="*/ 16 w 27"/>
                  <a:gd name="T67" fmla="*/ 17 h 27"/>
                  <a:gd name="T68" fmla="*/ 17 w 27"/>
                  <a:gd name="T69" fmla="*/ 19 h 27"/>
                  <a:gd name="T70" fmla="*/ 19 w 27"/>
                  <a:gd name="T71" fmla="*/ 19 h 27"/>
                  <a:gd name="T72" fmla="*/ 20 w 27"/>
                  <a:gd name="T73" fmla="*/ 21 h 27"/>
                  <a:gd name="T74" fmla="*/ 22 w 27"/>
                  <a:gd name="T75" fmla="*/ 22 h 27"/>
                  <a:gd name="T76" fmla="*/ 22 w 27"/>
                  <a:gd name="T77" fmla="*/ 24 h 27"/>
                  <a:gd name="T78" fmla="*/ 21 w 27"/>
                  <a:gd name="T79" fmla="*/ 25 h 27"/>
                  <a:gd name="T80" fmla="*/ 22 w 27"/>
                  <a:gd name="T81" fmla="*/ 27 h 27"/>
                  <a:gd name="T82" fmla="*/ 23 w 27"/>
                  <a:gd name="T83" fmla="*/ 25 h 27"/>
                  <a:gd name="T84" fmla="*/ 24 w 27"/>
                  <a:gd name="T85" fmla="*/ 24 h 27"/>
                  <a:gd name="T86" fmla="*/ 24 w 27"/>
                  <a:gd name="T87" fmla="*/ 22 h 27"/>
                  <a:gd name="T88" fmla="*/ 23 w 27"/>
                  <a:gd name="T89" fmla="*/ 21 h 27"/>
                  <a:gd name="T90" fmla="*/ 23 w 27"/>
                  <a:gd name="T91" fmla="*/ 20 h 27"/>
                  <a:gd name="T92" fmla="*/ 24 w 27"/>
                  <a:gd name="T93" fmla="*/ 19 h 27"/>
                  <a:gd name="T94" fmla="*/ 26 w 27"/>
                  <a:gd name="T95" fmla="*/ 20 h 27"/>
                  <a:gd name="T96" fmla="*/ 26 w 27"/>
                  <a:gd name="T97" fmla="*/ 21 h 27"/>
                  <a:gd name="T98" fmla="*/ 27 w 27"/>
                  <a:gd name="T99"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27">
                    <a:moveTo>
                      <a:pt x="27" y="19"/>
                    </a:moveTo>
                    <a:cubicBezTo>
                      <a:pt x="27" y="19"/>
                      <a:pt x="26" y="19"/>
                      <a:pt x="26" y="19"/>
                    </a:cubicBezTo>
                    <a:cubicBezTo>
                      <a:pt x="25" y="18"/>
                      <a:pt x="25" y="18"/>
                      <a:pt x="25" y="18"/>
                    </a:cubicBezTo>
                    <a:cubicBezTo>
                      <a:pt x="24" y="18"/>
                      <a:pt x="24" y="18"/>
                      <a:pt x="24" y="18"/>
                    </a:cubicBezTo>
                    <a:cubicBezTo>
                      <a:pt x="23" y="17"/>
                      <a:pt x="23" y="17"/>
                      <a:pt x="22" y="17"/>
                    </a:cubicBezTo>
                    <a:cubicBezTo>
                      <a:pt x="22" y="16"/>
                      <a:pt x="21" y="17"/>
                      <a:pt x="21" y="16"/>
                    </a:cubicBezTo>
                    <a:cubicBezTo>
                      <a:pt x="21" y="16"/>
                      <a:pt x="22" y="16"/>
                      <a:pt x="21" y="15"/>
                    </a:cubicBezTo>
                    <a:cubicBezTo>
                      <a:pt x="21" y="15"/>
                      <a:pt x="21" y="15"/>
                      <a:pt x="21" y="15"/>
                    </a:cubicBezTo>
                    <a:cubicBezTo>
                      <a:pt x="21" y="14"/>
                      <a:pt x="20" y="15"/>
                      <a:pt x="20" y="15"/>
                    </a:cubicBezTo>
                    <a:cubicBezTo>
                      <a:pt x="19" y="14"/>
                      <a:pt x="19" y="15"/>
                      <a:pt x="18" y="14"/>
                    </a:cubicBezTo>
                    <a:cubicBezTo>
                      <a:pt x="18" y="14"/>
                      <a:pt x="18" y="14"/>
                      <a:pt x="17" y="14"/>
                    </a:cubicBezTo>
                    <a:cubicBezTo>
                      <a:pt x="17" y="14"/>
                      <a:pt x="17" y="14"/>
                      <a:pt x="17" y="13"/>
                    </a:cubicBezTo>
                    <a:cubicBezTo>
                      <a:pt x="17" y="13"/>
                      <a:pt x="17" y="13"/>
                      <a:pt x="17" y="13"/>
                    </a:cubicBezTo>
                    <a:cubicBezTo>
                      <a:pt x="16" y="12"/>
                      <a:pt x="16" y="12"/>
                      <a:pt x="16" y="12"/>
                    </a:cubicBezTo>
                    <a:cubicBezTo>
                      <a:pt x="16" y="11"/>
                      <a:pt x="16" y="11"/>
                      <a:pt x="15" y="10"/>
                    </a:cubicBezTo>
                    <a:cubicBezTo>
                      <a:pt x="15" y="10"/>
                      <a:pt x="15" y="9"/>
                      <a:pt x="14" y="9"/>
                    </a:cubicBezTo>
                    <a:cubicBezTo>
                      <a:pt x="14" y="9"/>
                      <a:pt x="13" y="9"/>
                      <a:pt x="13" y="9"/>
                    </a:cubicBezTo>
                    <a:cubicBezTo>
                      <a:pt x="13" y="8"/>
                      <a:pt x="13" y="8"/>
                      <a:pt x="12" y="8"/>
                    </a:cubicBezTo>
                    <a:cubicBezTo>
                      <a:pt x="12" y="7"/>
                      <a:pt x="12" y="7"/>
                      <a:pt x="12" y="6"/>
                    </a:cubicBezTo>
                    <a:cubicBezTo>
                      <a:pt x="12" y="6"/>
                      <a:pt x="12" y="5"/>
                      <a:pt x="12" y="5"/>
                    </a:cubicBezTo>
                    <a:cubicBezTo>
                      <a:pt x="13" y="5"/>
                      <a:pt x="13" y="5"/>
                      <a:pt x="13" y="5"/>
                    </a:cubicBezTo>
                    <a:cubicBezTo>
                      <a:pt x="14" y="4"/>
                      <a:pt x="14" y="4"/>
                      <a:pt x="14" y="4"/>
                    </a:cubicBezTo>
                    <a:cubicBezTo>
                      <a:pt x="15" y="4"/>
                      <a:pt x="15" y="4"/>
                      <a:pt x="15" y="4"/>
                    </a:cubicBezTo>
                    <a:cubicBezTo>
                      <a:pt x="15" y="4"/>
                      <a:pt x="15" y="4"/>
                      <a:pt x="15" y="4"/>
                    </a:cubicBezTo>
                    <a:cubicBezTo>
                      <a:pt x="15" y="4"/>
                      <a:pt x="16" y="3"/>
                      <a:pt x="15" y="3"/>
                    </a:cubicBezTo>
                    <a:cubicBezTo>
                      <a:pt x="15" y="2"/>
                      <a:pt x="15" y="2"/>
                      <a:pt x="14" y="2"/>
                    </a:cubicBezTo>
                    <a:cubicBezTo>
                      <a:pt x="14" y="2"/>
                      <a:pt x="14" y="1"/>
                      <a:pt x="14" y="1"/>
                    </a:cubicBezTo>
                    <a:cubicBezTo>
                      <a:pt x="13" y="1"/>
                      <a:pt x="13" y="1"/>
                      <a:pt x="12" y="1"/>
                    </a:cubicBezTo>
                    <a:cubicBezTo>
                      <a:pt x="12" y="1"/>
                      <a:pt x="12" y="1"/>
                      <a:pt x="11" y="1"/>
                    </a:cubicBezTo>
                    <a:cubicBezTo>
                      <a:pt x="11" y="1"/>
                      <a:pt x="10" y="0"/>
                      <a:pt x="10" y="0"/>
                    </a:cubicBezTo>
                    <a:cubicBezTo>
                      <a:pt x="9" y="0"/>
                      <a:pt x="9" y="1"/>
                      <a:pt x="8" y="1"/>
                    </a:cubicBezTo>
                    <a:cubicBezTo>
                      <a:pt x="8" y="1"/>
                      <a:pt x="8" y="0"/>
                      <a:pt x="7" y="0"/>
                    </a:cubicBezTo>
                    <a:cubicBezTo>
                      <a:pt x="8" y="0"/>
                      <a:pt x="8" y="0"/>
                      <a:pt x="8" y="0"/>
                    </a:cubicBezTo>
                    <a:cubicBezTo>
                      <a:pt x="8" y="1"/>
                      <a:pt x="8" y="1"/>
                      <a:pt x="8" y="1"/>
                    </a:cubicBezTo>
                    <a:cubicBezTo>
                      <a:pt x="7" y="2"/>
                      <a:pt x="7" y="2"/>
                      <a:pt x="7" y="2"/>
                    </a:cubicBezTo>
                    <a:cubicBezTo>
                      <a:pt x="6" y="3"/>
                      <a:pt x="6" y="2"/>
                      <a:pt x="6" y="2"/>
                    </a:cubicBezTo>
                    <a:cubicBezTo>
                      <a:pt x="5" y="3"/>
                      <a:pt x="5" y="3"/>
                      <a:pt x="4" y="3"/>
                    </a:cubicBezTo>
                    <a:cubicBezTo>
                      <a:pt x="4" y="3"/>
                      <a:pt x="4" y="3"/>
                      <a:pt x="4" y="3"/>
                    </a:cubicBezTo>
                    <a:cubicBezTo>
                      <a:pt x="3" y="2"/>
                      <a:pt x="3" y="3"/>
                      <a:pt x="2" y="3"/>
                    </a:cubicBezTo>
                    <a:cubicBezTo>
                      <a:pt x="2" y="3"/>
                      <a:pt x="2" y="4"/>
                      <a:pt x="1" y="4"/>
                    </a:cubicBezTo>
                    <a:cubicBezTo>
                      <a:pt x="1" y="4"/>
                      <a:pt x="1" y="4"/>
                      <a:pt x="1" y="5"/>
                    </a:cubicBezTo>
                    <a:cubicBezTo>
                      <a:pt x="1" y="5"/>
                      <a:pt x="1" y="5"/>
                      <a:pt x="1" y="5"/>
                    </a:cubicBezTo>
                    <a:cubicBezTo>
                      <a:pt x="1" y="6"/>
                      <a:pt x="1" y="6"/>
                      <a:pt x="1" y="6"/>
                    </a:cubicBezTo>
                    <a:cubicBezTo>
                      <a:pt x="1" y="7"/>
                      <a:pt x="1" y="6"/>
                      <a:pt x="1" y="7"/>
                    </a:cubicBezTo>
                    <a:cubicBezTo>
                      <a:pt x="0" y="7"/>
                      <a:pt x="0" y="7"/>
                      <a:pt x="0" y="8"/>
                    </a:cubicBezTo>
                    <a:cubicBezTo>
                      <a:pt x="0" y="8"/>
                      <a:pt x="0" y="8"/>
                      <a:pt x="0" y="8"/>
                    </a:cubicBezTo>
                    <a:cubicBezTo>
                      <a:pt x="1" y="9"/>
                      <a:pt x="1" y="8"/>
                      <a:pt x="2" y="8"/>
                    </a:cubicBezTo>
                    <a:cubicBezTo>
                      <a:pt x="2" y="9"/>
                      <a:pt x="2" y="9"/>
                      <a:pt x="2" y="10"/>
                    </a:cubicBezTo>
                    <a:cubicBezTo>
                      <a:pt x="2" y="10"/>
                      <a:pt x="2" y="10"/>
                      <a:pt x="2" y="10"/>
                    </a:cubicBezTo>
                    <a:cubicBezTo>
                      <a:pt x="2" y="10"/>
                      <a:pt x="2" y="10"/>
                      <a:pt x="3" y="10"/>
                    </a:cubicBezTo>
                    <a:cubicBezTo>
                      <a:pt x="3" y="10"/>
                      <a:pt x="3" y="9"/>
                      <a:pt x="3" y="9"/>
                    </a:cubicBezTo>
                    <a:cubicBezTo>
                      <a:pt x="3" y="9"/>
                      <a:pt x="3" y="9"/>
                      <a:pt x="3" y="8"/>
                    </a:cubicBezTo>
                    <a:cubicBezTo>
                      <a:pt x="3" y="8"/>
                      <a:pt x="4" y="8"/>
                      <a:pt x="4" y="8"/>
                    </a:cubicBezTo>
                    <a:cubicBezTo>
                      <a:pt x="5" y="8"/>
                      <a:pt x="5" y="8"/>
                      <a:pt x="5" y="8"/>
                    </a:cubicBezTo>
                    <a:cubicBezTo>
                      <a:pt x="5" y="9"/>
                      <a:pt x="6" y="9"/>
                      <a:pt x="6" y="9"/>
                    </a:cubicBezTo>
                    <a:cubicBezTo>
                      <a:pt x="6" y="9"/>
                      <a:pt x="7" y="9"/>
                      <a:pt x="7" y="9"/>
                    </a:cubicBezTo>
                    <a:cubicBezTo>
                      <a:pt x="7" y="9"/>
                      <a:pt x="7" y="10"/>
                      <a:pt x="7" y="10"/>
                    </a:cubicBezTo>
                    <a:cubicBezTo>
                      <a:pt x="8" y="10"/>
                      <a:pt x="8" y="11"/>
                      <a:pt x="8" y="11"/>
                    </a:cubicBezTo>
                    <a:cubicBezTo>
                      <a:pt x="8" y="11"/>
                      <a:pt x="8" y="12"/>
                      <a:pt x="9" y="12"/>
                    </a:cubicBezTo>
                    <a:cubicBezTo>
                      <a:pt x="9" y="13"/>
                      <a:pt x="9" y="13"/>
                      <a:pt x="10" y="13"/>
                    </a:cubicBezTo>
                    <a:cubicBezTo>
                      <a:pt x="10" y="13"/>
                      <a:pt x="10" y="13"/>
                      <a:pt x="10" y="13"/>
                    </a:cubicBezTo>
                    <a:cubicBezTo>
                      <a:pt x="10" y="14"/>
                      <a:pt x="10" y="14"/>
                      <a:pt x="10" y="14"/>
                    </a:cubicBezTo>
                    <a:cubicBezTo>
                      <a:pt x="11" y="15"/>
                      <a:pt x="11" y="14"/>
                      <a:pt x="11" y="15"/>
                    </a:cubicBezTo>
                    <a:cubicBezTo>
                      <a:pt x="12" y="15"/>
                      <a:pt x="11" y="15"/>
                      <a:pt x="12" y="15"/>
                    </a:cubicBezTo>
                    <a:cubicBezTo>
                      <a:pt x="12" y="16"/>
                      <a:pt x="12" y="16"/>
                      <a:pt x="13" y="16"/>
                    </a:cubicBezTo>
                    <a:cubicBezTo>
                      <a:pt x="13" y="16"/>
                      <a:pt x="13" y="16"/>
                      <a:pt x="14" y="16"/>
                    </a:cubicBezTo>
                    <a:cubicBezTo>
                      <a:pt x="14" y="17"/>
                      <a:pt x="14" y="17"/>
                      <a:pt x="15" y="17"/>
                    </a:cubicBezTo>
                    <a:cubicBezTo>
                      <a:pt x="15" y="17"/>
                      <a:pt x="16" y="17"/>
                      <a:pt x="16" y="17"/>
                    </a:cubicBezTo>
                    <a:cubicBezTo>
                      <a:pt x="17" y="17"/>
                      <a:pt x="16" y="18"/>
                      <a:pt x="17" y="18"/>
                    </a:cubicBezTo>
                    <a:cubicBezTo>
                      <a:pt x="17" y="19"/>
                      <a:pt x="17" y="19"/>
                      <a:pt x="17" y="19"/>
                    </a:cubicBezTo>
                    <a:cubicBezTo>
                      <a:pt x="18" y="19"/>
                      <a:pt x="18" y="19"/>
                      <a:pt x="19" y="19"/>
                    </a:cubicBezTo>
                    <a:cubicBezTo>
                      <a:pt x="19" y="19"/>
                      <a:pt x="19" y="19"/>
                      <a:pt x="19" y="19"/>
                    </a:cubicBezTo>
                    <a:cubicBezTo>
                      <a:pt x="20" y="19"/>
                      <a:pt x="19" y="20"/>
                      <a:pt x="19" y="20"/>
                    </a:cubicBezTo>
                    <a:cubicBezTo>
                      <a:pt x="19" y="20"/>
                      <a:pt x="20" y="20"/>
                      <a:pt x="20" y="21"/>
                    </a:cubicBezTo>
                    <a:cubicBezTo>
                      <a:pt x="21" y="21"/>
                      <a:pt x="21" y="21"/>
                      <a:pt x="21" y="21"/>
                    </a:cubicBezTo>
                    <a:cubicBezTo>
                      <a:pt x="21" y="22"/>
                      <a:pt x="22" y="22"/>
                      <a:pt x="22" y="22"/>
                    </a:cubicBezTo>
                    <a:cubicBezTo>
                      <a:pt x="22" y="22"/>
                      <a:pt x="22" y="23"/>
                      <a:pt x="22" y="23"/>
                    </a:cubicBezTo>
                    <a:cubicBezTo>
                      <a:pt x="22" y="23"/>
                      <a:pt x="22" y="24"/>
                      <a:pt x="22" y="24"/>
                    </a:cubicBezTo>
                    <a:cubicBezTo>
                      <a:pt x="22" y="24"/>
                      <a:pt x="22" y="24"/>
                      <a:pt x="21" y="24"/>
                    </a:cubicBezTo>
                    <a:cubicBezTo>
                      <a:pt x="21" y="24"/>
                      <a:pt x="21" y="25"/>
                      <a:pt x="21" y="25"/>
                    </a:cubicBezTo>
                    <a:cubicBezTo>
                      <a:pt x="21" y="25"/>
                      <a:pt x="21" y="25"/>
                      <a:pt x="21" y="26"/>
                    </a:cubicBezTo>
                    <a:cubicBezTo>
                      <a:pt x="21" y="26"/>
                      <a:pt x="21" y="27"/>
                      <a:pt x="22" y="27"/>
                    </a:cubicBezTo>
                    <a:cubicBezTo>
                      <a:pt x="22" y="27"/>
                      <a:pt x="22" y="26"/>
                      <a:pt x="23" y="26"/>
                    </a:cubicBezTo>
                    <a:cubicBezTo>
                      <a:pt x="23" y="25"/>
                      <a:pt x="23" y="25"/>
                      <a:pt x="23" y="25"/>
                    </a:cubicBezTo>
                    <a:cubicBezTo>
                      <a:pt x="23" y="24"/>
                      <a:pt x="23" y="24"/>
                      <a:pt x="24" y="24"/>
                    </a:cubicBezTo>
                    <a:cubicBezTo>
                      <a:pt x="24" y="24"/>
                      <a:pt x="24" y="24"/>
                      <a:pt x="24" y="24"/>
                    </a:cubicBezTo>
                    <a:cubicBezTo>
                      <a:pt x="25" y="23"/>
                      <a:pt x="25" y="23"/>
                      <a:pt x="24" y="22"/>
                    </a:cubicBezTo>
                    <a:cubicBezTo>
                      <a:pt x="24" y="22"/>
                      <a:pt x="24" y="22"/>
                      <a:pt x="24" y="22"/>
                    </a:cubicBezTo>
                    <a:cubicBezTo>
                      <a:pt x="23" y="21"/>
                      <a:pt x="23" y="22"/>
                      <a:pt x="23" y="21"/>
                    </a:cubicBezTo>
                    <a:cubicBezTo>
                      <a:pt x="23" y="21"/>
                      <a:pt x="23" y="21"/>
                      <a:pt x="23" y="21"/>
                    </a:cubicBezTo>
                    <a:cubicBezTo>
                      <a:pt x="23" y="21"/>
                      <a:pt x="23" y="20"/>
                      <a:pt x="23" y="20"/>
                    </a:cubicBezTo>
                    <a:cubicBezTo>
                      <a:pt x="23" y="20"/>
                      <a:pt x="23" y="20"/>
                      <a:pt x="23" y="20"/>
                    </a:cubicBezTo>
                    <a:cubicBezTo>
                      <a:pt x="24" y="20"/>
                      <a:pt x="23" y="19"/>
                      <a:pt x="24" y="19"/>
                    </a:cubicBezTo>
                    <a:cubicBezTo>
                      <a:pt x="24" y="19"/>
                      <a:pt x="24" y="19"/>
                      <a:pt x="24" y="19"/>
                    </a:cubicBezTo>
                    <a:cubicBezTo>
                      <a:pt x="24" y="19"/>
                      <a:pt x="24" y="19"/>
                      <a:pt x="25" y="19"/>
                    </a:cubicBezTo>
                    <a:cubicBezTo>
                      <a:pt x="25" y="19"/>
                      <a:pt x="25" y="19"/>
                      <a:pt x="26" y="20"/>
                    </a:cubicBezTo>
                    <a:cubicBezTo>
                      <a:pt x="26" y="20"/>
                      <a:pt x="25" y="20"/>
                      <a:pt x="26" y="21"/>
                    </a:cubicBezTo>
                    <a:cubicBezTo>
                      <a:pt x="26" y="21"/>
                      <a:pt x="26" y="21"/>
                      <a:pt x="26" y="21"/>
                    </a:cubicBezTo>
                    <a:cubicBezTo>
                      <a:pt x="26" y="21"/>
                      <a:pt x="27" y="20"/>
                      <a:pt x="27" y="20"/>
                    </a:cubicBezTo>
                    <a:cubicBezTo>
                      <a:pt x="27" y="20"/>
                      <a:pt x="27" y="20"/>
                      <a:pt x="27" y="19"/>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77"/>
              <p:cNvSpPr>
                <a:spLocks/>
              </p:cNvSpPr>
              <p:nvPr/>
            </p:nvSpPr>
            <p:spPr bwMode="auto">
              <a:xfrm>
                <a:off x="3989389" y="17780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78"/>
              <p:cNvSpPr>
                <a:spLocks/>
              </p:cNvSpPr>
              <p:nvPr/>
            </p:nvSpPr>
            <p:spPr bwMode="auto">
              <a:xfrm>
                <a:off x="3978277" y="1714501"/>
                <a:ext cx="312738" cy="247650"/>
              </a:xfrm>
              <a:custGeom>
                <a:avLst/>
                <a:gdLst>
                  <a:gd name="T0" fmla="*/ 29 w 29"/>
                  <a:gd name="T1" fmla="*/ 5 h 23"/>
                  <a:gd name="T2" fmla="*/ 28 w 29"/>
                  <a:gd name="T3" fmla="*/ 4 h 23"/>
                  <a:gd name="T4" fmla="*/ 27 w 29"/>
                  <a:gd name="T5" fmla="*/ 5 h 23"/>
                  <a:gd name="T6" fmla="*/ 25 w 29"/>
                  <a:gd name="T7" fmla="*/ 4 h 23"/>
                  <a:gd name="T8" fmla="*/ 23 w 29"/>
                  <a:gd name="T9" fmla="*/ 3 h 23"/>
                  <a:gd name="T10" fmla="*/ 21 w 29"/>
                  <a:gd name="T11" fmla="*/ 3 h 23"/>
                  <a:gd name="T12" fmla="*/ 20 w 29"/>
                  <a:gd name="T13" fmla="*/ 3 h 23"/>
                  <a:gd name="T14" fmla="*/ 18 w 29"/>
                  <a:gd name="T15" fmla="*/ 2 h 23"/>
                  <a:gd name="T16" fmla="*/ 17 w 29"/>
                  <a:gd name="T17" fmla="*/ 1 h 23"/>
                  <a:gd name="T18" fmla="*/ 15 w 29"/>
                  <a:gd name="T19" fmla="*/ 2 h 23"/>
                  <a:gd name="T20" fmla="*/ 14 w 29"/>
                  <a:gd name="T21" fmla="*/ 1 h 23"/>
                  <a:gd name="T22" fmla="*/ 11 w 29"/>
                  <a:gd name="T23" fmla="*/ 2 h 23"/>
                  <a:gd name="T24" fmla="*/ 8 w 29"/>
                  <a:gd name="T25" fmla="*/ 1 h 23"/>
                  <a:gd name="T26" fmla="*/ 5 w 29"/>
                  <a:gd name="T27" fmla="*/ 1 h 23"/>
                  <a:gd name="T28" fmla="*/ 3 w 29"/>
                  <a:gd name="T29" fmla="*/ 0 h 23"/>
                  <a:gd name="T30" fmla="*/ 2 w 29"/>
                  <a:gd name="T31" fmla="*/ 2 h 23"/>
                  <a:gd name="T32" fmla="*/ 0 w 29"/>
                  <a:gd name="T33" fmla="*/ 2 h 23"/>
                  <a:gd name="T34" fmla="*/ 0 w 29"/>
                  <a:gd name="T35" fmla="*/ 4 h 23"/>
                  <a:gd name="T36" fmla="*/ 1 w 29"/>
                  <a:gd name="T37" fmla="*/ 6 h 23"/>
                  <a:gd name="T38" fmla="*/ 2 w 29"/>
                  <a:gd name="T39" fmla="*/ 5 h 23"/>
                  <a:gd name="T40" fmla="*/ 3 w 29"/>
                  <a:gd name="T41" fmla="*/ 5 h 23"/>
                  <a:gd name="T42" fmla="*/ 4 w 29"/>
                  <a:gd name="T43" fmla="*/ 6 h 23"/>
                  <a:gd name="T44" fmla="*/ 5 w 29"/>
                  <a:gd name="T45" fmla="*/ 6 h 23"/>
                  <a:gd name="T46" fmla="*/ 6 w 29"/>
                  <a:gd name="T47" fmla="*/ 6 h 23"/>
                  <a:gd name="T48" fmla="*/ 7 w 29"/>
                  <a:gd name="T49" fmla="*/ 7 h 23"/>
                  <a:gd name="T50" fmla="*/ 5 w 29"/>
                  <a:gd name="T51" fmla="*/ 8 h 23"/>
                  <a:gd name="T52" fmla="*/ 5 w 29"/>
                  <a:gd name="T53" fmla="*/ 10 h 23"/>
                  <a:gd name="T54" fmla="*/ 5 w 29"/>
                  <a:gd name="T55" fmla="*/ 12 h 23"/>
                  <a:gd name="T56" fmla="*/ 4 w 29"/>
                  <a:gd name="T57" fmla="*/ 12 h 23"/>
                  <a:gd name="T58" fmla="*/ 5 w 29"/>
                  <a:gd name="T59" fmla="*/ 13 h 23"/>
                  <a:gd name="T60" fmla="*/ 4 w 29"/>
                  <a:gd name="T61" fmla="*/ 14 h 23"/>
                  <a:gd name="T62" fmla="*/ 4 w 29"/>
                  <a:gd name="T63" fmla="*/ 15 h 23"/>
                  <a:gd name="T64" fmla="*/ 5 w 29"/>
                  <a:gd name="T65" fmla="*/ 16 h 23"/>
                  <a:gd name="T66" fmla="*/ 4 w 29"/>
                  <a:gd name="T67" fmla="*/ 17 h 23"/>
                  <a:gd name="T68" fmla="*/ 4 w 29"/>
                  <a:gd name="T69" fmla="*/ 19 h 23"/>
                  <a:gd name="T70" fmla="*/ 5 w 29"/>
                  <a:gd name="T71" fmla="*/ 20 h 23"/>
                  <a:gd name="T72" fmla="*/ 5 w 29"/>
                  <a:gd name="T73" fmla="*/ 21 h 23"/>
                  <a:gd name="T74" fmla="*/ 7 w 29"/>
                  <a:gd name="T75" fmla="*/ 23 h 23"/>
                  <a:gd name="T76" fmla="*/ 8 w 29"/>
                  <a:gd name="T77" fmla="*/ 21 h 23"/>
                  <a:gd name="T78" fmla="*/ 10 w 29"/>
                  <a:gd name="T79" fmla="*/ 21 h 23"/>
                  <a:gd name="T80" fmla="*/ 14 w 29"/>
                  <a:gd name="T81" fmla="*/ 21 h 23"/>
                  <a:gd name="T82" fmla="*/ 16 w 29"/>
                  <a:gd name="T83" fmla="*/ 20 h 23"/>
                  <a:gd name="T84" fmla="*/ 17 w 29"/>
                  <a:gd name="T85" fmla="*/ 19 h 23"/>
                  <a:gd name="T86" fmla="*/ 19 w 29"/>
                  <a:gd name="T87" fmla="*/ 18 h 23"/>
                  <a:gd name="T88" fmla="*/ 20 w 29"/>
                  <a:gd name="T89" fmla="*/ 17 h 23"/>
                  <a:gd name="T90" fmla="*/ 21 w 29"/>
                  <a:gd name="T91" fmla="*/ 16 h 23"/>
                  <a:gd name="T92" fmla="*/ 22 w 29"/>
                  <a:gd name="T93" fmla="*/ 15 h 23"/>
                  <a:gd name="T94" fmla="*/ 23 w 29"/>
                  <a:gd name="T95" fmla="*/ 14 h 23"/>
                  <a:gd name="T96" fmla="*/ 22 w 29"/>
                  <a:gd name="T97" fmla="*/ 13 h 23"/>
                  <a:gd name="T98" fmla="*/ 22 w 29"/>
                  <a:gd name="T99" fmla="*/ 12 h 23"/>
                  <a:gd name="T100" fmla="*/ 22 w 29"/>
                  <a:gd name="T101" fmla="*/ 11 h 23"/>
                  <a:gd name="T102" fmla="*/ 23 w 29"/>
                  <a:gd name="T103" fmla="*/ 9 h 23"/>
                  <a:gd name="T104" fmla="*/ 26 w 29"/>
                  <a:gd name="T105" fmla="*/ 7 h 23"/>
                  <a:gd name="T106" fmla="*/ 28 w 29"/>
                  <a:gd name="T10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3">
                    <a:moveTo>
                      <a:pt x="28" y="6"/>
                    </a:moveTo>
                    <a:cubicBezTo>
                      <a:pt x="29" y="6"/>
                      <a:pt x="29" y="5"/>
                      <a:pt x="29" y="5"/>
                    </a:cubicBezTo>
                    <a:cubicBezTo>
                      <a:pt x="29" y="5"/>
                      <a:pt x="29" y="4"/>
                      <a:pt x="29" y="4"/>
                    </a:cubicBezTo>
                    <a:cubicBezTo>
                      <a:pt x="28" y="4"/>
                      <a:pt x="28" y="4"/>
                      <a:pt x="28" y="4"/>
                    </a:cubicBezTo>
                    <a:cubicBezTo>
                      <a:pt x="28" y="5"/>
                      <a:pt x="28" y="5"/>
                      <a:pt x="27" y="5"/>
                    </a:cubicBezTo>
                    <a:cubicBezTo>
                      <a:pt x="27" y="5"/>
                      <a:pt x="27" y="5"/>
                      <a:pt x="27" y="5"/>
                    </a:cubicBezTo>
                    <a:cubicBezTo>
                      <a:pt x="26" y="4"/>
                      <a:pt x="26" y="5"/>
                      <a:pt x="26" y="4"/>
                    </a:cubicBezTo>
                    <a:cubicBezTo>
                      <a:pt x="25" y="4"/>
                      <a:pt x="25" y="4"/>
                      <a:pt x="25" y="4"/>
                    </a:cubicBezTo>
                    <a:cubicBezTo>
                      <a:pt x="24" y="4"/>
                      <a:pt x="24" y="4"/>
                      <a:pt x="24" y="3"/>
                    </a:cubicBezTo>
                    <a:cubicBezTo>
                      <a:pt x="24" y="3"/>
                      <a:pt x="23" y="3"/>
                      <a:pt x="23" y="3"/>
                    </a:cubicBezTo>
                    <a:cubicBezTo>
                      <a:pt x="23" y="3"/>
                      <a:pt x="22" y="3"/>
                      <a:pt x="22" y="3"/>
                    </a:cubicBezTo>
                    <a:cubicBezTo>
                      <a:pt x="22" y="3"/>
                      <a:pt x="22" y="3"/>
                      <a:pt x="21" y="3"/>
                    </a:cubicBezTo>
                    <a:cubicBezTo>
                      <a:pt x="21" y="3"/>
                      <a:pt x="21" y="3"/>
                      <a:pt x="20" y="3"/>
                    </a:cubicBezTo>
                    <a:cubicBezTo>
                      <a:pt x="20" y="3"/>
                      <a:pt x="20" y="3"/>
                      <a:pt x="20" y="3"/>
                    </a:cubicBezTo>
                    <a:cubicBezTo>
                      <a:pt x="19" y="2"/>
                      <a:pt x="19" y="2"/>
                      <a:pt x="19" y="2"/>
                    </a:cubicBezTo>
                    <a:cubicBezTo>
                      <a:pt x="18" y="2"/>
                      <a:pt x="18" y="2"/>
                      <a:pt x="18" y="2"/>
                    </a:cubicBezTo>
                    <a:cubicBezTo>
                      <a:pt x="18" y="2"/>
                      <a:pt x="18" y="2"/>
                      <a:pt x="18" y="1"/>
                    </a:cubicBezTo>
                    <a:cubicBezTo>
                      <a:pt x="17" y="1"/>
                      <a:pt x="17" y="1"/>
                      <a:pt x="17" y="1"/>
                    </a:cubicBezTo>
                    <a:cubicBezTo>
                      <a:pt x="17" y="1"/>
                      <a:pt x="17" y="2"/>
                      <a:pt x="16" y="2"/>
                    </a:cubicBezTo>
                    <a:cubicBezTo>
                      <a:pt x="16" y="2"/>
                      <a:pt x="16" y="2"/>
                      <a:pt x="15" y="2"/>
                    </a:cubicBezTo>
                    <a:cubicBezTo>
                      <a:pt x="15" y="2"/>
                      <a:pt x="14" y="2"/>
                      <a:pt x="14" y="2"/>
                    </a:cubicBezTo>
                    <a:cubicBezTo>
                      <a:pt x="14" y="2"/>
                      <a:pt x="14" y="1"/>
                      <a:pt x="14" y="1"/>
                    </a:cubicBezTo>
                    <a:cubicBezTo>
                      <a:pt x="13" y="1"/>
                      <a:pt x="13" y="2"/>
                      <a:pt x="12" y="2"/>
                    </a:cubicBezTo>
                    <a:cubicBezTo>
                      <a:pt x="12" y="2"/>
                      <a:pt x="11" y="2"/>
                      <a:pt x="11" y="2"/>
                    </a:cubicBezTo>
                    <a:cubicBezTo>
                      <a:pt x="10" y="2"/>
                      <a:pt x="10" y="2"/>
                      <a:pt x="9" y="1"/>
                    </a:cubicBezTo>
                    <a:cubicBezTo>
                      <a:pt x="9" y="1"/>
                      <a:pt x="9" y="1"/>
                      <a:pt x="8" y="1"/>
                    </a:cubicBezTo>
                    <a:cubicBezTo>
                      <a:pt x="8" y="1"/>
                      <a:pt x="8" y="1"/>
                      <a:pt x="7" y="1"/>
                    </a:cubicBezTo>
                    <a:cubicBezTo>
                      <a:pt x="7" y="1"/>
                      <a:pt x="6" y="1"/>
                      <a:pt x="5" y="1"/>
                    </a:cubicBezTo>
                    <a:cubicBezTo>
                      <a:pt x="5" y="1"/>
                      <a:pt x="5" y="1"/>
                      <a:pt x="4" y="1"/>
                    </a:cubicBezTo>
                    <a:cubicBezTo>
                      <a:pt x="4" y="1"/>
                      <a:pt x="4" y="0"/>
                      <a:pt x="3" y="0"/>
                    </a:cubicBezTo>
                    <a:cubicBezTo>
                      <a:pt x="3" y="0"/>
                      <a:pt x="3" y="1"/>
                      <a:pt x="3" y="1"/>
                    </a:cubicBezTo>
                    <a:cubicBezTo>
                      <a:pt x="2" y="1"/>
                      <a:pt x="3" y="2"/>
                      <a:pt x="2" y="2"/>
                    </a:cubicBezTo>
                    <a:cubicBezTo>
                      <a:pt x="2" y="2"/>
                      <a:pt x="2" y="2"/>
                      <a:pt x="1" y="2"/>
                    </a:cubicBezTo>
                    <a:cubicBezTo>
                      <a:pt x="1" y="2"/>
                      <a:pt x="0" y="2"/>
                      <a:pt x="0" y="2"/>
                    </a:cubicBezTo>
                    <a:cubicBezTo>
                      <a:pt x="0" y="2"/>
                      <a:pt x="0" y="3"/>
                      <a:pt x="0" y="3"/>
                    </a:cubicBezTo>
                    <a:cubicBezTo>
                      <a:pt x="0" y="4"/>
                      <a:pt x="0" y="4"/>
                      <a:pt x="0" y="4"/>
                    </a:cubicBezTo>
                    <a:cubicBezTo>
                      <a:pt x="1" y="4"/>
                      <a:pt x="1" y="5"/>
                      <a:pt x="1" y="5"/>
                    </a:cubicBezTo>
                    <a:cubicBezTo>
                      <a:pt x="1" y="5"/>
                      <a:pt x="1" y="6"/>
                      <a:pt x="1" y="6"/>
                    </a:cubicBezTo>
                    <a:cubicBezTo>
                      <a:pt x="1" y="6"/>
                      <a:pt x="1" y="6"/>
                      <a:pt x="1" y="6"/>
                    </a:cubicBezTo>
                    <a:cubicBezTo>
                      <a:pt x="2" y="6"/>
                      <a:pt x="1" y="5"/>
                      <a:pt x="2" y="5"/>
                    </a:cubicBezTo>
                    <a:cubicBezTo>
                      <a:pt x="2" y="5"/>
                      <a:pt x="2" y="5"/>
                      <a:pt x="2" y="5"/>
                    </a:cubicBezTo>
                    <a:cubicBezTo>
                      <a:pt x="2" y="5"/>
                      <a:pt x="3" y="5"/>
                      <a:pt x="3" y="5"/>
                    </a:cubicBezTo>
                    <a:cubicBezTo>
                      <a:pt x="3" y="5"/>
                      <a:pt x="3" y="6"/>
                      <a:pt x="3" y="6"/>
                    </a:cubicBezTo>
                    <a:cubicBezTo>
                      <a:pt x="3" y="6"/>
                      <a:pt x="3" y="6"/>
                      <a:pt x="4" y="6"/>
                    </a:cubicBezTo>
                    <a:cubicBezTo>
                      <a:pt x="4" y="6"/>
                      <a:pt x="4" y="6"/>
                      <a:pt x="4" y="6"/>
                    </a:cubicBezTo>
                    <a:cubicBezTo>
                      <a:pt x="4" y="6"/>
                      <a:pt x="5" y="6"/>
                      <a:pt x="5" y="6"/>
                    </a:cubicBezTo>
                    <a:cubicBezTo>
                      <a:pt x="5" y="6"/>
                      <a:pt x="5" y="5"/>
                      <a:pt x="6" y="5"/>
                    </a:cubicBezTo>
                    <a:cubicBezTo>
                      <a:pt x="6" y="5"/>
                      <a:pt x="6" y="6"/>
                      <a:pt x="6" y="6"/>
                    </a:cubicBezTo>
                    <a:cubicBezTo>
                      <a:pt x="6" y="6"/>
                      <a:pt x="6" y="6"/>
                      <a:pt x="7" y="6"/>
                    </a:cubicBezTo>
                    <a:cubicBezTo>
                      <a:pt x="7" y="6"/>
                      <a:pt x="7" y="7"/>
                      <a:pt x="7" y="7"/>
                    </a:cubicBezTo>
                    <a:cubicBezTo>
                      <a:pt x="7" y="8"/>
                      <a:pt x="6" y="7"/>
                      <a:pt x="6" y="8"/>
                    </a:cubicBezTo>
                    <a:cubicBezTo>
                      <a:pt x="6" y="8"/>
                      <a:pt x="5" y="8"/>
                      <a:pt x="5" y="8"/>
                    </a:cubicBezTo>
                    <a:cubicBezTo>
                      <a:pt x="5" y="8"/>
                      <a:pt x="5" y="9"/>
                      <a:pt x="5" y="9"/>
                    </a:cubicBezTo>
                    <a:cubicBezTo>
                      <a:pt x="5" y="10"/>
                      <a:pt x="5" y="10"/>
                      <a:pt x="5" y="10"/>
                    </a:cubicBezTo>
                    <a:cubicBezTo>
                      <a:pt x="5" y="11"/>
                      <a:pt x="5" y="11"/>
                      <a:pt x="5" y="11"/>
                    </a:cubicBezTo>
                    <a:cubicBezTo>
                      <a:pt x="5" y="11"/>
                      <a:pt x="5" y="11"/>
                      <a:pt x="5" y="12"/>
                    </a:cubicBezTo>
                    <a:cubicBezTo>
                      <a:pt x="5" y="12"/>
                      <a:pt x="5" y="12"/>
                      <a:pt x="5" y="12"/>
                    </a:cubicBezTo>
                    <a:cubicBezTo>
                      <a:pt x="5" y="12"/>
                      <a:pt x="4" y="12"/>
                      <a:pt x="4" y="12"/>
                    </a:cubicBezTo>
                    <a:cubicBezTo>
                      <a:pt x="4" y="13"/>
                      <a:pt x="4" y="13"/>
                      <a:pt x="4" y="13"/>
                    </a:cubicBezTo>
                    <a:cubicBezTo>
                      <a:pt x="4" y="13"/>
                      <a:pt x="5" y="13"/>
                      <a:pt x="5" y="13"/>
                    </a:cubicBezTo>
                    <a:cubicBezTo>
                      <a:pt x="5" y="14"/>
                      <a:pt x="5" y="14"/>
                      <a:pt x="5" y="14"/>
                    </a:cubicBezTo>
                    <a:cubicBezTo>
                      <a:pt x="5" y="14"/>
                      <a:pt x="5" y="14"/>
                      <a:pt x="4" y="14"/>
                    </a:cubicBezTo>
                    <a:cubicBezTo>
                      <a:pt x="4" y="15"/>
                      <a:pt x="4" y="15"/>
                      <a:pt x="4" y="15"/>
                    </a:cubicBezTo>
                    <a:cubicBezTo>
                      <a:pt x="4" y="15"/>
                      <a:pt x="4" y="15"/>
                      <a:pt x="4" y="15"/>
                    </a:cubicBezTo>
                    <a:cubicBezTo>
                      <a:pt x="4" y="16"/>
                      <a:pt x="4" y="16"/>
                      <a:pt x="4" y="16"/>
                    </a:cubicBezTo>
                    <a:cubicBezTo>
                      <a:pt x="5" y="16"/>
                      <a:pt x="5" y="16"/>
                      <a:pt x="5" y="16"/>
                    </a:cubicBezTo>
                    <a:cubicBezTo>
                      <a:pt x="5" y="17"/>
                      <a:pt x="4" y="17"/>
                      <a:pt x="4" y="17"/>
                    </a:cubicBezTo>
                    <a:cubicBezTo>
                      <a:pt x="4" y="17"/>
                      <a:pt x="4" y="17"/>
                      <a:pt x="4" y="17"/>
                    </a:cubicBezTo>
                    <a:cubicBezTo>
                      <a:pt x="3" y="18"/>
                      <a:pt x="4" y="18"/>
                      <a:pt x="4" y="19"/>
                    </a:cubicBezTo>
                    <a:cubicBezTo>
                      <a:pt x="4" y="19"/>
                      <a:pt x="4" y="19"/>
                      <a:pt x="4" y="19"/>
                    </a:cubicBezTo>
                    <a:cubicBezTo>
                      <a:pt x="4" y="19"/>
                      <a:pt x="4" y="19"/>
                      <a:pt x="5" y="19"/>
                    </a:cubicBezTo>
                    <a:cubicBezTo>
                      <a:pt x="5" y="19"/>
                      <a:pt x="5" y="19"/>
                      <a:pt x="5" y="20"/>
                    </a:cubicBezTo>
                    <a:cubicBezTo>
                      <a:pt x="5" y="20"/>
                      <a:pt x="5" y="20"/>
                      <a:pt x="5" y="20"/>
                    </a:cubicBezTo>
                    <a:cubicBezTo>
                      <a:pt x="5" y="21"/>
                      <a:pt x="5" y="21"/>
                      <a:pt x="5" y="21"/>
                    </a:cubicBezTo>
                    <a:cubicBezTo>
                      <a:pt x="6" y="22"/>
                      <a:pt x="6" y="22"/>
                      <a:pt x="6" y="22"/>
                    </a:cubicBezTo>
                    <a:cubicBezTo>
                      <a:pt x="7" y="22"/>
                      <a:pt x="7" y="23"/>
                      <a:pt x="7" y="23"/>
                    </a:cubicBezTo>
                    <a:cubicBezTo>
                      <a:pt x="7" y="23"/>
                      <a:pt x="7" y="22"/>
                      <a:pt x="8" y="22"/>
                    </a:cubicBezTo>
                    <a:cubicBezTo>
                      <a:pt x="8" y="22"/>
                      <a:pt x="8" y="22"/>
                      <a:pt x="8" y="21"/>
                    </a:cubicBezTo>
                    <a:cubicBezTo>
                      <a:pt x="9" y="21"/>
                      <a:pt x="9" y="21"/>
                      <a:pt x="9" y="21"/>
                    </a:cubicBezTo>
                    <a:cubicBezTo>
                      <a:pt x="10" y="21"/>
                      <a:pt x="10" y="21"/>
                      <a:pt x="10" y="21"/>
                    </a:cubicBezTo>
                    <a:cubicBezTo>
                      <a:pt x="11" y="21"/>
                      <a:pt x="12" y="21"/>
                      <a:pt x="12" y="21"/>
                    </a:cubicBezTo>
                    <a:cubicBezTo>
                      <a:pt x="13" y="21"/>
                      <a:pt x="14" y="21"/>
                      <a:pt x="14" y="21"/>
                    </a:cubicBezTo>
                    <a:cubicBezTo>
                      <a:pt x="15" y="21"/>
                      <a:pt x="16" y="21"/>
                      <a:pt x="16" y="21"/>
                    </a:cubicBezTo>
                    <a:cubicBezTo>
                      <a:pt x="16" y="20"/>
                      <a:pt x="16" y="20"/>
                      <a:pt x="16" y="20"/>
                    </a:cubicBezTo>
                    <a:cubicBezTo>
                      <a:pt x="16" y="20"/>
                      <a:pt x="16" y="19"/>
                      <a:pt x="17" y="19"/>
                    </a:cubicBezTo>
                    <a:cubicBezTo>
                      <a:pt x="17" y="19"/>
                      <a:pt x="17" y="19"/>
                      <a:pt x="17" y="19"/>
                    </a:cubicBezTo>
                    <a:cubicBezTo>
                      <a:pt x="18" y="18"/>
                      <a:pt x="18" y="19"/>
                      <a:pt x="19" y="18"/>
                    </a:cubicBezTo>
                    <a:cubicBezTo>
                      <a:pt x="19" y="18"/>
                      <a:pt x="19" y="19"/>
                      <a:pt x="19" y="18"/>
                    </a:cubicBezTo>
                    <a:cubicBezTo>
                      <a:pt x="19" y="18"/>
                      <a:pt x="19" y="18"/>
                      <a:pt x="19" y="18"/>
                    </a:cubicBezTo>
                    <a:cubicBezTo>
                      <a:pt x="20" y="17"/>
                      <a:pt x="20" y="17"/>
                      <a:pt x="20" y="17"/>
                    </a:cubicBezTo>
                    <a:cubicBezTo>
                      <a:pt x="20" y="17"/>
                      <a:pt x="20" y="17"/>
                      <a:pt x="20" y="16"/>
                    </a:cubicBezTo>
                    <a:cubicBezTo>
                      <a:pt x="20" y="16"/>
                      <a:pt x="20" y="16"/>
                      <a:pt x="21" y="16"/>
                    </a:cubicBezTo>
                    <a:cubicBezTo>
                      <a:pt x="21" y="16"/>
                      <a:pt x="21" y="16"/>
                      <a:pt x="21" y="16"/>
                    </a:cubicBezTo>
                    <a:cubicBezTo>
                      <a:pt x="22" y="16"/>
                      <a:pt x="22" y="16"/>
                      <a:pt x="22" y="15"/>
                    </a:cubicBezTo>
                    <a:cubicBezTo>
                      <a:pt x="22" y="15"/>
                      <a:pt x="22" y="15"/>
                      <a:pt x="23" y="15"/>
                    </a:cubicBezTo>
                    <a:cubicBezTo>
                      <a:pt x="23" y="15"/>
                      <a:pt x="23" y="14"/>
                      <a:pt x="23" y="14"/>
                    </a:cubicBezTo>
                    <a:cubicBezTo>
                      <a:pt x="22" y="14"/>
                      <a:pt x="22" y="14"/>
                      <a:pt x="22" y="14"/>
                    </a:cubicBezTo>
                    <a:cubicBezTo>
                      <a:pt x="21" y="13"/>
                      <a:pt x="22" y="13"/>
                      <a:pt x="22" y="13"/>
                    </a:cubicBezTo>
                    <a:cubicBezTo>
                      <a:pt x="22" y="12"/>
                      <a:pt x="22" y="12"/>
                      <a:pt x="22" y="12"/>
                    </a:cubicBezTo>
                    <a:cubicBezTo>
                      <a:pt x="22" y="12"/>
                      <a:pt x="22" y="12"/>
                      <a:pt x="22" y="12"/>
                    </a:cubicBezTo>
                    <a:cubicBezTo>
                      <a:pt x="22" y="11"/>
                      <a:pt x="22" y="11"/>
                      <a:pt x="22" y="11"/>
                    </a:cubicBezTo>
                    <a:cubicBezTo>
                      <a:pt x="22" y="11"/>
                      <a:pt x="22" y="11"/>
                      <a:pt x="22" y="11"/>
                    </a:cubicBezTo>
                    <a:cubicBezTo>
                      <a:pt x="22" y="11"/>
                      <a:pt x="22" y="11"/>
                      <a:pt x="22" y="10"/>
                    </a:cubicBezTo>
                    <a:cubicBezTo>
                      <a:pt x="23" y="10"/>
                      <a:pt x="23" y="9"/>
                      <a:pt x="23" y="9"/>
                    </a:cubicBezTo>
                    <a:cubicBezTo>
                      <a:pt x="24" y="8"/>
                      <a:pt x="24" y="8"/>
                      <a:pt x="24" y="8"/>
                    </a:cubicBezTo>
                    <a:cubicBezTo>
                      <a:pt x="25" y="8"/>
                      <a:pt x="26" y="8"/>
                      <a:pt x="26" y="7"/>
                    </a:cubicBezTo>
                    <a:cubicBezTo>
                      <a:pt x="27" y="7"/>
                      <a:pt x="27" y="7"/>
                      <a:pt x="27" y="7"/>
                    </a:cubicBezTo>
                    <a:cubicBezTo>
                      <a:pt x="27" y="6"/>
                      <a:pt x="28" y="7"/>
                      <a:pt x="28" y="6"/>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79"/>
              <p:cNvSpPr>
                <a:spLocks/>
              </p:cNvSpPr>
              <p:nvPr/>
            </p:nvSpPr>
            <p:spPr bwMode="auto">
              <a:xfrm>
                <a:off x="5327652" y="1778001"/>
                <a:ext cx="560388" cy="530225"/>
              </a:xfrm>
              <a:custGeom>
                <a:avLst/>
                <a:gdLst>
                  <a:gd name="T0" fmla="*/ 49 w 52"/>
                  <a:gd name="T1" fmla="*/ 39 h 49"/>
                  <a:gd name="T2" fmla="*/ 47 w 52"/>
                  <a:gd name="T3" fmla="*/ 38 h 49"/>
                  <a:gd name="T4" fmla="*/ 45 w 52"/>
                  <a:gd name="T5" fmla="*/ 35 h 49"/>
                  <a:gd name="T6" fmla="*/ 46 w 52"/>
                  <a:gd name="T7" fmla="*/ 31 h 49"/>
                  <a:gd name="T8" fmla="*/ 44 w 52"/>
                  <a:gd name="T9" fmla="*/ 30 h 49"/>
                  <a:gd name="T10" fmla="*/ 43 w 52"/>
                  <a:gd name="T11" fmla="*/ 27 h 49"/>
                  <a:gd name="T12" fmla="*/ 43 w 52"/>
                  <a:gd name="T13" fmla="*/ 24 h 49"/>
                  <a:gd name="T14" fmla="*/ 43 w 52"/>
                  <a:gd name="T15" fmla="*/ 19 h 49"/>
                  <a:gd name="T16" fmla="*/ 42 w 52"/>
                  <a:gd name="T17" fmla="*/ 17 h 49"/>
                  <a:gd name="T18" fmla="*/ 40 w 52"/>
                  <a:gd name="T19" fmla="*/ 15 h 49"/>
                  <a:gd name="T20" fmla="*/ 37 w 52"/>
                  <a:gd name="T21" fmla="*/ 13 h 49"/>
                  <a:gd name="T22" fmla="*/ 34 w 52"/>
                  <a:gd name="T23" fmla="*/ 12 h 49"/>
                  <a:gd name="T24" fmla="*/ 31 w 52"/>
                  <a:gd name="T25" fmla="*/ 11 h 49"/>
                  <a:gd name="T26" fmla="*/ 28 w 52"/>
                  <a:gd name="T27" fmla="*/ 11 h 49"/>
                  <a:gd name="T28" fmla="*/ 26 w 52"/>
                  <a:gd name="T29" fmla="*/ 12 h 49"/>
                  <a:gd name="T30" fmla="*/ 24 w 52"/>
                  <a:gd name="T31" fmla="*/ 13 h 49"/>
                  <a:gd name="T32" fmla="*/ 23 w 52"/>
                  <a:gd name="T33" fmla="*/ 14 h 49"/>
                  <a:gd name="T34" fmla="*/ 19 w 52"/>
                  <a:gd name="T35" fmla="*/ 15 h 49"/>
                  <a:gd name="T36" fmla="*/ 17 w 52"/>
                  <a:gd name="T37" fmla="*/ 14 h 49"/>
                  <a:gd name="T38" fmla="*/ 14 w 52"/>
                  <a:gd name="T39" fmla="*/ 12 h 49"/>
                  <a:gd name="T40" fmla="*/ 11 w 52"/>
                  <a:gd name="T41" fmla="*/ 11 h 49"/>
                  <a:gd name="T42" fmla="*/ 12 w 52"/>
                  <a:gd name="T43" fmla="*/ 7 h 49"/>
                  <a:gd name="T44" fmla="*/ 14 w 52"/>
                  <a:gd name="T45" fmla="*/ 5 h 49"/>
                  <a:gd name="T46" fmla="*/ 11 w 52"/>
                  <a:gd name="T47" fmla="*/ 3 h 49"/>
                  <a:gd name="T48" fmla="*/ 8 w 52"/>
                  <a:gd name="T49" fmla="*/ 1 h 49"/>
                  <a:gd name="T50" fmla="*/ 4 w 52"/>
                  <a:gd name="T51" fmla="*/ 1 h 49"/>
                  <a:gd name="T52" fmla="*/ 0 w 52"/>
                  <a:gd name="T53" fmla="*/ 0 h 49"/>
                  <a:gd name="T54" fmla="*/ 0 w 52"/>
                  <a:gd name="T55" fmla="*/ 4 h 49"/>
                  <a:gd name="T56" fmla="*/ 0 w 52"/>
                  <a:gd name="T57" fmla="*/ 7 h 49"/>
                  <a:gd name="T58" fmla="*/ 0 w 52"/>
                  <a:gd name="T59" fmla="*/ 10 h 49"/>
                  <a:gd name="T60" fmla="*/ 1 w 52"/>
                  <a:gd name="T61" fmla="*/ 12 h 49"/>
                  <a:gd name="T62" fmla="*/ 2 w 52"/>
                  <a:gd name="T63" fmla="*/ 14 h 49"/>
                  <a:gd name="T64" fmla="*/ 3 w 52"/>
                  <a:gd name="T65" fmla="*/ 16 h 49"/>
                  <a:gd name="T66" fmla="*/ 5 w 52"/>
                  <a:gd name="T67" fmla="*/ 17 h 49"/>
                  <a:gd name="T68" fmla="*/ 6 w 52"/>
                  <a:gd name="T69" fmla="*/ 20 h 49"/>
                  <a:gd name="T70" fmla="*/ 5 w 52"/>
                  <a:gd name="T71" fmla="*/ 23 h 49"/>
                  <a:gd name="T72" fmla="*/ 7 w 52"/>
                  <a:gd name="T73" fmla="*/ 25 h 49"/>
                  <a:gd name="T74" fmla="*/ 8 w 52"/>
                  <a:gd name="T75" fmla="*/ 27 h 49"/>
                  <a:gd name="T76" fmla="*/ 10 w 52"/>
                  <a:gd name="T77" fmla="*/ 28 h 49"/>
                  <a:gd name="T78" fmla="*/ 12 w 52"/>
                  <a:gd name="T79" fmla="*/ 31 h 49"/>
                  <a:gd name="T80" fmla="*/ 13 w 52"/>
                  <a:gd name="T81" fmla="*/ 33 h 49"/>
                  <a:gd name="T82" fmla="*/ 14 w 52"/>
                  <a:gd name="T83" fmla="*/ 35 h 49"/>
                  <a:gd name="T84" fmla="*/ 16 w 52"/>
                  <a:gd name="T85" fmla="*/ 34 h 49"/>
                  <a:gd name="T86" fmla="*/ 17 w 52"/>
                  <a:gd name="T87" fmla="*/ 34 h 49"/>
                  <a:gd name="T88" fmla="*/ 19 w 52"/>
                  <a:gd name="T89" fmla="*/ 36 h 49"/>
                  <a:gd name="T90" fmla="*/ 20 w 52"/>
                  <a:gd name="T91" fmla="*/ 38 h 49"/>
                  <a:gd name="T92" fmla="*/ 23 w 52"/>
                  <a:gd name="T93" fmla="*/ 42 h 49"/>
                  <a:gd name="T94" fmla="*/ 26 w 52"/>
                  <a:gd name="T95" fmla="*/ 43 h 49"/>
                  <a:gd name="T96" fmla="*/ 28 w 52"/>
                  <a:gd name="T97" fmla="*/ 44 h 49"/>
                  <a:gd name="T98" fmla="*/ 30 w 52"/>
                  <a:gd name="T99" fmla="*/ 44 h 49"/>
                  <a:gd name="T100" fmla="*/ 32 w 52"/>
                  <a:gd name="T101" fmla="*/ 43 h 49"/>
                  <a:gd name="T102" fmla="*/ 35 w 52"/>
                  <a:gd name="T103" fmla="*/ 43 h 49"/>
                  <a:gd name="T104" fmla="*/ 37 w 52"/>
                  <a:gd name="T105" fmla="*/ 46 h 49"/>
                  <a:gd name="T106" fmla="*/ 38 w 52"/>
                  <a:gd name="T107" fmla="*/ 47 h 49"/>
                  <a:gd name="T108" fmla="*/ 41 w 52"/>
                  <a:gd name="T109" fmla="*/ 48 h 49"/>
                  <a:gd name="T110" fmla="*/ 46 w 52"/>
                  <a:gd name="T111" fmla="*/ 48 h 49"/>
                  <a:gd name="T112" fmla="*/ 49 w 52"/>
                  <a:gd name="T113" fmla="*/ 49 h 49"/>
                  <a:gd name="T114" fmla="*/ 49 w 52"/>
                  <a:gd name="T115" fmla="*/ 46 h 49"/>
                  <a:gd name="T116" fmla="*/ 52 w 52"/>
                  <a:gd name="T1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 h="49">
                    <a:moveTo>
                      <a:pt x="51" y="41"/>
                    </a:moveTo>
                    <a:cubicBezTo>
                      <a:pt x="51" y="41"/>
                      <a:pt x="51" y="40"/>
                      <a:pt x="51" y="40"/>
                    </a:cubicBezTo>
                    <a:cubicBezTo>
                      <a:pt x="50" y="39"/>
                      <a:pt x="50" y="39"/>
                      <a:pt x="49" y="39"/>
                    </a:cubicBezTo>
                    <a:cubicBezTo>
                      <a:pt x="49" y="39"/>
                      <a:pt x="49" y="39"/>
                      <a:pt x="49" y="39"/>
                    </a:cubicBezTo>
                    <a:cubicBezTo>
                      <a:pt x="48" y="39"/>
                      <a:pt x="48" y="39"/>
                      <a:pt x="48" y="39"/>
                    </a:cubicBezTo>
                    <a:cubicBezTo>
                      <a:pt x="48" y="39"/>
                      <a:pt x="48" y="38"/>
                      <a:pt x="47" y="38"/>
                    </a:cubicBezTo>
                    <a:cubicBezTo>
                      <a:pt x="47" y="38"/>
                      <a:pt x="47" y="38"/>
                      <a:pt x="46" y="37"/>
                    </a:cubicBezTo>
                    <a:cubicBezTo>
                      <a:pt x="46" y="37"/>
                      <a:pt x="46" y="36"/>
                      <a:pt x="46" y="36"/>
                    </a:cubicBezTo>
                    <a:cubicBezTo>
                      <a:pt x="46" y="35"/>
                      <a:pt x="45" y="35"/>
                      <a:pt x="45" y="35"/>
                    </a:cubicBezTo>
                    <a:cubicBezTo>
                      <a:pt x="45" y="34"/>
                      <a:pt x="45" y="34"/>
                      <a:pt x="45" y="34"/>
                    </a:cubicBezTo>
                    <a:cubicBezTo>
                      <a:pt x="46" y="33"/>
                      <a:pt x="46" y="33"/>
                      <a:pt x="46" y="33"/>
                    </a:cubicBezTo>
                    <a:cubicBezTo>
                      <a:pt x="46" y="32"/>
                      <a:pt x="46" y="32"/>
                      <a:pt x="46" y="31"/>
                    </a:cubicBezTo>
                    <a:cubicBezTo>
                      <a:pt x="46" y="31"/>
                      <a:pt x="46" y="31"/>
                      <a:pt x="46" y="30"/>
                    </a:cubicBezTo>
                    <a:cubicBezTo>
                      <a:pt x="46" y="30"/>
                      <a:pt x="45" y="30"/>
                      <a:pt x="45" y="30"/>
                    </a:cubicBezTo>
                    <a:cubicBezTo>
                      <a:pt x="44" y="30"/>
                      <a:pt x="44" y="30"/>
                      <a:pt x="44" y="30"/>
                    </a:cubicBezTo>
                    <a:cubicBezTo>
                      <a:pt x="44" y="30"/>
                      <a:pt x="44" y="30"/>
                      <a:pt x="43" y="29"/>
                    </a:cubicBezTo>
                    <a:cubicBezTo>
                      <a:pt x="43" y="29"/>
                      <a:pt x="44" y="29"/>
                      <a:pt x="44" y="28"/>
                    </a:cubicBezTo>
                    <a:cubicBezTo>
                      <a:pt x="44" y="28"/>
                      <a:pt x="43" y="27"/>
                      <a:pt x="43" y="27"/>
                    </a:cubicBezTo>
                    <a:cubicBezTo>
                      <a:pt x="43" y="26"/>
                      <a:pt x="43" y="26"/>
                      <a:pt x="43" y="26"/>
                    </a:cubicBezTo>
                    <a:cubicBezTo>
                      <a:pt x="43" y="25"/>
                      <a:pt x="43" y="25"/>
                      <a:pt x="43" y="25"/>
                    </a:cubicBezTo>
                    <a:cubicBezTo>
                      <a:pt x="43" y="24"/>
                      <a:pt x="43" y="24"/>
                      <a:pt x="43" y="24"/>
                    </a:cubicBezTo>
                    <a:cubicBezTo>
                      <a:pt x="43" y="23"/>
                      <a:pt x="43" y="23"/>
                      <a:pt x="43" y="22"/>
                    </a:cubicBezTo>
                    <a:cubicBezTo>
                      <a:pt x="43" y="21"/>
                      <a:pt x="43" y="21"/>
                      <a:pt x="43" y="20"/>
                    </a:cubicBezTo>
                    <a:cubicBezTo>
                      <a:pt x="43" y="20"/>
                      <a:pt x="43" y="19"/>
                      <a:pt x="43" y="19"/>
                    </a:cubicBezTo>
                    <a:cubicBezTo>
                      <a:pt x="43" y="19"/>
                      <a:pt x="43" y="19"/>
                      <a:pt x="43" y="19"/>
                    </a:cubicBezTo>
                    <a:cubicBezTo>
                      <a:pt x="43" y="18"/>
                      <a:pt x="43" y="18"/>
                      <a:pt x="43" y="18"/>
                    </a:cubicBezTo>
                    <a:cubicBezTo>
                      <a:pt x="42" y="17"/>
                      <a:pt x="42" y="17"/>
                      <a:pt x="42" y="17"/>
                    </a:cubicBezTo>
                    <a:cubicBezTo>
                      <a:pt x="42" y="16"/>
                      <a:pt x="42" y="16"/>
                      <a:pt x="41" y="15"/>
                    </a:cubicBezTo>
                    <a:cubicBezTo>
                      <a:pt x="41" y="15"/>
                      <a:pt x="41" y="15"/>
                      <a:pt x="41" y="15"/>
                    </a:cubicBezTo>
                    <a:cubicBezTo>
                      <a:pt x="40" y="15"/>
                      <a:pt x="40" y="15"/>
                      <a:pt x="40" y="15"/>
                    </a:cubicBezTo>
                    <a:cubicBezTo>
                      <a:pt x="39" y="15"/>
                      <a:pt x="39" y="14"/>
                      <a:pt x="39" y="14"/>
                    </a:cubicBezTo>
                    <a:cubicBezTo>
                      <a:pt x="39" y="14"/>
                      <a:pt x="38" y="14"/>
                      <a:pt x="38" y="14"/>
                    </a:cubicBezTo>
                    <a:cubicBezTo>
                      <a:pt x="37" y="14"/>
                      <a:pt x="37" y="13"/>
                      <a:pt x="37" y="13"/>
                    </a:cubicBezTo>
                    <a:cubicBezTo>
                      <a:pt x="37" y="13"/>
                      <a:pt x="37" y="13"/>
                      <a:pt x="36" y="12"/>
                    </a:cubicBezTo>
                    <a:cubicBezTo>
                      <a:pt x="36" y="12"/>
                      <a:pt x="36" y="12"/>
                      <a:pt x="35" y="12"/>
                    </a:cubicBezTo>
                    <a:cubicBezTo>
                      <a:pt x="34" y="12"/>
                      <a:pt x="34" y="12"/>
                      <a:pt x="34" y="12"/>
                    </a:cubicBezTo>
                    <a:cubicBezTo>
                      <a:pt x="34" y="12"/>
                      <a:pt x="33" y="12"/>
                      <a:pt x="33" y="12"/>
                    </a:cubicBezTo>
                    <a:cubicBezTo>
                      <a:pt x="33" y="12"/>
                      <a:pt x="32" y="12"/>
                      <a:pt x="32" y="11"/>
                    </a:cubicBezTo>
                    <a:cubicBezTo>
                      <a:pt x="32" y="11"/>
                      <a:pt x="31" y="11"/>
                      <a:pt x="31" y="11"/>
                    </a:cubicBezTo>
                    <a:cubicBezTo>
                      <a:pt x="30" y="11"/>
                      <a:pt x="30" y="10"/>
                      <a:pt x="29" y="11"/>
                    </a:cubicBezTo>
                    <a:cubicBezTo>
                      <a:pt x="29" y="11"/>
                      <a:pt x="29" y="11"/>
                      <a:pt x="29" y="11"/>
                    </a:cubicBezTo>
                    <a:cubicBezTo>
                      <a:pt x="29" y="11"/>
                      <a:pt x="29" y="11"/>
                      <a:pt x="28" y="11"/>
                    </a:cubicBezTo>
                    <a:cubicBezTo>
                      <a:pt x="28" y="11"/>
                      <a:pt x="28" y="11"/>
                      <a:pt x="28" y="11"/>
                    </a:cubicBezTo>
                    <a:cubicBezTo>
                      <a:pt x="27" y="11"/>
                      <a:pt x="27" y="11"/>
                      <a:pt x="27" y="11"/>
                    </a:cubicBezTo>
                    <a:cubicBezTo>
                      <a:pt x="26" y="12"/>
                      <a:pt x="26" y="12"/>
                      <a:pt x="26" y="12"/>
                    </a:cubicBezTo>
                    <a:cubicBezTo>
                      <a:pt x="26" y="13"/>
                      <a:pt x="25" y="13"/>
                      <a:pt x="25" y="13"/>
                    </a:cubicBezTo>
                    <a:cubicBezTo>
                      <a:pt x="24" y="13"/>
                      <a:pt x="24" y="13"/>
                      <a:pt x="24" y="13"/>
                    </a:cubicBezTo>
                    <a:cubicBezTo>
                      <a:pt x="24" y="13"/>
                      <a:pt x="24" y="13"/>
                      <a:pt x="24" y="13"/>
                    </a:cubicBezTo>
                    <a:cubicBezTo>
                      <a:pt x="24" y="13"/>
                      <a:pt x="24" y="14"/>
                      <a:pt x="24" y="14"/>
                    </a:cubicBezTo>
                    <a:cubicBezTo>
                      <a:pt x="24" y="14"/>
                      <a:pt x="24" y="14"/>
                      <a:pt x="24" y="15"/>
                    </a:cubicBezTo>
                    <a:cubicBezTo>
                      <a:pt x="23" y="15"/>
                      <a:pt x="23" y="14"/>
                      <a:pt x="23" y="14"/>
                    </a:cubicBezTo>
                    <a:cubicBezTo>
                      <a:pt x="22" y="14"/>
                      <a:pt x="22" y="14"/>
                      <a:pt x="22" y="14"/>
                    </a:cubicBezTo>
                    <a:cubicBezTo>
                      <a:pt x="21" y="14"/>
                      <a:pt x="21" y="15"/>
                      <a:pt x="20" y="15"/>
                    </a:cubicBezTo>
                    <a:cubicBezTo>
                      <a:pt x="20" y="15"/>
                      <a:pt x="20" y="15"/>
                      <a:pt x="19" y="15"/>
                    </a:cubicBezTo>
                    <a:cubicBezTo>
                      <a:pt x="19" y="15"/>
                      <a:pt x="19" y="15"/>
                      <a:pt x="19" y="15"/>
                    </a:cubicBezTo>
                    <a:cubicBezTo>
                      <a:pt x="18" y="15"/>
                      <a:pt x="18" y="15"/>
                      <a:pt x="18" y="15"/>
                    </a:cubicBezTo>
                    <a:cubicBezTo>
                      <a:pt x="17" y="15"/>
                      <a:pt x="17" y="15"/>
                      <a:pt x="17" y="14"/>
                    </a:cubicBezTo>
                    <a:cubicBezTo>
                      <a:pt x="16" y="14"/>
                      <a:pt x="16" y="14"/>
                      <a:pt x="16" y="14"/>
                    </a:cubicBezTo>
                    <a:cubicBezTo>
                      <a:pt x="15" y="13"/>
                      <a:pt x="15" y="13"/>
                      <a:pt x="15" y="13"/>
                    </a:cubicBezTo>
                    <a:cubicBezTo>
                      <a:pt x="14" y="13"/>
                      <a:pt x="14" y="13"/>
                      <a:pt x="14" y="12"/>
                    </a:cubicBezTo>
                    <a:cubicBezTo>
                      <a:pt x="13" y="12"/>
                      <a:pt x="13" y="12"/>
                      <a:pt x="13" y="12"/>
                    </a:cubicBezTo>
                    <a:cubicBezTo>
                      <a:pt x="13" y="12"/>
                      <a:pt x="12" y="12"/>
                      <a:pt x="12" y="12"/>
                    </a:cubicBezTo>
                    <a:cubicBezTo>
                      <a:pt x="12" y="12"/>
                      <a:pt x="12" y="11"/>
                      <a:pt x="11" y="11"/>
                    </a:cubicBezTo>
                    <a:cubicBezTo>
                      <a:pt x="11" y="10"/>
                      <a:pt x="11" y="10"/>
                      <a:pt x="11" y="9"/>
                    </a:cubicBezTo>
                    <a:cubicBezTo>
                      <a:pt x="11" y="9"/>
                      <a:pt x="11" y="8"/>
                      <a:pt x="11" y="8"/>
                    </a:cubicBezTo>
                    <a:cubicBezTo>
                      <a:pt x="11" y="8"/>
                      <a:pt x="12" y="7"/>
                      <a:pt x="12" y="7"/>
                    </a:cubicBezTo>
                    <a:cubicBezTo>
                      <a:pt x="12" y="6"/>
                      <a:pt x="12" y="6"/>
                      <a:pt x="12" y="6"/>
                    </a:cubicBezTo>
                    <a:cubicBezTo>
                      <a:pt x="12" y="5"/>
                      <a:pt x="12" y="5"/>
                      <a:pt x="13" y="5"/>
                    </a:cubicBezTo>
                    <a:cubicBezTo>
                      <a:pt x="13" y="5"/>
                      <a:pt x="14" y="6"/>
                      <a:pt x="14" y="5"/>
                    </a:cubicBezTo>
                    <a:cubicBezTo>
                      <a:pt x="14" y="5"/>
                      <a:pt x="14" y="5"/>
                      <a:pt x="13" y="4"/>
                    </a:cubicBezTo>
                    <a:cubicBezTo>
                      <a:pt x="13" y="4"/>
                      <a:pt x="12" y="4"/>
                      <a:pt x="12" y="4"/>
                    </a:cubicBezTo>
                    <a:cubicBezTo>
                      <a:pt x="11" y="3"/>
                      <a:pt x="11" y="3"/>
                      <a:pt x="11" y="3"/>
                    </a:cubicBezTo>
                    <a:cubicBezTo>
                      <a:pt x="10" y="2"/>
                      <a:pt x="10" y="2"/>
                      <a:pt x="10" y="1"/>
                    </a:cubicBezTo>
                    <a:cubicBezTo>
                      <a:pt x="9" y="1"/>
                      <a:pt x="9" y="1"/>
                      <a:pt x="9" y="1"/>
                    </a:cubicBezTo>
                    <a:cubicBezTo>
                      <a:pt x="9" y="2"/>
                      <a:pt x="8" y="2"/>
                      <a:pt x="8" y="1"/>
                    </a:cubicBezTo>
                    <a:cubicBezTo>
                      <a:pt x="7" y="1"/>
                      <a:pt x="7" y="1"/>
                      <a:pt x="6" y="1"/>
                    </a:cubicBezTo>
                    <a:cubicBezTo>
                      <a:pt x="6" y="1"/>
                      <a:pt x="6" y="1"/>
                      <a:pt x="5" y="1"/>
                    </a:cubicBezTo>
                    <a:cubicBezTo>
                      <a:pt x="5" y="1"/>
                      <a:pt x="4" y="1"/>
                      <a:pt x="4" y="1"/>
                    </a:cubicBezTo>
                    <a:cubicBezTo>
                      <a:pt x="3" y="1"/>
                      <a:pt x="3" y="1"/>
                      <a:pt x="2" y="1"/>
                    </a:cubicBezTo>
                    <a:cubicBezTo>
                      <a:pt x="1" y="1"/>
                      <a:pt x="1" y="1"/>
                      <a:pt x="0" y="0"/>
                    </a:cubicBezTo>
                    <a:cubicBezTo>
                      <a:pt x="0" y="0"/>
                      <a:pt x="0" y="0"/>
                      <a:pt x="0" y="0"/>
                    </a:cubicBezTo>
                    <a:cubicBezTo>
                      <a:pt x="0" y="1"/>
                      <a:pt x="0" y="1"/>
                      <a:pt x="0" y="1"/>
                    </a:cubicBezTo>
                    <a:cubicBezTo>
                      <a:pt x="0" y="2"/>
                      <a:pt x="0" y="2"/>
                      <a:pt x="0" y="2"/>
                    </a:cubicBezTo>
                    <a:cubicBezTo>
                      <a:pt x="0" y="3"/>
                      <a:pt x="0" y="3"/>
                      <a:pt x="0" y="4"/>
                    </a:cubicBezTo>
                    <a:cubicBezTo>
                      <a:pt x="0" y="4"/>
                      <a:pt x="1" y="5"/>
                      <a:pt x="1" y="5"/>
                    </a:cubicBezTo>
                    <a:cubicBezTo>
                      <a:pt x="1" y="6"/>
                      <a:pt x="1" y="6"/>
                      <a:pt x="0" y="7"/>
                    </a:cubicBezTo>
                    <a:cubicBezTo>
                      <a:pt x="0" y="7"/>
                      <a:pt x="0" y="7"/>
                      <a:pt x="0" y="7"/>
                    </a:cubicBezTo>
                    <a:cubicBezTo>
                      <a:pt x="0" y="8"/>
                      <a:pt x="0" y="8"/>
                      <a:pt x="0" y="8"/>
                    </a:cubicBezTo>
                    <a:cubicBezTo>
                      <a:pt x="0" y="8"/>
                      <a:pt x="0" y="9"/>
                      <a:pt x="0" y="9"/>
                    </a:cubicBezTo>
                    <a:cubicBezTo>
                      <a:pt x="0" y="9"/>
                      <a:pt x="0" y="10"/>
                      <a:pt x="0" y="10"/>
                    </a:cubicBezTo>
                    <a:cubicBezTo>
                      <a:pt x="1" y="10"/>
                      <a:pt x="1" y="10"/>
                      <a:pt x="1" y="10"/>
                    </a:cubicBezTo>
                    <a:cubicBezTo>
                      <a:pt x="1" y="11"/>
                      <a:pt x="1" y="11"/>
                      <a:pt x="0" y="11"/>
                    </a:cubicBezTo>
                    <a:cubicBezTo>
                      <a:pt x="0" y="11"/>
                      <a:pt x="1" y="12"/>
                      <a:pt x="1" y="12"/>
                    </a:cubicBezTo>
                    <a:cubicBezTo>
                      <a:pt x="1" y="12"/>
                      <a:pt x="1" y="12"/>
                      <a:pt x="1" y="12"/>
                    </a:cubicBezTo>
                    <a:cubicBezTo>
                      <a:pt x="2" y="13"/>
                      <a:pt x="2" y="13"/>
                      <a:pt x="2" y="13"/>
                    </a:cubicBezTo>
                    <a:cubicBezTo>
                      <a:pt x="2" y="13"/>
                      <a:pt x="2" y="13"/>
                      <a:pt x="2" y="14"/>
                    </a:cubicBezTo>
                    <a:cubicBezTo>
                      <a:pt x="2" y="14"/>
                      <a:pt x="2" y="14"/>
                      <a:pt x="2" y="14"/>
                    </a:cubicBezTo>
                    <a:cubicBezTo>
                      <a:pt x="2" y="14"/>
                      <a:pt x="3" y="14"/>
                      <a:pt x="3" y="15"/>
                    </a:cubicBezTo>
                    <a:cubicBezTo>
                      <a:pt x="3" y="15"/>
                      <a:pt x="3" y="15"/>
                      <a:pt x="3" y="16"/>
                    </a:cubicBezTo>
                    <a:cubicBezTo>
                      <a:pt x="3" y="16"/>
                      <a:pt x="4" y="16"/>
                      <a:pt x="4" y="16"/>
                    </a:cubicBezTo>
                    <a:cubicBezTo>
                      <a:pt x="4" y="16"/>
                      <a:pt x="4" y="16"/>
                      <a:pt x="4" y="17"/>
                    </a:cubicBezTo>
                    <a:cubicBezTo>
                      <a:pt x="4" y="17"/>
                      <a:pt x="5" y="17"/>
                      <a:pt x="5" y="17"/>
                    </a:cubicBezTo>
                    <a:cubicBezTo>
                      <a:pt x="5" y="17"/>
                      <a:pt x="6" y="17"/>
                      <a:pt x="6" y="17"/>
                    </a:cubicBezTo>
                    <a:cubicBezTo>
                      <a:pt x="6" y="18"/>
                      <a:pt x="6" y="18"/>
                      <a:pt x="6" y="19"/>
                    </a:cubicBezTo>
                    <a:cubicBezTo>
                      <a:pt x="6" y="19"/>
                      <a:pt x="6" y="19"/>
                      <a:pt x="6" y="20"/>
                    </a:cubicBezTo>
                    <a:cubicBezTo>
                      <a:pt x="6" y="20"/>
                      <a:pt x="5" y="20"/>
                      <a:pt x="5" y="21"/>
                    </a:cubicBezTo>
                    <a:cubicBezTo>
                      <a:pt x="5" y="21"/>
                      <a:pt x="5" y="22"/>
                      <a:pt x="5" y="22"/>
                    </a:cubicBezTo>
                    <a:cubicBezTo>
                      <a:pt x="5" y="23"/>
                      <a:pt x="5" y="23"/>
                      <a:pt x="5" y="23"/>
                    </a:cubicBezTo>
                    <a:cubicBezTo>
                      <a:pt x="6" y="24"/>
                      <a:pt x="6" y="24"/>
                      <a:pt x="6" y="24"/>
                    </a:cubicBezTo>
                    <a:cubicBezTo>
                      <a:pt x="7" y="24"/>
                      <a:pt x="7" y="24"/>
                      <a:pt x="7" y="25"/>
                    </a:cubicBezTo>
                    <a:cubicBezTo>
                      <a:pt x="7" y="25"/>
                      <a:pt x="7" y="25"/>
                      <a:pt x="7" y="25"/>
                    </a:cubicBezTo>
                    <a:cubicBezTo>
                      <a:pt x="7" y="25"/>
                      <a:pt x="7" y="25"/>
                      <a:pt x="7" y="26"/>
                    </a:cubicBezTo>
                    <a:cubicBezTo>
                      <a:pt x="7" y="26"/>
                      <a:pt x="7" y="26"/>
                      <a:pt x="8" y="26"/>
                    </a:cubicBezTo>
                    <a:cubicBezTo>
                      <a:pt x="8" y="27"/>
                      <a:pt x="8" y="27"/>
                      <a:pt x="8" y="27"/>
                    </a:cubicBezTo>
                    <a:cubicBezTo>
                      <a:pt x="9" y="27"/>
                      <a:pt x="9" y="27"/>
                      <a:pt x="9" y="27"/>
                    </a:cubicBezTo>
                    <a:cubicBezTo>
                      <a:pt x="10" y="27"/>
                      <a:pt x="10" y="27"/>
                      <a:pt x="10" y="27"/>
                    </a:cubicBezTo>
                    <a:cubicBezTo>
                      <a:pt x="10" y="27"/>
                      <a:pt x="10" y="27"/>
                      <a:pt x="10" y="28"/>
                    </a:cubicBezTo>
                    <a:cubicBezTo>
                      <a:pt x="11" y="28"/>
                      <a:pt x="11" y="28"/>
                      <a:pt x="11" y="29"/>
                    </a:cubicBezTo>
                    <a:cubicBezTo>
                      <a:pt x="12" y="30"/>
                      <a:pt x="11" y="30"/>
                      <a:pt x="11" y="30"/>
                    </a:cubicBezTo>
                    <a:cubicBezTo>
                      <a:pt x="12" y="31"/>
                      <a:pt x="11" y="31"/>
                      <a:pt x="12" y="31"/>
                    </a:cubicBezTo>
                    <a:cubicBezTo>
                      <a:pt x="12" y="31"/>
                      <a:pt x="12" y="31"/>
                      <a:pt x="12" y="32"/>
                    </a:cubicBezTo>
                    <a:cubicBezTo>
                      <a:pt x="12" y="32"/>
                      <a:pt x="12" y="32"/>
                      <a:pt x="12" y="33"/>
                    </a:cubicBezTo>
                    <a:cubicBezTo>
                      <a:pt x="12" y="33"/>
                      <a:pt x="13" y="33"/>
                      <a:pt x="13" y="33"/>
                    </a:cubicBezTo>
                    <a:cubicBezTo>
                      <a:pt x="13" y="34"/>
                      <a:pt x="13" y="34"/>
                      <a:pt x="14" y="34"/>
                    </a:cubicBezTo>
                    <a:cubicBezTo>
                      <a:pt x="14" y="34"/>
                      <a:pt x="14" y="34"/>
                      <a:pt x="14" y="35"/>
                    </a:cubicBezTo>
                    <a:cubicBezTo>
                      <a:pt x="14" y="35"/>
                      <a:pt x="14" y="35"/>
                      <a:pt x="14" y="35"/>
                    </a:cubicBezTo>
                    <a:cubicBezTo>
                      <a:pt x="14" y="35"/>
                      <a:pt x="15" y="35"/>
                      <a:pt x="15" y="34"/>
                    </a:cubicBezTo>
                    <a:cubicBezTo>
                      <a:pt x="15" y="34"/>
                      <a:pt x="15" y="34"/>
                      <a:pt x="15" y="34"/>
                    </a:cubicBezTo>
                    <a:cubicBezTo>
                      <a:pt x="15" y="34"/>
                      <a:pt x="15" y="34"/>
                      <a:pt x="16" y="34"/>
                    </a:cubicBezTo>
                    <a:cubicBezTo>
                      <a:pt x="16" y="34"/>
                      <a:pt x="16" y="34"/>
                      <a:pt x="16" y="34"/>
                    </a:cubicBezTo>
                    <a:cubicBezTo>
                      <a:pt x="16" y="34"/>
                      <a:pt x="16" y="34"/>
                      <a:pt x="16" y="35"/>
                    </a:cubicBezTo>
                    <a:cubicBezTo>
                      <a:pt x="17" y="35"/>
                      <a:pt x="17" y="34"/>
                      <a:pt x="17" y="34"/>
                    </a:cubicBezTo>
                    <a:cubicBezTo>
                      <a:pt x="17" y="34"/>
                      <a:pt x="17" y="34"/>
                      <a:pt x="18" y="34"/>
                    </a:cubicBezTo>
                    <a:cubicBezTo>
                      <a:pt x="18" y="34"/>
                      <a:pt x="18" y="35"/>
                      <a:pt x="18" y="35"/>
                    </a:cubicBezTo>
                    <a:cubicBezTo>
                      <a:pt x="18" y="35"/>
                      <a:pt x="19" y="35"/>
                      <a:pt x="19" y="36"/>
                    </a:cubicBezTo>
                    <a:cubicBezTo>
                      <a:pt x="19" y="36"/>
                      <a:pt x="19" y="36"/>
                      <a:pt x="19" y="37"/>
                    </a:cubicBezTo>
                    <a:cubicBezTo>
                      <a:pt x="20" y="37"/>
                      <a:pt x="20" y="37"/>
                      <a:pt x="20" y="38"/>
                    </a:cubicBezTo>
                    <a:cubicBezTo>
                      <a:pt x="20" y="38"/>
                      <a:pt x="20" y="38"/>
                      <a:pt x="20" y="38"/>
                    </a:cubicBezTo>
                    <a:cubicBezTo>
                      <a:pt x="21" y="39"/>
                      <a:pt x="21" y="39"/>
                      <a:pt x="21" y="39"/>
                    </a:cubicBezTo>
                    <a:cubicBezTo>
                      <a:pt x="21" y="40"/>
                      <a:pt x="21" y="41"/>
                      <a:pt x="22" y="41"/>
                    </a:cubicBezTo>
                    <a:cubicBezTo>
                      <a:pt x="22" y="42"/>
                      <a:pt x="23" y="42"/>
                      <a:pt x="23" y="42"/>
                    </a:cubicBezTo>
                    <a:cubicBezTo>
                      <a:pt x="23" y="41"/>
                      <a:pt x="23" y="41"/>
                      <a:pt x="24" y="41"/>
                    </a:cubicBezTo>
                    <a:cubicBezTo>
                      <a:pt x="24" y="41"/>
                      <a:pt x="24" y="42"/>
                      <a:pt x="25" y="42"/>
                    </a:cubicBezTo>
                    <a:cubicBezTo>
                      <a:pt x="25" y="42"/>
                      <a:pt x="25" y="42"/>
                      <a:pt x="26" y="43"/>
                    </a:cubicBezTo>
                    <a:cubicBezTo>
                      <a:pt x="26" y="43"/>
                      <a:pt x="26" y="43"/>
                      <a:pt x="27" y="43"/>
                    </a:cubicBezTo>
                    <a:cubicBezTo>
                      <a:pt x="27" y="43"/>
                      <a:pt x="27" y="43"/>
                      <a:pt x="27" y="44"/>
                    </a:cubicBezTo>
                    <a:cubicBezTo>
                      <a:pt x="27" y="44"/>
                      <a:pt x="28" y="44"/>
                      <a:pt x="28" y="44"/>
                    </a:cubicBezTo>
                    <a:cubicBezTo>
                      <a:pt x="28" y="44"/>
                      <a:pt x="29" y="44"/>
                      <a:pt x="29" y="44"/>
                    </a:cubicBezTo>
                    <a:cubicBezTo>
                      <a:pt x="29" y="44"/>
                      <a:pt x="29" y="45"/>
                      <a:pt x="30" y="45"/>
                    </a:cubicBezTo>
                    <a:cubicBezTo>
                      <a:pt x="30" y="45"/>
                      <a:pt x="30" y="44"/>
                      <a:pt x="30" y="44"/>
                    </a:cubicBezTo>
                    <a:cubicBezTo>
                      <a:pt x="31" y="44"/>
                      <a:pt x="31" y="44"/>
                      <a:pt x="31" y="44"/>
                    </a:cubicBezTo>
                    <a:cubicBezTo>
                      <a:pt x="32" y="44"/>
                      <a:pt x="32" y="43"/>
                      <a:pt x="32" y="43"/>
                    </a:cubicBezTo>
                    <a:cubicBezTo>
                      <a:pt x="32" y="43"/>
                      <a:pt x="32" y="43"/>
                      <a:pt x="32" y="43"/>
                    </a:cubicBezTo>
                    <a:cubicBezTo>
                      <a:pt x="33" y="43"/>
                      <a:pt x="33" y="43"/>
                      <a:pt x="33" y="43"/>
                    </a:cubicBezTo>
                    <a:cubicBezTo>
                      <a:pt x="34" y="42"/>
                      <a:pt x="34" y="43"/>
                      <a:pt x="34" y="43"/>
                    </a:cubicBezTo>
                    <a:cubicBezTo>
                      <a:pt x="35" y="43"/>
                      <a:pt x="35" y="43"/>
                      <a:pt x="35" y="43"/>
                    </a:cubicBezTo>
                    <a:cubicBezTo>
                      <a:pt x="35" y="43"/>
                      <a:pt x="36" y="43"/>
                      <a:pt x="36" y="43"/>
                    </a:cubicBezTo>
                    <a:cubicBezTo>
                      <a:pt x="36" y="44"/>
                      <a:pt x="36" y="44"/>
                      <a:pt x="36" y="44"/>
                    </a:cubicBezTo>
                    <a:cubicBezTo>
                      <a:pt x="37" y="45"/>
                      <a:pt x="36" y="45"/>
                      <a:pt x="37" y="46"/>
                    </a:cubicBezTo>
                    <a:cubicBezTo>
                      <a:pt x="37" y="46"/>
                      <a:pt x="37" y="46"/>
                      <a:pt x="37" y="46"/>
                    </a:cubicBezTo>
                    <a:cubicBezTo>
                      <a:pt x="37" y="47"/>
                      <a:pt x="37" y="47"/>
                      <a:pt x="38" y="47"/>
                    </a:cubicBezTo>
                    <a:cubicBezTo>
                      <a:pt x="38" y="47"/>
                      <a:pt x="38" y="47"/>
                      <a:pt x="38" y="47"/>
                    </a:cubicBezTo>
                    <a:cubicBezTo>
                      <a:pt x="38" y="48"/>
                      <a:pt x="39" y="47"/>
                      <a:pt x="39" y="47"/>
                    </a:cubicBezTo>
                    <a:cubicBezTo>
                      <a:pt x="39" y="47"/>
                      <a:pt x="40" y="47"/>
                      <a:pt x="40" y="47"/>
                    </a:cubicBezTo>
                    <a:cubicBezTo>
                      <a:pt x="40" y="47"/>
                      <a:pt x="41" y="48"/>
                      <a:pt x="41" y="48"/>
                    </a:cubicBezTo>
                    <a:cubicBezTo>
                      <a:pt x="42" y="48"/>
                      <a:pt x="42" y="48"/>
                      <a:pt x="43" y="48"/>
                    </a:cubicBezTo>
                    <a:cubicBezTo>
                      <a:pt x="44" y="48"/>
                      <a:pt x="44" y="48"/>
                      <a:pt x="44" y="48"/>
                    </a:cubicBezTo>
                    <a:cubicBezTo>
                      <a:pt x="45" y="48"/>
                      <a:pt x="45" y="48"/>
                      <a:pt x="46" y="48"/>
                    </a:cubicBezTo>
                    <a:cubicBezTo>
                      <a:pt x="46" y="49"/>
                      <a:pt x="46" y="49"/>
                      <a:pt x="47" y="49"/>
                    </a:cubicBezTo>
                    <a:cubicBezTo>
                      <a:pt x="48" y="49"/>
                      <a:pt x="48" y="49"/>
                      <a:pt x="48" y="49"/>
                    </a:cubicBezTo>
                    <a:cubicBezTo>
                      <a:pt x="49" y="49"/>
                      <a:pt x="49" y="49"/>
                      <a:pt x="49" y="49"/>
                    </a:cubicBezTo>
                    <a:cubicBezTo>
                      <a:pt x="49" y="49"/>
                      <a:pt x="49" y="49"/>
                      <a:pt x="49" y="49"/>
                    </a:cubicBezTo>
                    <a:cubicBezTo>
                      <a:pt x="49" y="48"/>
                      <a:pt x="48" y="48"/>
                      <a:pt x="48" y="47"/>
                    </a:cubicBezTo>
                    <a:cubicBezTo>
                      <a:pt x="48" y="46"/>
                      <a:pt x="48" y="46"/>
                      <a:pt x="49" y="46"/>
                    </a:cubicBezTo>
                    <a:cubicBezTo>
                      <a:pt x="49" y="45"/>
                      <a:pt x="49" y="45"/>
                      <a:pt x="50" y="44"/>
                    </a:cubicBezTo>
                    <a:cubicBezTo>
                      <a:pt x="50" y="44"/>
                      <a:pt x="50" y="44"/>
                      <a:pt x="51" y="44"/>
                    </a:cubicBezTo>
                    <a:cubicBezTo>
                      <a:pt x="51" y="44"/>
                      <a:pt x="51" y="44"/>
                      <a:pt x="52" y="43"/>
                    </a:cubicBezTo>
                    <a:cubicBezTo>
                      <a:pt x="52" y="43"/>
                      <a:pt x="51" y="43"/>
                      <a:pt x="51" y="42"/>
                    </a:cubicBezTo>
                    <a:cubicBezTo>
                      <a:pt x="51" y="42"/>
                      <a:pt x="51" y="42"/>
                      <a:pt x="51" y="4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80"/>
              <p:cNvSpPr>
                <a:spLocks/>
              </p:cNvSpPr>
              <p:nvPr/>
            </p:nvSpPr>
            <p:spPr bwMode="auto">
              <a:xfrm>
                <a:off x="5435602" y="178911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81"/>
              <p:cNvSpPr>
                <a:spLocks/>
              </p:cNvSpPr>
              <p:nvPr/>
            </p:nvSpPr>
            <p:spPr bwMode="auto">
              <a:xfrm>
                <a:off x="7173914" y="3421064"/>
                <a:ext cx="1090613" cy="887413"/>
              </a:xfrm>
              <a:custGeom>
                <a:avLst/>
                <a:gdLst>
                  <a:gd name="T0" fmla="*/ 8 w 101"/>
                  <a:gd name="T1" fmla="*/ 69 h 82"/>
                  <a:gd name="T2" fmla="*/ 13 w 101"/>
                  <a:gd name="T3" fmla="*/ 67 h 82"/>
                  <a:gd name="T4" fmla="*/ 22 w 101"/>
                  <a:gd name="T5" fmla="*/ 66 h 82"/>
                  <a:gd name="T6" fmla="*/ 28 w 101"/>
                  <a:gd name="T7" fmla="*/ 62 h 82"/>
                  <a:gd name="T8" fmla="*/ 36 w 101"/>
                  <a:gd name="T9" fmla="*/ 61 h 82"/>
                  <a:gd name="T10" fmla="*/ 43 w 101"/>
                  <a:gd name="T11" fmla="*/ 60 h 82"/>
                  <a:gd name="T12" fmla="*/ 46 w 101"/>
                  <a:gd name="T13" fmla="*/ 62 h 82"/>
                  <a:gd name="T14" fmla="*/ 49 w 101"/>
                  <a:gd name="T15" fmla="*/ 66 h 82"/>
                  <a:gd name="T16" fmla="*/ 50 w 101"/>
                  <a:gd name="T17" fmla="*/ 70 h 82"/>
                  <a:gd name="T18" fmla="*/ 54 w 101"/>
                  <a:gd name="T19" fmla="*/ 66 h 82"/>
                  <a:gd name="T20" fmla="*/ 56 w 101"/>
                  <a:gd name="T21" fmla="*/ 66 h 82"/>
                  <a:gd name="T22" fmla="*/ 53 w 101"/>
                  <a:gd name="T23" fmla="*/ 70 h 82"/>
                  <a:gd name="T24" fmla="*/ 55 w 101"/>
                  <a:gd name="T25" fmla="*/ 69 h 82"/>
                  <a:gd name="T26" fmla="*/ 54 w 101"/>
                  <a:gd name="T27" fmla="*/ 72 h 82"/>
                  <a:gd name="T28" fmla="*/ 55 w 101"/>
                  <a:gd name="T29" fmla="*/ 77 h 82"/>
                  <a:gd name="T30" fmla="*/ 60 w 101"/>
                  <a:gd name="T31" fmla="*/ 80 h 82"/>
                  <a:gd name="T32" fmla="*/ 66 w 101"/>
                  <a:gd name="T33" fmla="*/ 79 h 82"/>
                  <a:gd name="T34" fmla="*/ 70 w 101"/>
                  <a:gd name="T35" fmla="*/ 81 h 82"/>
                  <a:gd name="T36" fmla="*/ 78 w 101"/>
                  <a:gd name="T37" fmla="*/ 79 h 82"/>
                  <a:gd name="T38" fmla="*/ 84 w 101"/>
                  <a:gd name="T39" fmla="*/ 72 h 82"/>
                  <a:gd name="T40" fmla="*/ 91 w 101"/>
                  <a:gd name="T41" fmla="*/ 65 h 82"/>
                  <a:gd name="T42" fmla="*/ 96 w 101"/>
                  <a:gd name="T43" fmla="*/ 59 h 82"/>
                  <a:gd name="T44" fmla="*/ 101 w 101"/>
                  <a:gd name="T45" fmla="*/ 50 h 82"/>
                  <a:gd name="T46" fmla="*/ 101 w 101"/>
                  <a:gd name="T47" fmla="*/ 41 h 82"/>
                  <a:gd name="T48" fmla="*/ 97 w 101"/>
                  <a:gd name="T49" fmla="*/ 34 h 82"/>
                  <a:gd name="T50" fmla="*/ 95 w 101"/>
                  <a:gd name="T51" fmla="*/ 27 h 82"/>
                  <a:gd name="T52" fmla="*/ 90 w 101"/>
                  <a:gd name="T53" fmla="*/ 23 h 82"/>
                  <a:gd name="T54" fmla="*/ 90 w 101"/>
                  <a:gd name="T55" fmla="*/ 14 h 82"/>
                  <a:gd name="T56" fmla="*/ 87 w 101"/>
                  <a:gd name="T57" fmla="*/ 11 h 82"/>
                  <a:gd name="T58" fmla="*/ 86 w 101"/>
                  <a:gd name="T59" fmla="*/ 4 h 82"/>
                  <a:gd name="T60" fmla="*/ 82 w 101"/>
                  <a:gd name="T61" fmla="*/ 4 h 82"/>
                  <a:gd name="T62" fmla="*/ 81 w 101"/>
                  <a:gd name="T63" fmla="*/ 11 h 82"/>
                  <a:gd name="T64" fmla="*/ 76 w 101"/>
                  <a:gd name="T65" fmla="*/ 20 h 82"/>
                  <a:gd name="T66" fmla="*/ 69 w 101"/>
                  <a:gd name="T67" fmla="*/ 15 h 82"/>
                  <a:gd name="T68" fmla="*/ 66 w 101"/>
                  <a:gd name="T69" fmla="*/ 11 h 82"/>
                  <a:gd name="T70" fmla="*/ 69 w 101"/>
                  <a:gd name="T71" fmla="*/ 7 h 82"/>
                  <a:gd name="T72" fmla="*/ 67 w 101"/>
                  <a:gd name="T73" fmla="*/ 3 h 82"/>
                  <a:gd name="T74" fmla="*/ 60 w 101"/>
                  <a:gd name="T75" fmla="*/ 3 h 82"/>
                  <a:gd name="T76" fmla="*/ 58 w 101"/>
                  <a:gd name="T77" fmla="*/ 3 h 82"/>
                  <a:gd name="T78" fmla="*/ 54 w 101"/>
                  <a:gd name="T79" fmla="*/ 6 h 82"/>
                  <a:gd name="T80" fmla="*/ 50 w 101"/>
                  <a:gd name="T81" fmla="*/ 10 h 82"/>
                  <a:gd name="T82" fmla="*/ 47 w 101"/>
                  <a:gd name="T83" fmla="*/ 13 h 82"/>
                  <a:gd name="T84" fmla="*/ 43 w 101"/>
                  <a:gd name="T85" fmla="*/ 9 h 82"/>
                  <a:gd name="T86" fmla="*/ 39 w 101"/>
                  <a:gd name="T87" fmla="*/ 13 h 82"/>
                  <a:gd name="T88" fmla="*/ 35 w 101"/>
                  <a:gd name="T89" fmla="*/ 18 h 82"/>
                  <a:gd name="T90" fmla="*/ 30 w 101"/>
                  <a:gd name="T91" fmla="*/ 20 h 82"/>
                  <a:gd name="T92" fmla="*/ 27 w 101"/>
                  <a:gd name="T93" fmla="*/ 25 h 82"/>
                  <a:gd name="T94" fmla="*/ 21 w 101"/>
                  <a:gd name="T95" fmla="*/ 27 h 82"/>
                  <a:gd name="T96" fmla="*/ 15 w 101"/>
                  <a:gd name="T97" fmla="*/ 29 h 82"/>
                  <a:gd name="T98" fmla="*/ 10 w 101"/>
                  <a:gd name="T99" fmla="*/ 32 h 82"/>
                  <a:gd name="T100" fmla="*/ 7 w 101"/>
                  <a:gd name="T101" fmla="*/ 36 h 82"/>
                  <a:gd name="T102" fmla="*/ 5 w 101"/>
                  <a:gd name="T103" fmla="*/ 41 h 82"/>
                  <a:gd name="T104" fmla="*/ 4 w 101"/>
                  <a:gd name="T105" fmla="*/ 43 h 82"/>
                  <a:gd name="T106" fmla="*/ 4 w 101"/>
                  <a:gd name="T107" fmla="*/ 47 h 82"/>
                  <a:gd name="T108" fmla="*/ 4 w 101"/>
                  <a:gd name="T109" fmla="*/ 55 h 82"/>
                  <a:gd name="T110" fmla="*/ 3 w 101"/>
                  <a:gd name="T111"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82">
                    <a:moveTo>
                      <a:pt x="1" y="69"/>
                    </a:moveTo>
                    <a:cubicBezTo>
                      <a:pt x="1" y="69"/>
                      <a:pt x="1" y="69"/>
                      <a:pt x="1" y="70"/>
                    </a:cubicBezTo>
                    <a:cubicBezTo>
                      <a:pt x="2" y="70"/>
                      <a:pt x="2" y="70"/>
                      <a:pt x="2" y="70"/>
                    </a:cubicBezTo>
                    <a:cubicBezTo>
                      <a:pt x="3" y="70"/>
                      <a:pt x="4" y="70"/>
                      <a:pt x="4" y="70"/>
                    </a:cubicBezTo>
                    <a:cubicBezTo>
                      <a:pt x="5" y="70"/>
                      <a:pt x="5" y="70"/>
                      <a:pt x="6" y="70"/>
                    </a:cubicBezTo>
                    <a:cubicBezTo>
                      <a:pt x="7" y="70"/>
                      <a:pt x="7" y="70"/>
                      <a:pt x="8" y="69"/>
                    </a:cubicBezTo>
                    <a:cubicBezTo>
                      <a:pt x="8" y="69"/>
                      <a:pt x="8" y="69"/>
                      <a:pt x="8" y="69"/>
                    </a:cubicBezTo>
                    <a:cubicBezTo>
                      <a:pt x="9" y="69"/>
                      <a:pt x="9" y="69"/>
                      <a:pt x="9" y="68"/>
                    </a:cubicBezTo>
                    <a:cubicBezTo>
                      <a:pt x="10" y="68"/>
                      <a:pt x="10" y="68"/>
                      <a:pt x="11" y="68"/>
                    </a:cubicBezTo>
                    <a:cubicBezTo>
                      <a:pt x="11" y="68"/>
                      <a:pt x="11" y="68"/>
                      <a:pt x="11" y="68"/>
                    </a:cubicBezTo>
                    <a:cubicBezTo>
                      <a:pt x="11" y="67"/>
                      <a:pt x="12" y="67"/>
                      <a:pt x="12" y="67"/>
                    </a:cubicBezTo>
                    <a:cubicBezTo>
                      <a:pt x="12" y="67"/>
                      <a:pt x="12" y="67"/>
                      <a:pt x="13" y="67"/>
                    </a:cubicBezTo>
                    <a:cubicBezTo>
                      <a:pt x="13" y="67"/>
                      <a:pt x="14" y="67"/>
                      <a:pt x="14" y="67"/>
                    </a:cubicBezTo>
                    <a:cubicBezTo>
                      <a:pt x="15" y="67"/>
                      <a:pt x="15" y="67"/>
                      <a:pt x="16" y="67"/>
                    </a:cubicBezTo>
                    <a:cubicBezTo>
                      <a:pt x="17" y="67"/>
                      <a:pt x="17" y="67"/>
                      <a:pt x="18" y="67"/>
                    </a:cubicBezTo>
                    <a:cubicBezTo>
                      <a:pt x="18" y="67"/>
                      <a:pt x="19" y="67"/>
                      <a:pt x="19" y="67"/>
                    </a:cubicBezTo>
                    <a:cubicBezTo>
                      <a:pt x="20" y="67"/>
                      <a:pt x="20" y="67"/>
                      <a:pt x="21" y="67"/>
                    </a:cubicBezTo>
                    <a:cubicBezTo>
                      <a:pt x="21" y="67"/>
                      <a:pt x="21" y="67"/>
                      <a:pt x="22" y="66"/>
                    </a:cubicBezTo>
                    <a:cubicBezTo>
                      <a:pt x="22" y="66"/>
                      <a:pt x="23" y="66"/>
                      <a:pt x="23" y="65"/>
                    </a:cubicBezTo>
                    <a:cubicBezTo>
                      <a:pt x="23" y="65"/>
                      <a:pt x="24" y="65"/>
                      <a:pt x="24" y="64"/>
                    </a:cubicBezTo>
                    <a:cubicBezTo>
                      <a:pt x="25" y="64"/>
                      <a:pt x="25" y="64"/>
                      <a:pt x="25" y="64"/>
                    </a:cubicBezTo>
                    <a:cubicBezTo>
                      <a:pt x="26" y="64"/>
                      <a:pt x="26" y="64"/>
                      <a:pt x="26" y="63"/>
                    </a:cubicBezTo>
                    <a:cubicBezTo>
                      <a:pt x="26" y="63"/>
                      <a:pt x="27" y="63"/>
                      <a:pt x="27" y="63"/>
                    </a:cubicBezTo>
                    <a:cubicBezTo>
                      <a:pt x="28" y="63"/>
                      <a:pt x="28" y="63"/>
                      <a:pt x="28" y="62"/>
                    </a:cubicBezTo>
                    <a:cubicBezTo>
                      <a:pt x="29" y="62"/>
                      <a:pt x="29" y="62"/>
                      <a:pt x="29" y="62"/>
                    </a:cubicBezTo>
                    <a:cubicBezTo>
                      <a:pt x="30" y="62"/>
                      <a:pt x="30" y="62"/>
                      <a:pt x="31" y="62"/>
                    </a:cubicBezTo>
                    <a:cubicBezTo>
                      <a:pt x="31" y="62"/>
                      <a:pt x="31" y="63"/>
                      <a:pt x="32" y="63"/>
                    </a:cubicBezTo>
                    <a:cubicBezTo>
                      <a:pt x="32" y="63"/>
                      <a:pt x="32" y="63"/>
                      <a:pt x="33" y="63"/>
                    </a:cubicBezTo>
                    <a:cubicBezTo>
                      <a:pt x="34" y="63"/>
                      <a:pt x="34" y="62"/>
                      <a:pt x="35" y="62"/>
                    </a:cubicBezTo>
                    <a:cubicBezTo>
                      <a:pt x="35" y="62"/>
                      <a:pt x="35" y="62"/>
                      <a:pt x="36" y="61"/>
                    </a:cubicBezTo>
                    <a:cubicBezTo>
                      <a:pt x="36" y="61"/>
                      <a:pt x="36" y="61"/>
                      <a:pt x="36" y="61"/>
                    </a:cubicBezTo>
                    <a:cubicBezTo>
                      <a:pt x="36" y="61"/>
                      <a:pt x="37" y="61"/>
                      <a:pt x="37" y="61"/>
                    </a:cubicBezTo>
                    <a:cubicBezTo>
                      <a:pt x="38" y="61"/>
                      <a:pt x="38" y="61"/>
                      <a:pt x="38" y="61"/>
                    </a:cubicBezTo>
                    <a:cubicBezTo>
                      <a:pt x="39" y="61"/>
                      <a:pt x="39" y="61"/>
                      <a:pt x="40" y="61"/>
                    </a:cubicBezTo>
                    <a:cubicBezTo>
                      <a:pt x="40" y="61"/>
                      <a:pt x="41" y="61"/>
                      <a:pt x="41" y="61"/>
                    </a:cubicBezTo>
                    <a:cubicBezTo>
                      <a:pt x="42" y="61"/>
                      <a:pt x="42" y="60"/>
                      <a:pt x="43" y="60"/>
                    </a:cubicBezTo>
                    <a:cubicBezTo>
                      <a:pt x="43" y="60"/>
                      <a:pt x="43" y="61"/>
                      <a:pt x="44" y="61"/>
                    </a:cubicBezTo>
                    <a:cubicBezTo>
                      <a:pt x="44" y="61"/>
                      <a:pt x="44" y="61"/>
                      <a:pt x="44" y="61"/>
                    </a:cubicBezTo>
                    <a:cubicBezTo>
                      <a:pt x="44" y="62"/>
                      <a:pt x="44" y="62"/>
                      <a:pt x="44" y="62"/>
                    </a:cubicBezTo>
                    <a:cubicBezTo>
                      <a:pt x="44" y="62"/>
                      <a:pt x="44" y="62"/>
                      <a:pt x="45" y="62"/>
                    </a:cubicBezTo>
                    <a:cubicBezTo>
                      <a:pt x="45" y="62"/>
                      <a:pt x="45" y="62"/>
                      <a:pt x="46" y="62"/>
                    </a:cubicBezTo>
                    <a:cubicBezTo>
                      <a:pt x="46" y="62"/>
                      <a:pt x="46" y="62"/>
                      <a:pt x="46" y="62"/>
                    </a:cubicBezTo>
                    <a:cubicBezTo>
                      <a:pt x="47" y="62"/>
                      <a:pt x="48" y="62"/>
                      <a:pt x="48" y="62"/>
                    </a:cubicBezTo>
                    <a:cubicBezTo>
                      <a:pt x="48" y="63"/>
                      <a:pt x="48" y="63"/>
                      <a:pt x="48" y="63"/>
                    </a:cubicBezTo>
                    <a:cubicBezTo>
                      <a:pt x="49" y="64"/>
                      <a:pt x="49" y="64"/>
                      <a:pt x="49" y="64"/>
                    </a:cubicBezTo>
                    <a:cubicBezTo>
                      <a:pt x="49" y="64"/>
                      <a:pt x="49" y="64"/>
                      <a:pt x="49" y="65"/>
                    </a:cubicBezTo>
                    <a:cubicBezTo>
                      <a:pt x="49" y="65"/>
                      <a:pt x="49" y="65"/>
                      <a:pt x="49" y="65"/>
                    </a:cubicBezTo>
                    <a:cubicBezTo>
                      <a:pt x="49" y="66"/>
                      <a:pt x="49" y="66"/>
                      <a:pt x="49" y="66"/>
                    </a:cubicBezTo>
                    <a:cubicBezTo>
                      <a:pt x="49" y="67"/>
                      <a:pt x="49" y="67"/>
                      <a:pt x="49" y="67"/>
                    </a:cubicBezTo>
                    <a:cubicBezTo>
                      <a:pt x="49" y="67"/>
                      <a:pt x="49" y="67"/>
                      <a:pt x="49" y="68"/>
                    </a:cubicBezTo>
                    <a:cubicBezTo>
                      <a:pt x="49" y="68"/>
                      <a:pt x="49" y="68"/>
                      <a:pt x="49" y="68"/>
                    </a:cubicBezTo>
                    <a:cubicBezTo>
                      <a:pt x="49" y="69"/>
                      <a:pt x="49" y="69"/>
                      <a:pt x="49" y="69"/>
                    </a:cubicBezTo>
                    <a:cubicBezTo>
                      <a:pt x="49" y="70"/>
                      <a:pt x="49" y="70"/>
                      <a:pt x="49" y="70"/>
                    </a:cubicBezTo>
                    <a:cubicBezTo>
                      <a:pt x="50" y="70"/>
                      <a:pt x="50" y="70"/>
                      <a:pt x="50" y="70"/>
                    </a:cubicBezTo>
                    <a:cubicBezTo>
                      <a:pt x="50" y="69"/>
                      <a:pt x="51" y="69"/>
                      <a:pt x="51" y="69"/>
                    </a:cubicBezTo>
                    <a:cubicBezTo>
                      <a:pt x="51" y="69"/>
                      <a:pt x="51" y="69"/>
                      <a:pt x="52" y="68"/>
                    </a:cubicBezTo>
                    <a:cubicBezTo>
                      <a:pt x="52" y="68"/>
                      <a:pt x="51" y="68"/>
                      <a:pt x="52" y="68"/>
                    </a:cubicBezTo>
                    <a:cubicBezTo>
                      <a:pt x="52" y="67"/>
                      <a:pt x="52" y="67"/>
                      <a:pt x="52" y="67"/>
                    </a:cubicBezTo>
                    <a:cubicBezTo>
                      <a:pt x="53" y="67"/>
                      <a:pt x="53" y="67"/>
                      <a:pt x="53" y="67"/>
                    </a:cubicBezTo>
                    <a:cubicBezTo>
                      <a:pt x="54" y="67"/>
                      <a:pt x="54" y="67"/>
                      <a:pt x="54" y="66"/>
                    </a:cubicBezTo>
                    <a:cubicBezTo>
                      <a:pt x="54" y="66"/>
                      <a:pt x="55" y="66"/>
                      <a:pt x="55" y="66"/>
                    </a:cubicBezTo>
                    <a:cubicBezTo>
                      <a:pt x="55" y="66"/>
                      <a:pt x="55" y="65"/>
                      <a:pt x="55" y="65"/>
                    </a:cubicBezTo>
                    <a:cubicBezTo>
                      <a:pt x="55" y="65"/>
                      <a:pt x="56" y="65"/>
                      <a:pt x="56" y="65"/>
                    </a:cubicBezTo>
                    <a:cubicBezTo>
                      <a:pt x="57" y="65"/>
                      <a:pt x="57" y="64"/>
                      <a:pt x="57" y="65"/>
                    </a:cubicBezTo>
                    <a:cubicBezTo>
                      <a:pt x="57" y="65"/>
                      <a:pt x="57" y="65"/>
                      <a:pt x="56" y="65"/>
                    </a:cubicBezTo>
                    <a:cubicBezTo>
                      <a:pt x="56" y="66"/>
                      <a:pt x="57" y="66"/>
                      <a:pt x="56" y="66"/>
                    </a:cubicBezTo>
                    <a:cubicBezTo>
                      <a:pt x="56" y="66"/>
                      <a:pt x="56" y="67"/>
                      <a:pt x="56" y="67"/>
                    </a:cubicBezTo>
                    <a:cubicBezTo>
                      <a:pt x="56" y="67"/>
                      <a:pt x="55" y="67"/>
                      <a:pt x="55" y="67"/>
                    </a:cubicBezTo>
                    <a:cubicBezTo>
                      <a:pt x="55" y="68"/>
                      <a:pt x="55" y="68"/>
                      <a:pt x="54" y="68"/>
                    </a:cubicBezTo>
                    <a:cubicBezTo>
                      <a:pt x="54" y="68"/>
                      <a:pt x="54" y="68"/>
                      <a:pt x="54" y="69"/>
                    </a:cubicBezTo>
                    <a:cubicBezTo>
                      <a:pt x="54" y="69"/>
                      <a:pt x="54" y="69"/>
                      <a:pt x="54" y="69"/>
                    </a:cubicBezTo>
                    <a:cubicBezTo>
                      <a:pt x="53" y="70"/>
                      <a:pt x="53" y="70"/>
                      <a:pt x="53" y="70"/>
                    </a:cubicBezTo>
                    <a:cubicBezTo>
                      <a:pt x="53" y="70"/>
                      <a:pt x="52" y="70"/>
                      <a:pt x="52" y="70"/>
                    </a:cubicBezTo>
                    <a:cubicBezTo>
                      <a:pt x="52" y="71"/>
                      <a:pt x="52" y="71"/>
                      <a:pt x="52" y="71"/>
                    </a:cubicBezTo>
                    <a:cubicBezTo>
                      <a:pt x="52" y="71"/>
                      <a:pt x="52" y="71"/>
                      <a:pt x="53" y="71"/>
                    </a:cubicBezTo>
                    <a:cubicBezTo>
                      <a:pt x="53" y="71"/>
                      <a:pt x="53" y="71"/>
                      <a:pt x="54" y="71"/>
                    </a:cubicBezTo>
                    <a:cubicBezTo>
                      <a:pt x="54" y="71"/>
                      <a:pt x="54" y="71"/>
                      <a:pt x="54" y="70"/>
                    </a:cubicBezTo>
                    <a:cubicBezTo>
                      <a:pt x="55" y="70"/>
                      <a:pt x="55" y="70"/>
                      <a:pt x="55" y="69"/>
                    </a:cubicBezTo>
                    <a:cubicBezTo>
                      <a:pt x="55" y="69"/>
                      <a:pt x="55" y="69"/>
                      <a:pt x="56" y="69"/>
                    </a:cubicBezTo>
                    <a:cubicBezTo>
                      <a:pt x="56" y="69"/>
                      <a:pt x="56" y="69"/>
                      <a:pt x="56" y="70"/>
                    </a:cubicBezTo>
                    <a:cubicBezTo>
                      <a:pt x="56" y="70"/>
                      <a:pt x="56" y="70"/>
                      <a:pt x="56" y="71"/>
                    </a:cubicBezTo>
                    <a:cubicBezTo>
                      <a:pt x="55" y="71"/>
                      <a:pt x="55" y="71"/>
                      <a:pt x="55" y="71"/>
                    </a:cubicBezTo>
                    <a:cubicBezTo>
                      <a:pt x="55" y="72"/>
                      <a:pt x="55" y="72"/>
                      <a:pt x="55" y="72"/>
                    </a:cubicBezTo>
                    <a:cubicBezTo>
                      <a:pt x="55" y="72"/>
                      <a:pt x="54" y="72"/>
                      <a:pt x="54" y="72"/>
                    </a:cubicBezTo>
                    <a:cubicBezTo>
                      <a:pt x="55" y="73"/>
                      <a:pt x="55" y="72"/>
                      <a:pt x="56" y="72"/>
                    </a:cubicBezTo>
                    <a:cubicBezTo>
                      <a:pt x="56" y="72"/>
                      <a:pt x="56" y="72"/>
                      <a:pt x="56" y="73"/>
                    </a:cubicBezTo>
                    <a:cubicBezTo>
                      <a:pt x="56" y="73"/>
                      <a:pt x="56" y="74"/>
                      <a:pt x="56" y="74"/>
                    </a:cubicBezTo>
                    <a:cubicBezTo>
                      <a:pt x="56" y="75"/>
                      <a:pt x="56" y="75"/>
                      <a:pt x="55" y="75"/>
                    </a:cubicBezTo>
                    <a:cubicBezTo>
                      <a:pt x="55" y="75"/>
                      <a:pt x="55" y="75"/>
                      <a:pt x="55" y="76"/>
                    </a:cubicBezTo>
                    <a:cubicBezTo>
                      <a:pt x="55" y="76"/>
                      <a:pt x="55" y="76"/>
                      <a:pt x="55" y="77"/>
                    </a:cubicBezTo>
                    <a:cubicBezTo>
                      <a:pt x="55" y="77"/>
                      <a:pt x="56" y="77"/>
                      <a:pt x="56" y="78"/>
                    </a:cubicBezTo>
                    <a:cubicBezTo>
                      <a:pt x="56" y="78"/>
                      <a:pt x="56" y="79"/>
                      <a:pt x="56" y="79"/>
                    </a:cubicBezTo>
                    <a:cubicBezTo>
                      <a:pt x="56" y="79"/>
                      <a:pt x="57" y="79"/>
                      <a:pt x="57" y="80"/>
                    </a:cubicBezTo>
                    <a:cubicBezTo>
                      <a:pt x="57" y="80"/>
                      <a:pt x="58" y="80"/>
                      <a:pt x="58" y="80"/>
                    </a:cubicBezTo>
                    <a:cubicBezTo>
                      <a:pt x="58" y="80"/>
                      <a:pt x="59" y="80"/>
                      <a:pt x="59" y="80"/>
                    </a:cubicBezTo>
                    <a:cubicBezTo>
                      <a:pt x="60" y="80"/>
                      <a:pt x="60" y="80"/>
                      <a:pt x="60" y="80"/>
                    </a:cubicBezTo>
                    <a:cubicBezTo>
                      <a:pt x="60" y="81"/>
                      <a:pt x="61" y="81"/>
                      <a:pt x="61" y="81"/>
                    </a:cubicBezTo>
                    <a:cubicBezTo>
                      <a:pt x="61" y="81"/>
                      <a:pt x="62" y="82"/>
                      <a:pt x="62" y="81"/>
                    </a:cubicBezTo>
                    <a:cubicBezTo>
                      <a:pt x="63" y="81"/>
                      <a:pt x="63" y="81"/>
                      <a:pt x="63" y="81"/>
                    </a:cubicBezTo>
                    <a:cubicBezTo>
                      <a:pt x="63" y="80"/>
                      <a:pt x="63" y="80"/>
                      <a:pt x="64" y="80"/>
                    </a:cubicBezTo>
                    <a:cubicBezTo>
                      <a:pt x="64" y="80"/>
                      <a:pt x="65" y="80"/>
                      <a:pt x="65" y="80"/>
                    </a:cubicBezTo>
                    <a:cubicBezTo>
                      <a:pt x="65" y="80"/>
                      <a:pt x="65" y="80"/>
                      <a:pt x="66" y="79"/>
                    </a:cubicBezTo>
                    <a:cubicBezTo>
                      <a:pt x="66" y="79"/>
                      <a:pt x="66" y="79"/>
                      <a:pt x="67" y="79"/>
                    </a:cubicBezTo>
                    <a:cubicBezTo>
                      <a:pt x="67" y="79"/>
                      <a:pt x="67" y="80"/>
                      <a:pt x="67" y="80"/>
                    </a:cubicBezTo>
                    <a:cubicBezTo>
                      <a:pt x="67" y="80"/>
                      <a:pt x="67" y="81"/>
                      <a:pt x="67" y="81"/>
                    </a:cubicBezTo>
                    <a:cubicBezTo>
                      <a:pt x="67" y="81"/>
                      <a:pt x="67" y="81"/>
                      <a:pt x="68" y="82"/>
                    </a:cubicBezTo>
                    <a:cubicBezTo>
                      <a:pt x="68" y="82"/>
                      <a:pt x="68" y="82"/>
                      <a:pt x="69" y="82"/>
                    </a:cubicBezTo>
                    <a:cubicBezTo>
                      <a:pt x="69" y="82"/>
                      <a:pt x="70" y="81"/>
                      <a:pt x="70" y="81"/>
                    </a:cubicBezTo>
                    <a:cubicBezTo>
                      <a:pt x="70" y="81"/>
                      <a:pt x="71" y="81"/>
                      <a:pt x="71" y="80"/>
                    </a:cubicBezTo>
                    <a:cubicBezTo>
                      <a:pt x="72" y="80"/>
                      <a:pt x="72" y="80"/>
                      <a:pt x="72" y="80"/>
                    </a:cubicBezTo>
                    <a:cubicBezTo>
                      <a:pt x="73" y="80"/>
                      <a:pt x="72" y="79"/>
                      <a:pt x="73" y="79"/>
                    </a:cubicBezTo>
                    <a:cubicBezTo>
                      <a:pt x="73" y="79"/>
                      <a:pt x="74" y="79"/>
                      <a:pt x="74" y="79"/>
                    </a:cubicBezTo>
                    <a:cubicBezTo>
                      <a:pt x="75" y="78"/>
                      <a:pt x="75" y="78"/>
                      <a:pt x="76" y="78"/>
                    </a:cubicBezTo>
                    <a:cubicBezTo>
                      <a:pt x="77" y="78"/>
                      <a:pt x="77" y="79"/>
                      <a:pt x="78" y="79"/>
                    </a:cubicBezTo>
                    <a:cubicBezTo>
                      <a:pt x="78" y="79"/>
                      <a:pt x="78" y="79"/>
                      <a:pt x="79" y="78"/>
                    </a:cubicBezTo>
                    <a:cubicBezTo>
                      <a:pt x="79" y="78"/>
                      <a:pt x="79" y="78"/>
                      <a:pt x="79" y="77"/>
                    </a:cubicBezTo>
                    <a:cubicBezTo>
                      <a:pt x="80" y="77"/>
                      <a:pt x="80" y="76"/>
                      <a:pt x="81" y="75"/>
                    </a:cubicBezTo>
                    <a:cubicBezTo>
                      <a:pt x="81" y="74"/>
                      <a:pt x="82" y="74"/>
                      <a:pt x="82" y="74"/>
                    </a:cubicBezTo>
                    <a:cubicBezTo>
                      <a:pt x="83" y="74"/>
                      <a:pt x="83" y="73"/>
                      <a:pt x="83" y="73"/>
                    </a:cubicBezTo>
                    <a:cubicBezTo>
                      <a:pt x="83" y="72"/>
                      <a:pt x="84" y="72"/>
                      <a:pt x="84" y="72"/>
                    </a:cubicBezTo>
                    <a:cubicBezTo>
                      <a:pt x="84" y="72"/>
                      <a:pt x="84" y="72"/>
                      <a:pt x="84" y="72"/>
                    </a:cubicBezTo>
                    <a:cubicBezTo>
                      <a:pt x="85" y="71"/>
                      <a:pt x="85" y="71"/>
                      <a:pt x="85" y="70"/>
                    </a:cubicBezTo>
                    <a:cubicBezTo>
                      <a:pt x="86" y="70"/>
                      <a:pt x="86" y="69"/>
                      <a:pt x="87" y="69"/>
                    </a:cubicBezTo>
                    <a:cubicBezTo>
                      <a:pt x="87" y="68"/>
                      <a:pt x="87" y="68"/>
                      <a:pt x="88" y="67"/>
                    </a:cubicBezTo>
                    <a:cubicBezTo>
                      <a:pt x="89" y="66"/>
                      <a:pt x="89" y="66"/>
                      <a:pt x="89" y="65"/>
                    </a:cubicBezTo>
                    <a:cubicBezTo>
                      <a:pt x="90" y="65"/>
                      <a:pt x="90" y="65"/>
                      <a:pt x="91" y="65"/>
                    </a:cubicBezTo>
                    <a:cubicBezTo>
                      <a:pt x="91" y="64"/>
                      <a:pt x="91" y="64"/>
                      <a:pt x="92" y="64"/>
                    </a:cubicBezTo>
                    <a:cubicBezTo>
                      <a:pt x="92" y="63"/>
                      <a:pt x="92" y="63"/>
                      <a:pt x="93" y="63"/>
                    </a:cubicBezTo>
                    <a:cubicBezTo>
                      <a:pt x="93" y="62"/>
                      <a:pt x="93" y="62"/>
                      <a:pt x="94" y="62"/>
                    </a:cubicBezTo>
                    <a:cubicBezTo>
                      <a:pt x="94" y="62"/>
                      <a:pt x="94" y="62"/>
                      <a:pt x="94" y="61"/>
                    </a:cubicBezTo>
                    <a:cubicBezTo>
                      <a:pt x="94" y="61"/>
                      <a:pt x="95" y="61"/>
                      <a:pt x="95" y="60"/>
                    </a:cubicBezTo>
                    <a:cubicBezTo>
                      <a:pt x="96" y="60"/>
                      <a:pt x="96" y="59"/>
                      <a:pt x="96" y="59"/>
                    </a:cubicBezTo>
                    <a:cubicBezTo>
                      <a:pt x="97" y="58"/>
                      <a:pt x="97" y="58"/>
                      <a:pt x="98" y="57"/>
                    </a:cubicBezTo>
                    <a:cubicBezTo>
                      <a:pt x="98" y="57"/>
                      <a:pt x="98" y="56"/>
                      <a:pt x="98" y="56"/>
                    </a:cubicBezTo>
                    <a:cubicBezTo>
                      <a:pt x="99" y="55"/>
                      <a:pt x="98" y="55"/>
                      <a:pt x="99" y="54"/>
                    </a:cubicBezTo>
                    <a:cubicBezTo>
                      <a:pt x="99" y="54"/>
                      <a:pt x="100" y="54"/>
                      <a:pt x="100" y="53"/>
                    </a:cubicBezTo>
                    <a:cubicBezTo>
                      <a:pt x="100" y="53"/>
                      <a:pt x="100" y="52"/>
                      <a:pt x="101" y="52"/>
                    </a:cubicBezTo>
                    <a:cubicBezTo>
                      <a:pt x="101" y="51"/>
                      <a:pt x="101" y="51"/>
                      <a:pt x="101" y="50"/>
                    </a:cubicBezTo>
                    <a:cubicBezTo>
                      <a:pt x="101" y="49"/>
                      <a:pt x="101" y="49"/>
                      <a:pt x="101" y="48"/>
                    </a:cubicBezTo>
                    <a:cubicBezTo>
                      <a:pt x="101" y="48"/>
                      <a:pt x="101" y="47"/>
                      <a:pt x="101" y="47"/>
                    </a:cubicBezTo>
                    <a:cubicBezTo>
                      <a:pt x="101" y="46"/>
                      <a:pt x="101" y="46"/>
                      <a:pt x="101" y="45"/>
                    </a:cubicBezTo>
                    <a:cubicBezTo>
                      <a:pt x="101" y="45"/>
                      <a:pt x="101" y="44"/>
                      <a:pt x="101" y="43"/>
                    </a:cubicBezTo>
                    <a:cubicBezTo>
                      <a:pt x="101" y="42"/>
                      <a:pt x="101" y="42"/>
                      <a:pt x="101" y="41"/>
                    </a:cubicBezTo>
                    <a:cubicBezTo>
                      <a:pt x="101" y="41"/>
                      <a:pt x="101" y="41"/>
                      <a:pt x="101" y="41"/>
                    </a:cubicBezTo>
                    <a:cubicBezTo>
                      <a:pt x="101" y="41"/>
                      <a:pt x="101" y="41"/>
                      <a:pt x="101" y="40"/>
                    </a:cubicBezTo>
                    <a:cubicBezTo>
                      <a:pt x="100" y="40"/>
                      <a:pt x="100" y="39"/>
                      <a:pt x="100" y="39"/>
                    </a:cubicBezTo>
                    <a:cubicBezTo>
                      <a:pt x="99" y="38"/>
                      <a:pt x="98" y="38"/>
                      <a:pt x="98" y="37"/>
                    </a:cubicBezTo>
                    <a:cubicBezTo>
                      <a:pt x="98" y="37"/>
                      <a:pt x="98" y="36"/>
                      <a:pt x="98" y="36"/>
                    </a:cubicBezTo>
                    <a:cubicBezTo>
                      <a:pt x="99" y="35"/>
                      <a:pt x="99" y="35"/>
                      <a:pt x="98" y="34"/>
                    </a:cubicBezTo>
                    <a:cubicBezTo>
                      <a:pt x="98" y="34"/>
                      <a:pt x="98" y="34"/>
                      <a:pt x="97" y="34"/>
                    </a:cubicBezTo>
                    <a:cubicBezTo>
                      <a:pt x="97" y="34"/>
                      <a:pt x="97" y="34"/>
                      <a:pt x="96" y="34"/>
                    </a:cubicBezTo>
                    <a:cubicBezTo>
                      <a:pt x="96" y="33"/>
                      <a:pt x="96" y="33"/>
                      <a:pt x="96" y="32"/>
                    </a:cubicBezTo>
                    <a:cubicBezTo>
                      <a:pt x="96" y="32"/>
                      <a:pt x="96" y="31"/>
                      <a:pt x="96" y="31"/>
                    </a:cubicBezTo>
                    <a:cubicBezTo>
                      <a:pt x="95" y="30"/>
                      <a:pt x="95" y="30"/>
                      <a:pt x="95" y="30"/>
                    </a:cubicBezTo>
                    <a:cubicBezTo>
                      <a:pt x="95" y="29"/>
                      <a:pt x="95" y="29"/>
                      <a:pt x="95" y="28"/>
                    </a:cubicBezTo>
                    <a:cubicBezTo>
                      <a:pt x="95" y="28"/>
                      <a:pt x="95" y="28"/>
                      <a:pt x="95" y="27"/>
                    </a:cubicBezTo>
                    <a:cubicBezTo>
                      <a:pt x="95" y="27"/>
                      <a:pt x="94" y="27"/>
                      <a:pt x="94" y="27"/>
                    </a:cubicBezTo>
                    <a:cubicBezTo>
                      <a:pt x="94" y="27"/>
                      <a:pt x="93" y="27"/>
                      <a:pt x="93" y="26"/>
                    </a:cubicBezTo>
                    <a:cubicBezTo>
                      <a:pt x="93" y="26"/>
                      <a:pt x="93" y="26"/>
                      <a:pt x="93" y="25"/>
                    </a:cubicBezTo>
                    <a:cubicBezTo>
                      <a:pt x="92" y="25"/>
                      <a:pt x="92" y="25"/>
                      <a:pt x="92" y="25"/>
                    </a:cubicBezTo>
                    <a:cubicBezTo>
                      <a:pt x="91" y="25"/>
                      <a:pt x="91" y="25"/>
                      <a:pt x="91" y="24"/>
                    </a:cubicBezTo>
                    <a:cubicBezTo>
                      <a:pt x="90" y="24"/>
                      <a:pt x="90" y="24"/>
                      <a:pt x="90" y="23"/>
                    </a:cubicBezTo>
                    <a:cubicBezTo>
                      <a:pt x="90" y="23"/>
                      <a:pt x="90" y="22"/>
                      <a:pt x="90" y="21"/>
                    </a:cubicBezTo>
                    <a:cubicBezTo>
                      <a:pt x="90" y="21"/>
                      <a:pt x="90" y="21"/>
                      <a:pt x="90" y="21"/>
                    </a:cubicBezTo>
                    <a:cubicBezTo>
                      <a:pt x="90" y="20"/>
                      <a:pt x="90" y="20"/>
                      <a:pt x="90" y="19"/>
                    </a:cubicBezTo>
                    <a:cubicBezTo>
                      <a:pt x="90" y="19"/>
                      <a:pt x="90" y="19"/>
                      <a:pt x="90" y="18"/>
                    </a:cubicBezTo>
                    <a:cubicBezTo>
                      <a:pt x="90" y="18"/>
                      <a:pt x="90" y="17"/>
                      <a:pt x="90" y="17"/>
                    </a:cubicBezTo>
                    <a:cubicBezTo>
                      <a:pt x="90" y="16"/>
                      <a:pt x="90" y="15"/>
                      <a:pt x="90" y="14"/>
                    </a:cubicBezTo>
                    <a:cubicBezTo>
                      <a:pt x="90" y="13"/>
                      <a:pt x="90" y="13"/>
                      <a:pt x="90" y="12"/>
                    </a:cubicBezTo>
                    <a:cubicBezTo>
                      <a:pt x="89" y="12"/>
                      <a:pt x="89" y="12"/>
                      <a:pt x="89" y="11"/>
                    </a:cubicBezTo>
                    <a:cubicBezTo>
                      <a:pt x="89" y="11"/>
                      <a:pt x="89" y="11"/>
                      <a:pt x="89" y="11"/>
                    </a:cubicBezTo>
                    <a:cubicBezTo>
                      <a:pt x="89" y="10"/>
                      <a:pt x="89" y="10"/>
                      <a:pt x="88" y="10"/>
                    </a:cubicBezTo>
                    <a:cubicBezTo>
                      <a:pt x="88" y="10"/>
                      <a:pt x="88" y="10"/>
                      <a:pt x="87" y="11"/>
                    </a:cubicBezTo>
                    <a:cubicBezTo>
                      <a:pt x="87" y="11"/>
                      <a:pt x="87" y="11"/>
                      <a:pt x="87" y="11"/>
                    </a:cubicBezTo>
                    <a:cubicBezTo>
                      <a:pt x="87" y="11"/>
                      <a:pt x="86" y="11"/>
                      <a:pt x="86" y="11"/>
                    </a:cubicBezTo>
                    <a:cubicBezTo>
                      <a:pt x="86" y="11"/>
                      <a:pt x="86" y="11"/>
                      <a:pt x="86" y="11"/>
                    </a:cubicBezTo>
                    <a:cubicBezTo>
                      <a:pt x="86" y="10"/>
                      <a:pt x="86" y="10"/>
                      <a:pt x="86" y="9"/>
                    </a:cubicBezTo>
                    <a:cubicBezTo>
                      <a:pt x="86" y="9"/>
                      <a:pt x="86" y="8"/>
                      <a:pt x="86" y="7"/>
                    </a:cubicBezTo>
                    <a:cubicBezTo>
                      <a:pt x="86" y="7"/>
                      <a:pt x="86" y="6"/>
                      <a:pt x="86" y="5"/>
                    </a:cubicBezTo>
                    <a:cubicBezTo>
                      <a:pt x="86" y="5"/>
                      <a:pt x="86" y="4"/>
                      <a:pt x="86" y="4"/>
                    </a:cubicBezTo>
                    <a:cubicBezTo>
                      <a:pt x="86" y="3"/>
                      <a:pt x="85" y="3"/>
                      <a:pt x="85" y="3"/>
                    </a:cubicBezTo>
                    <a:cubicBezTo>
                      <a:pt x="85" y="2"/>
                      <a:pt x="86" y="1"/>
                      <a:pt x="85" y="1"/>
                    </a:cubicBezTo>
                    <a:cubicBezTo>
                      <a:pt x="85" y="0"/>
                      <a:pt x="84" y="0"/>
                      <a:pt x="84" y="0"/>
                    </a:cubicBezTo>
                    <a:cubicBezTo>
                      <a:pt x="83" y="1"/>
                      <a:pt x="83" y="1"/>
                      <a:pt x="83" y="2"/>
                    </a:cubicBezTo>
                    <a:cubicBezTo>
                      <a:pt x="83" y="2"/>
                      <a:pt x="83" y="2"/>
                      <a:pt x="83" y="3"/>
                    </a:cubicBezTo>
                    <a:cubicBezTo>
                      <a:pt x="83" y="3"/>
                      <a:pt x="82" y="4"/>
                      <a:pt x="82" y="4"/>
                    </a:cubicBezTo>
                    <a:cubicBezTo>
                      <a:pt x="82" y="5"/>
                      <a:pt x="82" y="5"/>
                      <a:pt x="82" y="6"/>
                    </a:cubicBezTo>
                    <a:cubicBezTo>
                      <a:pt x="82" y="7"/>
                      <a:pt x="82" y="7"/>
                      <a:pt x="82" y="8"/>
                    </a:cubicBezTo>
                    <a:cubicBezTo>
                      <a:pt x="81" y="9"/>
                      <a:pt x="81" y="9"/>
                      <a:pt x="81" y="9"/>
                    </a:cubicBezTo>
                    <a:cubicBezTo>
                      <a:pt x="81" y="10"/>
                      <a:pt x="81" y="10"/>
                      <a:pt x="81" y="10"/>
                    </a:cubicBezTo>
                    <a:cubicBezTo>
                      <a:pt x="81" y="10"/>
                      <a:pt x="81" y="10"/>
                      <a:pt x="81" y="11"/>
                    </a:cubicBezTo>
                    <a:cubicBezTo>
                      <a:pt x="81" y="11"/>
                      <a:pt x="81" y="11"/>
                      <a:pt x="81" y="11"/>
                    </a:cubicBezTo>
                    <a:cubicBezTo>
                      <a:pt x="80" y="12"/>
                      <a:pt x="80" y="12"/>
                      <a:pt x="80" y="13"/>
                    </a:cubicBezTo>
                    <a:cubicBezTo>
                      <a:pt x="80" y="14"/>
                      <a:pt x="80" y="14"/>
                      <a:pt x="79" y="15"/>
                    </a:cubicBezTo>
                    <a:cubicBezTo>
                      <a:pt x="79" y="16"/>
                      <a:pt x="79" y="16"/>
                      <a:pt x="79" y="17"/>
                    </a:cubicBezTo>
                    <a:cubicBezTo>
                      <a:pt x="79" y="17"/>
                      <a:pt x="79" y="18"/>
                      <a:pt x="79" y="19"/>
                    </a:cubicBezTo>
                    <a:cubicBezTo>
                      <a:pt x="78" y="19"/>
                      <a:pt x="78" y="19"/>
                      <a:pt x="77" y="20"/>
                    </a:cubicBezTo>
                    <a:cubicBezTo>
                      <a:pt x="77" y="20"/>
                      <a:pt x="76" y="20"/>
                      <a:pt x="76" y="20"/>
                    </a:cubicBezTo>
                    <a:cubicBezTo>
                      <a:pt x="75" y="20"/>
                      <a:pt x="75" y="20"/>
                      <a:pt x="74" y="20"/>
                    </a:cubicBezTo>
                    <a:cubicBezTo>
                      <a:pt x="74" y="20"/>
                      <a:pt x="74" y="19"/>
                      <a:pt x="73" y="19"/>
                    </a:cubicBezTo>
                    <a:cubicBezTo>
                      <a:pt x="73" y="18"/>
                      <a:pt x="72" y="18"/>
                      <a:pt x="72" y="18"/>
                    </a:cubicBezTo>
                    <a:cubicBezTo>
                      <a:pt x="71" y="17"/>
                      <a:pt x="71" y="17"/>
                      <a:pt x="70" y="16"/>
                    </a:cubicBezTo>
                    <a:cubicBezTo>
                      <a:pt x="70" y="16"/>
                      <a:pt x="70" y="16"/>
                      <a:pt x="69" y="16"/>
                    </a:cubicBezTo>
                    <a:cubicBezTo>
                      <a:pt x="69" y="15"/>
                      <a:pt x="69" y="15"/>
                      <a:pt x="69" y="15"/>
                    </a:cubicBezTo>
                    <a:cubicBezTo>
                      <a:pt x="68" y="15"/>
                      <a:pt x="68" y="15"/>
                      <a:pt x="67" y="15"/>
                    </a:cubicBezTo>
                    <a:cubicBezTo>
                      <a:pt x="67" y="14"/>
                      <a:pt x="67" y="14"/>
                      <a:pt x="67" y="13"/>
                    </a:cubicBezTo>
                    <a:cubicBezTo>
                      <a:pt x="66" y="13"/>
                      <a:pt x="66" y="13"/>
                      <a:pt x="66" y="13"/>
                    </a:cubicBezTo>
                    <a:cubicBezTo>
                      <a:pt x="65" y="13"/>
                      <a:pt x="65" y="12"/>
                      <a:pt x="65" y="12"/>
                    </a:cubicBezTo>
                    <a:cubicBezTo>
                      <a:pt x="65" y="12"/>
                      <a:pt x="66" y="11"/>
                      <a:pt x="66" y="11"/>
                    </a:cubicBezTo>
                    <a:cubicBezTo>
                      <a:pt x="66" y="11"/>
                      <a:pt x="66" y="11"/>
                      <a:pt x="66" y="11"/>
                    </a:cubicBezTo>
                    <a:cubicBezTo>
                      <a:pt x="66" y="11"/>
                      <a:pt x="67" y="10"/>
                      <a:pt x="67" y="10"/>
                    </a:cubicBezTo>
                    <a:cubicBezTo>
                      <a:pt x="67" y="10"/>
                      <a:pt x="67" y="10"/>
                      <a:pt x="67" y="10"/>
                    </a:cubicBezTo>
                    <a:cubicBezTo>
                      <a:pt x="67" y="9"/>
                      <a:pt x="67" y="9"/>
                      <a:pt x="67" y="9"/>
                    </a:cubicBezTo>
                    <a:cubicBezTo>
                      <a:pt x="67" y="8"/>
                      <a:pt x="67" y="8"/>
                      <a:pt x="67" y="8"/>
                    </a:cubicBezTo>
                    <a:cubicBezTo>
                      <a:pt x="67" y="7"/>
                      <a:pt x="67" y="7"/>
                      <a:pt x="68" y="7"/>
                    </a:cubicBezTo>
                    <a:cubicBezTo>
                      <a:pt x="68" y="7"/>
                      <a:pt x="69" y="8"/>
                      <a:pt x="69" y="7"/>
                    </a:cubicBezTo>
                    <a:cubicBezTo>
                      <a:pt x="69" y="7"/>
                      <a:pt x="69" y="6"/>
                      <a:pt x="69" y="6"/>
                    </a:cubicBezTo>
                    <a:cubicBezTo>
                      <a:pt x="69" y="6"/>
                      <a:pt x="70" y="5"/>
                      <a:pt x="70" y="5"/>
                    </a:cubicBezTo>
                    <a:cubicBezTo>
                      <a:pt x="70" y="5"/>
                      <a:pt x="70" y="4"/>
                      <a:pt x="69" y="4"/>
                    </a:cubicBezTo>
                    <a:cubicBezTo>
                      <a:pt x="69" y="4"/>
                      <a:pt x="69" y="4"/>
                      <a:pt x="68" y="4"/>
                    </a:cubicBezTo>
                    <a:cubicBezTo>
                      <a:pt x="68" y="4"/>
                      <a:pt x="68" y="4"/>
                      <a:pt x="67" y="4"/>
                    </a:cubicBezTo>
                    <a:cubicBezTo>
                      <a:pt x="67" y="4"/>
                      <a:pt x="67" y="3"/>
                      <a:pt x="67" y="3"/>
                    </a:cubicBezTo>
                    <a:cubicBezTo>
                      <a:pt x="67" y="3"/>
                      <a:pt x="67" y="3"/>
                      <a:pt x="66" y="3"/>
                    </a:cubicBezTo>
                    <a:cubicBezTo>
                      <a:pt x="66" y="4"/>
                      <a:pt x="66" y="4"/>
                      <a:pt x="65" y="4"/>
                    </a:cubicBezTo>
                    <a:cubicBezTo>
                      <a:pt x="65" y="4"/>
                      <a:pt x="65" y="4"/>
                      <a:pt x="64" y="4"/>
                    </a:cubicBezTo>
                    <a:cubicBezTo>
                      <a:pt x="64" y="4"/>
                      <a:pt x="63" y="4"/>
                      <a:pt x="63" y="4"/>
                    </a:cubicBezTo>
                    <a:cubicBezTo>
                      <a:pt x="62" y="3"/>
                      <a:pt x="62" y="3"/>
                      <a:pt x="62" y="3"/>
                    </a:cubicBezTo>
                    <a:cubicBezTo>
                      <a:pt x="61" y="3"/>
                      <a:pt x="61" y="3"/>
                      <a:pt x="60" y="3"/>
                    </a:cubicBezTo>
                    <a:cubicBezTo>
                      <a:pt x="60" y="3"/>
                      <a:pt x="60" y="2"/>
                      <a:pt x="60" y="2"/>
                    </a:cubicBezTo>
                    <a:cubicBezTo>
                      <a:pt x="59" y="2"/>
                      <a:pt x="59" y="2"/>
                      <a:pt x="59" y="2"/>
                    </a:cubicBezTo>
                    <a:cubicBezTo>
                      <a:pt x="58" y="2"/>
                      <a:pt x="58" y="1"/>
                      <a:pt x="57" y="2"/>
                    </a:cubicBezTo>
                    <a:cubicBezTo>
                      <a:pt x="57" y="2"/>
                      <a:pt x="57" y="2"/>
                      <a:pt x="57" y="2"/>
                    </a:cubicBezTo>
                    <a:cubicBezTo>
                      <a:pt x="57" y="3"/>
                      <a:pt x="57" y="3"/>
                      <a:pt x="58" y="3"/>
                    </a:cubicBezTo>
                    <a:cubicBezTo>
                      <a:pt x="58" y="3"/>
                      <a:pt x="58" y="3"/>
                      <a:pt x="58" y="3"/>
                    </a:cubicBezTo>
                    <a:cubicBezTo>
                      <a:pt x="59" y="3"/>
                      <a:pt x="58" y="4"/>
                      <a:pt x="58" y="4"/>
                    </a:cubicBezTo>
                    <a:cubicBezTo>
                      <a:pt x="58" y="5"/>
                      <a:pt x="58" y="4"/>
                      <a:pt x="57" y="5"/>
                    </a:cubicBezTo>
                    <a:cubicBezTo>
                      <a:pt x="57" y="5"/>
                      <a:pt x="57" y="5"/>
                      <a:pt x="57" y="5"/>
                    </a:cubicBezTo>
                    <a:cubicBezTo>
                      <a:pt x="56" y="5"/>
                      <a:pt x="56" y="4"/>
                      <a:pt x="56" y="4"/>
                    </a:cubicBezTo>
                    <a:cubicBezTo>
                      <a:pt x="55" y="4"/>
                      <a:pt x="55" y="5"/>
                      <a:pt x="55" y="5"/>
                    </a:cubicBezTo>
                    <a:cubicBezTo>
                      <a:pt x="54" y="5"/>
                      <a:pt x="54" y="5"/>
                      <a:pt x="54" y="6"/>
                    </a:cubicBezTo>
                    <a:cubicBezTo>
                      <a:pt x="53" y="6"/>
                      <a:pt x="53" y="6"/>
                      <a:pt x="53" y="6"/>
                    </a:cubicBezTo>
                    <a:cubicBezTo>
                      <a:pt x="53" y="6"/>
                      <a:pt x="52" y="6"/>
                      <a:pt x="52" y="7"/>
                    </a:cubicBezTo>
                    <a:cubicBezTo>
                      <a:pt x="52" y="7"/>
                      <a:pt x="53" y="8"/>
                      <a:pt x="52" y="8"/>
                    </a:cubicBezTo>
                    <a:cubicBezTo>
                      <a:pt x="52" y="9"/>
                      <a:pt x="52" y="8"/>
                      <a:pt x="51" y="9"/>
                    </a:cubicBezTo>
                    <a:cubicBezTo>
                      <a:pt x="51" y="9"/>
                      <a:pt x="51" y="9"/>
                      <a:pt x="51" y="10"/>
                    </a:cubicBezTo>
                    <a:cubicBezTo>
                      <a:pt x="50" y="10"/>
                      <a:pt x="50" y="10"/>
                      <a:pt x="50" y="10"/>
                    </a:cubicBezTo>
                    <a:cubicBezTo>
                      <a:pt x="50" y="10"/>
                      <a:pt x="50" y="11"/>
                      <a:pt x="50" y="11"/>
                    </a:cubicBezTo>
                    <a:cubicBezTo>
                      <a:pt x="50" y="11"/>
                      <a:pt x="50" y="11"/>
                      <a:pt x="50" y="11"/>
                    </a:cubicBezTo>
                    <a:cubicBezTo>
                      <a:pt x="50" y="12"/>
                      <a:pt x="51" y="12"/>
                      <a:pt x="51" y="12"/>
                    </a:cubicBezTo>
                    <a:cubicBezTo>
                      <a:pt x="50" y="13"/>
                      <a:pt x="50" y="13"/>
                      <a:pt x="50" y="13"/>
                    </a:cubicBezTo>
                    <a:cubicBezTo>
                      <a:pt x="49" y="13"/>
                      <a:pt x="49" y="12"/>
                      <a:pt x="48" y="12"/>
                    </a:cubicBezTo>
                    <a:cubicBezTo>
                      <a:pt x="47" y="12"/>
                      <a:pt x="47" y="13"/>
                      <a:pt x="47" y="13"/>
                    </a:cubicBezTo>
                    <a:cubicBezTo>
                      <a:pt x="47" y="13"/>
                      <a:pt x="47" y="12"/>
                      <a:pt x="47" y="12"/>
                    </a:cubicBezTo>
                    <a:cubicBezTo>
                      <a:pt x="46" y="12"/>
                      <a:pt x="46" y="12"/>
                      <a:pt x="46" y="11"/>
                    </a:cubicBezTo>
                    <a:cubicBezTo>
                      <a:pt x="46" y="11"/>
                      <a:pt x="46" y="11"/>
                      <a:pt x="46" y="11"/>
                    </a:cubicBezTo>
                    <a:cubicBezTo>
                      <a:pt x="46" y="10"/>
                      <a:pt x="46" y="10"/>
                      <a:pt x="45" y="10"/>
                    </a:cubicBezTo>
                    <a:cubicBezTo>
                      <a:pt x="45" y="10"/>
                      <a:pt x="45" y="10"/>
                      <a:pt x="44" y="9"/>
                    </a:cubicBezTo>
                    <a:cubicBezTo>
                      <a:pt x="44" y="9"/>
                      <a:pt x="44" y="9"/>
                      <a:pt x="43" y="9"/>
                    </a:cubicBezTo>
                    <a:cubicBezTo>
                      <a:pt x="43" y="9"/>
                      <a:pt x="43" y="9"/>
                      <a:pt x="42" y="10"/>
                    </a:cubicBezTo>
                    <a:cubicBezTo>
                      <a:pt x="42" y="10"/>
                      <a:pt x="42" y="10"/>
                      <a:pt x="42" y="11"/>
                    </a:cubicBezTo>
                    <a:cubicBezTo>
                      <a:pt x="42" y="11"/>
                      <a:pt x="42" y="11"/>
                      <a:pt x="42" y="11"/>
                    </a:cubicBezTo>
                    <a:cubicBezTo>
                      <a:pt x="41" y="11"/>
                      <a:pt x="41" y="11"/>
                      <a:pt x="40" y="11"/>
                    </a:cubicBezTo>
                    <a:cubicBezTo>
                      <a:pt x="40" y="11"/>
                      <a:pt x="40" y="12"/>
                      <a:pt x="39" y="12"/>
                    </a:cubicBezTo>
                    <a:cubicBezTo>
                      <a:pt x="39" y="13"/>
                      <a:pt x="39" y="13"/>
                      <a:pt x="39" y="13"/>
                    </a:cubicBezTo>
                    <a:cubicBezTo>
                      <a:pt x="38" y="14"/>
                      <a:pt x="38" y="13"/>
                      <a:pt x="37" y="14"/>
                    </a:cubicBezTo>
                    <a:cubicBezTo>
                      <a:pt x="37" y="14"/>
                      <a:pt x="37" y="14"/>
                      <a:pt x="37" y="15"/>
                    </a:cubicBezTo>
                    <a:cubicBezTo>
                      <a:pt x="37" y="15"/>
                      <a:pt x="37" y="16"/>
                      <a:pt x="37" y="16"/>
                    </a:cubicBezTo>
                    <a:cubicBezTo>
                      <a:pt x="36" y="16"/>
                      <a:pt x="36" y="16"/>
                      <a:pt x="36" y="17"/>
                    </a:cubicBezTo>
                    <a:cubicBezTo>
                      <a:pt x="35" y="17"/>
                      <a:pt x="34" y="16"/>
                      <a:pt x="34" y="17"/>
                    </a:cubicBezTo>
                    <a:cubicBezTo>
                      <a:pt x="34" y="17"/>
                      <a:pt x="34" y="17"/>
                      <a:pt x="35" y="18"/>
                    </a:cubicBezTo>
                    <a:cubicBezTo>
                      <a:pt x="35" y="18"/>
                      <a:pt x="34" y="19"/>
                      <a:pt x="33" y="19"/>
                    </a:cubicBezTo>
                    <a:cubicBezTo>
                      <a:pt x="33" y="19"/>
                      <a:pt x="33" y="19"/>
                      <a:pt x="33" y="18"/>
                    </a:cubicBezTo>
                    <a:cubicBezTo>
                      <a:pt x="33" y="18"/>
                      <a:pt x="33" y="17"/>
                      <a:pt x="33" y="17"/>
                    </a:cubicBezTo>
                    <a:cubicBezTo>
                      <a:pt x="32" y="17"/>
                      <a:pt x="32" y="17"/>
                      <a:pt x="32" y="17"/>
                    </a:cubicBezTo>
                    <a:cubicBezTo>
                      <a:pt x="31" y="18"/>
                      <a:pt x="31" y="18"/>
                      <a:pt x="31" y="19"/>
                    </a:cubicBezTo>
                    <a:cubicBezTo>
                      <a:pt x="31" y="19"/>
                      <a:pt x="31" y="19"/>
                      <a:pt x="30" y="20"/>
                    </a:cubicBezTo>
                    <a:cubicBezTo>
                      <a:pt x="30" y="20"/>
                      <a:pt x="30" y="20"/>
                      <a:pt x="30" y="20"/>
                    </a:cubicBezTo>
                    <a:cubicBezTo>
                      <a:pt x="30" y="20"/>
                      <a:pt x="30" y="21"/>
                      <a:pt x="30" y="21"/>
                    </a:cubicBezTo>
                    <a:cubicBezTo>
                      <a:pt x="30" y="21"/>
                      <a:pt x="30" y="22"/>
                      <a:pt x="30" y="22"/>
                    </a:cubicBezTo>
                    <a:cubicBezTo>
                      <a:pt x="30" y="22"/>
                      <a:pt x="29" y="22"/>
                      <a:pt x="29" y="23"/>
                    </a:cubicBezTo>
                    <a:cubicBezTo>
                      <a:pt x="29" y="23"/>
                      <a:pt x="28" y="23"/>
                      <a:pt x="28" y="24"/>
                    </a:cubicBezTo>
                    <a:cubicBezTo>
                      <a:pt x="28" y="24"/>
                      <a:pt x="27" y="24"/>
                      <a:pt x="27" y="25"/>
                    </a:cubicBezTo>
                    <a:cubicBezTo>
                      <a:pt x="27" y="25"/>
                      <a:pt x="27" y="25"/>
                      <a:pt x="27" y="26"/>
                    </a:cubicBezTo>
                    <a:cubicBezTo>
                      <a:pt x="27" y="26"/>
                      <a:pt x="26" y="26"/>
                      <a:pt x="26" y="27"/>
                    </a:cubicBezTo>
                    <a:cubicBezTo>
                      <a:pt x="26" y="27"/>
                      <a:pt x="26" y="27"/>
                      <a:pt x="25" y="27"/>
                    </a:cubicBezTo>
                    <a:cubicBezTo>
                      <a:pt x="25" y="27"/>
                      <a:pt x="25" y="27"/>
                      <a:pt x="24" y="27"/>
                    </a:cubicBezTo>
                    <a:cubicBezTo>
                      <a:pt x="23" y="28"/>
                      <a:pt x="23" y="27"/>
                      <a:pt x="22" y="27"/>
                    </a:cubicBezTo>
                    <a:cubicBezTo>
                      <a:pt x="22" y="27"/>
                      <a:pt x="21" y="27"/>
                      <a:pt x="21" y="27"/>
                    </a:cubicBezTo>
                    <a:cubicBezTo>
                      <a:pt x="21" y="28"/>
                      <a:pt x="21" y="28"/>
                      <a:pt x="20" y="28"/>
                    </a:cubicBezTo>
                    <a:cubicBezTo>
                      <a:pt x="20" y="29"/>
                      <a:pt x="20" y="28"/>
                      <a:pt x="19" y="28"/>
                    </a:cubicBezTo>
                    <a:cubicBezTo>
                      <a:pt x="19" y="28"/>
                      <a:pt x="18" y="28"/>
                      <a:pt x="18" y="29"/>
                    </a:cubicBezTo>
                    <a:cubicBezTo>
                      <a:pt x="18" y="29"/>
                      <a:pt x="18" y="29"/>
                      <a:pt x="17" y="29"/>
                    </a:cubicBezTo>
                    <a:cubicBezTo>
                      <a:pt x="17" y="30"/>
                      <a:pt x="17" y="29"/>
                      <a:pt x="16" y="30"/>
                    </a:cubicBezTo>
                    <a:cubicBezTo>
                      <a:pt x="16" y="30"/>
                      <a:pt x="16" y="29"/>
                      <a:pt x="15" y="29"/>
                    </a:cubicBezTo>
                    <a:cubicBezTo>
                      <a:pt x="15" y="30"/>
                      <a:pt x="14" y="30"/>
                      <a:pt x="14" y="30"/>
                    </a:cubicBezTo>
                    <a:cubicBezTo>
                      <a:pt x="14" y="30"/>
                      <a:pt x="13" y="30"/>
                      <a:pt x="13" y="30"/>
                    </a:cubicBezTo>
                    <a:cubicBezTo>
                      <a:pt x="13" y="30"/>
                      <a:pt x="12" y="31"/>
                      <a:pt x="12" y="31"/>
                    </a:cubicBezTo>
                    <a:cubicBezTo>
                      <a:pt x="12" y="31"/>
                      <a:pt x="12" y="31"/>
                      <a:pt x="11" y="31"/>
                    </a:cubicBezTo>
                    <a:cubicBezTo>
                      <a:pt x="11" y="32"/>
                      <a:pt x="11" y="32"/>
                      <a:pt x="11" y="32"/>
                    </a:cubicBezTo>
                    <a:cubicBezTo>
                      <a:pt x="10" y="32"/>
                      <a:pt x="10" y="32"/>
                      <a:pt x="10" y="32"/>
                    </a:cubicBezTo>
                    <a:cubicBezTo>
                      <a:pt x="9" y="33"/>
                      <a:pt x="9" y="33"/>
                      <a:pt x="9" y="33"/>
                    </a:cubicBezTo>
                    <a:cubicBezTo>
                      <a:pt x="9" y="33"/>
                      <a:pt x="9" y="33"/>
                      <a:pt x="8" y="34"/>
                    </a:cubicBezTo>
                    <a:cubicBezTo>
                      <a:pt x="8" y="34"/>
                      <a:pt x="8" y="34"/>
                      <a:pt x="8" y="34"/>
                    </a:cubicBezTo>
                    <a:cubicBezTo>
                      <a:pt x="8" y="34"/>
                      <a:pt x="8" y="34"/>
                      <a:pt x="7" y="34"/>
                    </a:cubicBezTo>
                    <a:cubicBezTo>
                      <a:pt x="7" y="34"/>
                      <a:pt x="7" y="34"/>
                      <a:pt x="7" y="34"/>
                    </a:cubicBezTo>
                    <a:cubicBezTo>
                      <a:pt x="7" y="35"/>
                      <a:pt x="7" y="35"/>
                      <a:pt x="7" y="36"/>
                    </a:cubicBezTo>
                    <a:cubicBezTo>
                      <a:pt x="7" y="36"/>
                      <a:pt x="7" y="36"/>
                      <a:pt x="7" y="36"/>
                    </a:cubicBezTo>
                    <a:cubicBezTo>
                      <a:pt x="7" y="37"/>
                      <a:pt x="7" y="37"/>
                      <a:pt x="6" y="37"/>
                    </a:cubicBezTo>
                    <a:cubicBezTo>
                      <a:pt x="6" y="38"/>
                      <a:pt x="6" y="38"/>
                      <a:pt x="6" y="38"/>
                    </a:cubicBezTo>
                    <a:cubicBezTo>
                      <a:pt x="6" y="39"/>
                      <a:pt x="5" y="39"/>
                      <a:pt x="5" y="39"/>
                    </a:cubicBezTo>
                    <a:cubicBezTo>
                      <a:pt x="5" y="40"/>
                      <a:pt x="5" y="40"/>
                      <a:pt x="5" y="41"/>
                    </a:cubicBezTo>
                    <a:cubicBezTo>
                      <a:pt x="5" y="41"/>
                      <a:pt x="5" y="41"/>
                      <a:pt x="5" y="41"/>
                    </a:cubicBezTo>
                    <a:cubicBezTo>
                      <a:pt x="5" y="41"/>
                      <a:pt x="5" y="41"/>
                      <a:pt x="6" y="42"/>
                    </a:cubicBezTo>
                    <a:cubicBezTo>
                      <a:pt x="6" y="42"/>
                      <a:pt x="6" y="42"/>
                      <a:pt x="6" y="43"/>
                    </a:cubicBezTo>
                    <a:cubicBezTo>
                      <a:pt x="6" y="44"/>
                      <a:pt x="6" y="44"/>
                      <a:pt x="6" y="45"/>
                    </a:cubicBezTo>
                    <a:cubicBezTo>
                      <a:pt x="6" y="45"/>
                      <a:pt x="6" y="45"/>
                      <a:pt x="5" y="45"/>
                    </a:cubicBezTo>
                    <a:cubicBezTo>
                      <a:pt x="5" y="45"/>
                      <a:pt x="5" y="45"/>
                      <a:pt x="5" y="44"/>
                    </a:cubicBezTo>
                    <a:cubicBezTo>
                      <a:pt x="5" y="44"/>
                      <a:pt x="5" y="43"/>
                      <a:pt x="4" y="43"/>
                    </a:cubicBezTo>
                    <a:cubicBezTo>
                      <a:pt x="4" y="43"/>
                      <a:pt x="4" y="44"/>
                      <a:pt x="4" y="44"/>
                    </a:cubicBezTo>
                    <a:cubicBezTo>
                      <a:pt x="4" y="44"/>
                      <a:pt x="4" y="44"/>
                      <a:pt x="4" y="45"/>
                    </a:cubicBezTo>
                    <a:cubicBezTo>
                      <a:pt x="4" y="45"/>
                      <a:pt x="4" y="45"/>
                      <a:pt x="4" y="46"/>
                    </a:cubicBezTo>
                    <a:cubicBezTo>
                      <a:pt x="4" y="46"/>
                      <a:pt x="3" y="45"/>
                      <a:pt x="3" y="45"/>
                    </a:cubicBezTo>
                    <a:cubicBezTo>
                      <a:pt x="3" y="45"/>
                      <a:pt x="3" y="46"/>
                      <a:pt x="3" y="46"/>
                    </a:cubicBezTo>
                    <a:cubicBezTo>
                      <a:pt x="3" y="47"/>
                      <a:pt x="3" y="47"/>
                      <a:pt x="4" y="47"/>
                    </a:cubicBezTo>
                    <a:cubicBezTo>
                      <a:pt x="4" y="48"/>
                      <a:pt x="4" y="48"/>
                      <a:pt x="4" y="48"/>
                    </a:cubicBezTo>
                    <a:cubicBezTo>
                      <a:pt x="4" y="49"/>
                      <a:pt x="4" y="49"/>
                      <a:pt x="4" y="49"/>
                    </a:cubicBezTo>
                    <a:cubicBezTo>
                      <a:pt x="4" y="50"/>
                      <a:pt x="4" y="50"/>
                      <a:pt x="4" y="51"/>
                    </a:cubicBezTo>
                    <a:cubicBezTo>
                      <a:pt x="4" y="51"/>
                      <a:pt x="5" y="52"/>
                      <a:pt x="5" y="52"/>
                    </a:cubicBezTo>
                    <a:cubicBezTo>
                      <a:pt x="5" y="53"/>
                      <a:pt x="5" y="53"/>
                      <a:pt x="5" y="54"/>
                    </a:cubicBezTo>
                    <a:cubicBezTo>
                      <a:pt x="5" y="54"/>
                      <a:pt x="4" y="55"/>
                      <a:pt x="4" y="55"/>
                    </a:cubicBezTo>
                    <a:cubicBezTo>
                      <a:pt x="4" y="56"/>
                      <a:pt x="4" y="57"/>
                      <a:pt x="4" y="57"/>
                    </a:cubicBezTo>
                    <a:cubicBezTo>
                      <a:pt x="4" y="58"/>
                      <a:pt x="4" y="59"/>
                      <a:pt x="4" y="60"/>
                    </a:cubicBezTo>
                    <a:cubicBezTo>
                      <a:pt x="4" y="60"/>
                      <a:pt x="4" y="61"/>
                      <a:pt x="4" y="61"/>
                    </a:cubicBezTo>
                    <a:cubicBezTo>
                      <a:pt x="4" y="62"/>
                      <a:pt x="4" y="62"/>
                      <a:pt x="4" y="62"/>
                    </a:cubicBezTo>
                    <a:cubicBezTo>
                      <a:pt x="4" y="62"/>
                      <a:pt x="4" y="63"/>
                      <a:pt x="4" y="63"/>
                    </a:cubicBezTo>
                    <a:cubicBezTo>
                      <a:pt x="4" y="64"/>
                      <a:pt x="3" y="64"/>
                      <a:pt x="3" y="64"/>
                    </a:cubicBezTo>
                    <a:cubicBezTo>
                      <a:pt x="3" y="65"/>
                      <a:pt x="3" y="66"/>
                      <a:pt x="2" y="66"/>
                    </a:cubicBezTo>
                    <a:cubicBezTo>
                      <a:pt x="2" y="66"/>
                      <a:pt x="2" y="66"/>
                      <a:pt x="1" y="67"/>
                    </a:cubicBezTo>
                    <a:cubicBezTo>
                      <a:pt x="1" y="67"/>
                      <a:pt x="1" y="67"/>
                      <a:pt x="0" y="67"/>
                    </a:cubicBezTo>
                    <a:cubicBezTo>
                      <a:pt x="0" y="67"/>
                      <a:pt x="0" y="68"/>
                      <a:pt x="0" y="68"/>
                    </a:cubicBezTo>
                    <a:cubicBezTo>
                      <a:pt x="1" y="68"/>
                      <a:pt x="1" y="68"/>
                      <a:pt x="1" y="69"/>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82"/>
              <p:cNvSpPr>
                <a:spLocks/>
              </p:cNvSpPr>
              <p:nvPr/>
            </p:nvSpPr>
            <p:spPr bwMode="auto">
              <a:xfrm>
                <a:off x="7745414" y="3432176"/>
                <a:ext cx="42863" cy="33338"/>
              </a:xfrm>
              <a:custGeom>
                <a:avLst/>
                <a:gdLst>
                  <a:gd name="T0" fmla="*/ 1 w 4"/>
                  <a:gd name="T1" fmla="*/ 2 h 3"/>
                  <a:gd name="T2" fmla="*/ 1 w 4"/>
                  <a:gd name="T3" fmla="*/ 2 h 3"/>
                  <a:gd name="T4" fmla="*/ 1 w 4"/>
                  <a:gd name="T5" fmla="*/ 3 h 3"/>
                  <a:gd name="T6" fmla="*/ 2 w 4"/>
                  <a:gd name="T7" fmla="*/ 3 h 3"/>
                  <a:gd name="T8" fmla="*/ 3 w 4"/>
                  <a:gd name="T9" fmla="*/ 2 h 3"/>
                  <a:gd name="T10" fmla="*/ 4 w 4"/>
                  <a:gd name="T11" fmla="*/ 1 h 3"/>
                  <a:gd name="T12" fmla="*/ 3 w 4"/>
                  <a:gd name="T13" fmla="*/ 1 h 3"/>
                  <a:gd name="T14" fmla="*/ 2 w 4"/>
                  <a:gd name="T15" fmla="*/ 1 h 3"/>
                  <a:gd name="T16" fmla="*/ 1 w 4"/>
                  <a:gd name="T17" fmla="*/ 1 h 3"/>
                  <a:gd name="T18" fmla="*/ 0 w 4"/>
                  <a:gd name="T19" fmla="*/ 1 h 3"/>
                  <a:gd name="T20" fmla="*/ 0 w 4"/>
                  <a:gd name="T21" fmla="*/ 2 h 3"/>
                  <a:gd name="T22" fmla="*/ 1 w 4"/>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1" y="2"/>
                    </a:moveTo>
                    <a:cubicBezTo>
                      <a:pt x="1" y="2"/>
                      <a:pt x="1" y="2"/>
                      <a:pt x="1" y="2"/>
                    </a:cubicBezTo>
                    <a:cubicBezTo>
                      <a:pt x="1" y="3"/>
                      <a:pt x="1" y="3"/>
                      <a:pt x="1" y="3"/>
                    </a:cubicBezTo>
                    <a:cubicBezTo>
                      <a:pt x="1" y="3"/>
                      <a:pt x="2" y="3"/>
                      <a:pt x="2" y="3"/>
                    </a:cubicBezTo>
                    <a:cubicBezTo>
                      <a:pt x="3" y="2"/>
                      <a:pt x="3" y="2"/>
                      <a:pt x="3" y="2"/>
                    </a:cubicBezTo>
                    <a:cubicBezTo>
                      <a:pt x="3" y="2"/>
                      <a:pt x="4" y="2"/>
                      <a:pt x="4" y="1"/>
                    </a:cubicBezTo>
                    <a:cubicBezTo>
                      <a:pt x="4" y="1"/>
                      <a:pt x="4" y="1"/>
                      <a:pt x="3" y="1"/>
                    </a:cubicBezTo>
                    <a:cubicBezTo>
                      <a:pt x="3" y="0"/>
                      <a:pt x="3" y="1"/>
                      <a:pt x="2" y="1"/>
                    </a:cubicBezTo>
                    <a:cubicBezTo>
                      <a:pt x="2" y="1"/>
                      <a:pt x="2" y="1"/>
                      <a:pt x="1" y="1"/>
                    </a:cubicBezTo>
                    <a:cubicBezTo>
                      <a:pt x="1" y="1"/>
                      <a:pt x="0" y="0"/>
                      <a:pt x="0" y="1"/>
                    </a:cubicBezTo>
                    <a:cubicBezTo>
                      <a:pt x="0" y="1"/>
                      <a:pt x="0" y="1"/>
                      <a:pt x="0" y="2"/>
                    </a:cubicBezTo>
                    <a:cubicBezTo>
                      <a:pt x="0" y="2"/>
                      <a:pt x="0"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83"/>
              <p:cNvSpPr>
                <a:spLocks/>
              </p:cNvSpPr>
              <p:nvPr/>
            </p:nvSpPr>
            <p:spPr bwMode="auto">
              <a:xfrm>
                <a:off x="7702552" y="4200526"/>
                <a:ext cx="42863" cy="11113"/>
              </a:xfrm>
              <a:custGeom>
                <a:avLst/>
                <a:gdLst>
                  <a:gd name="T0" fmla="*/ 1 w 4"/>
                  <a:gd name="T1" fmla="*/ 1 h 1"/>
                  <a:gd name="T2" fmla="*/ 2 w 4"/>
                  <a:gd name="T3" fmla="*/ 1 h 1"/>
                  <a:gd name="T4" fmla="*/ 3 w 4"/>
                  <a:gd name="T5" fmla="*/ 1 h 1"/>
                  <a:gd name="T6" fmla="*/ 4 w 4"/>
                  <a:gd name="T7" fmla="*/ 1 h 1"/>
                  <a:gd name="T8" fmla="*/ 4 w 4"/>
                  <a:gd name="T9" fmla="*/ 0 h 1"/>
                  <a:gd name="T10" fmla="*/ 3 w 4"/>
                  <a:gd name="T11" fmla="*/ 0 h 1"/>
                  <a:gd name="T12" fmla="*/ 2 w 4"/>
                  <a:gd name="T13" fmla="*/ 0 h 1"/>
                  <a:gd name="T14" fmla="*/ 0 w 4"/>
                  <a:gd name="T15" fmla="*/ 1 h 1"/>
                  <a:gd name="T16" fmla="*/ 0 w 4"/>
                  <a:gd name="T17" fmla="*/ 1 h 1"/>
                  <a:gd name="T18" fmla="*/ 1 w 4"/>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1" y="1"/>
                    </a:moveTo>
                    <a:cubicBezTo>
                      <a:pt x="1" y="1"/>
                      <a:pt x="2" y="1"/>
                      <a:pt x="2" y="1"/>
                    </a:cubicBezTo>
                    <a:cubicBezTo>
                      <a:pt x="2" y="1"/>
                      <a:pt x="2" y="1"/>
                      <a:pt x="3" y="1"/>
                    </a:cubicBezTo>
                    <a:cubicBezTo>
                      <a:pt x="3" y="1"/>
                      <a:pt x="3" y="1"/>
                      <a:pt x="4" y="1"/>
                    </a:cubicBezTo>
                    <a:cubicBezTo>
                      <a:pt x="4" y="1"/>
                      <a:pt x="4" y="1"/>
                      <a:pt x="4" y="0"/>
                    </a:cubicBezTo>
                    <a:cubicBezTo>
                      <a:pt x="4" y="0"/>
                      <a:pt x="3" y="0"/>
                      <a:pt x="3" y="0"/>
                    </a:cubicBezTo>
                    <a:cubicBezTo>
                      <a:pt x="2" y="0"/>
                      <a:pt x="2" y="0"/>
                      <a:pt x="2" y="0"/>
                    </a:cubicBezTo>
                    <a:cubicBezTo>
                      <a:pt x="1" y="0"/>
                      <a:pt x="1" y="0"/>
                      <a:pt x="0" y="1"/>
                    </a:cubicBezTo>
                    <a:cubicBezTo>
                      <a:pt x="0" y="1"/>
                      <a:pt x="0" y="1"/>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84"/>
              <p:cNvSpPr>
                <a:spLocks/>
              </p:cNvSpPr>
              <p:nvPr/>
            </p:nvSpPr>
            <p:spPr bwMode="auto">
              <a:xfrm>
                <a:off x="7821614" y="4330701"/>
                <a:ext cx="20638" cy="9525"/>
              </a:xfrm>
              <a:custGeom>
                <a:avLst/>
                <a:gdLst>
                  <a:gd name="T0" fmla="*/ 1 w 2"/>
                  <a:gd name="T1" fmla="*/ 1 h 1"/>
                  <a:gd name="T2" fmla="*/ 1 w 2"/>
                  <a:gd name="T3" fmla="*/ 1 h 1"/>
                  <a:gd name="T4" fmla="*/ 2 w 2"/>
                  <a:gd name="T5" fmla="*/ 0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1" y="0"/>
                      <a:pt x="2" y="0"/>
                      <a:pt x="2" y="0"/>
                    </a:cubicBezTo>
                    <a:cubicBezTo>
                      <a:pt x="2" y="0"/>
                      <a:pt x="1" y="0"/>
                      <a:pt x="1" y="0"/>
                    </a:cubicBezTo>
                    <a:cubicBezTo>
                      <a:pt x="1" y="0"/>
                      <a:pt x="1" y="0"/>
                      <a:pt x="0" y="0"/>
                    </a:cubicBezTo>
                    <a:cubicBezTo>
                      <a:pt x="0" y="0"/>
                      <a:pt x="0" y="0"/>
                      <a:pt x="0" y="1"/>
                    </a:cubicBezTo>
                    <a:cubicBezTo>
                      <a:pt x="0" y="1"/>
                      <a:pt x="0"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85"/>
              <p:cNvSpPr>
                <a:spLocks/>
              </p:cNvSpPr>
              <p:nvPr/>
            </p:nvSpPr>
            <p:spPr bwMode="auto">
              <a:xfrm>
                <a:off x="7918452" y="4330701"/>
                <a:ext cx="22225" cy="20638"/>
              </a:xfrm>
              <a:custGeom>
                <a:avLst/>
                <a:gdLst>
                  <a:gd name="T0" fmla="*/ 1 w 2"/>
                  <a:gd name="T1" fmla="*/ 2 h 2"/>
                  <a:gd name="T2" fmla="*/ 2 w 2"/>
                  <a:gd name="T3" fmla="*/ 1 h 2"/>
                  <a:gd name="T4" fmla="*/ 2 w 2"/>
                  <a:gd name="T5" fmla="*/ 0 h 2"/>
                  <a:gd name="T6" fmla="*/ 1 w 2"/>
                  <a:gd name="T7" fmla="*/ 0 h 2"/>
                  <a:gd name="T8" fmla="*/ 1 w 2"/>
                  <a:gd name="T9" fmla="*/ 0 h 2"/>
                  <a:gd name="T10" fmla="*/ 0 w 2"/>
                  <a:gd name="T11" fmla="*/ 1 h 2"/>
                  <a:gd name="T12" fmla="*/ 0 w 2"/>
                  <a:gd name="T13" fmla="*/ 2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2" y="1"/>
                      <a:pt x="2" y="1"/>
                      <a:pt x="2" y="1"/>
                    </a:cubicBezTo>
                    <a:cubicBezTo>
                      <a:pt x="2" y="1"/>
                      <a:pt x="2" y="0"/>
                      <a:pt x="2" y="0"/>
                    </a:cubicBezTo>
                    <a:cubicBezTo>
                      <a:pt x="2" y="0"/>
                      <a:pt x="2" y="0"/>
                      <a:pt x="1" y="0"/>
                    </a:cubicBezTo>
                    <a:cubicBezTo>
                      <a:pt x="1" y="0"/>
                      <a:pt x="1" y="0"/>
                      <a:pt x="1" y="0"/>
                    </a:cubicBezTo>
                    <a:cubicBezTo>
                      <a:pt x="0" y="1"/>
                      <a:pt x="0" y="1"/>
                      <a:pt x="0" y="1"/>
                    </a:cubicBezTo>
                    <a:cubicBezTo>
                      <a:pt x="0" y="1"/>
                      <a:pt x="0" y="1"/>
                      <a:pt x="0" y="2"/>
                    </a:cubicBezTo>
                    <a:cubicBezTo>
                      <a:pt x="1"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86"/>
              <p:cNvSpPr>
                <a:spLocks/>
              </p:cNvSpPr>
              <p:nvPr/>
            </p:nvSpPr>
            <p:spPr bwMode="auto">
              <a:xfrm>
                <a:off x="7799389" y="4362451"/>
                <a:ext cx="130175" cy="85725"/>
              </a:xfrm>
              <a:custGeom>
                <a:avLst/>
                <a:gdLst>
                  <a:gd name="T0" fmla="*/ 1 w 12"/>
                  <a:gd name="T1" fmla="*/ 8 h 8"/>
                  <a:gd name="T2" fmla="*/ 2 w 12"/>
                  <a:gd name="T3" fmla="*/ 8 h 8"/>
                  <a:gd name="T4" fmla="*/ 3 w 12"/>
                  <a:gd name="T5" fmla="*/ 7 h 8"/>
                  <a:gd name="T6" fmla="*/ 4 w 12"/>
                  <a:gd name="T7" fmla="*/ 7 h 8"/>
                  <a:gd name="T8" fmla="*/ 6 w 12"/>
                  <a:gd name="T9" fmla="*/ 6 h 8"/>
                  <a:gd name="T10" fmla="*/ 7 w 12"/>
                  <a:gd name="T11" fmla="*/ 6 h 8"/>
                  <a:gd name="T12" fmla="*/ 8 w 12"/>
                  <a:gd name="T13" fmla="*/ 4 h 8"/>
                  <a:gd name="T14" fmla="*/ 9 w 12"/>
                  <a:gd name="T15" fmla="*/ 4 h 8"/>
                  <a:gd name="T16" fmla="*/ 10 w 12"/>
                  <a:gd name="T17" fmla="*/ 2 h 8"/>
                  <a:gd name="T18" fmla="*/ 10 w 12"/>
                  <a:gd name="T19" fmla="*/ 1 h 8"/>
                  <a:gd name="T20" fmla="*/ 11 w 12"/>
                  <a:gd name="T21" fmla="*/ 0 h 8"/>
                  <a:gd name="T22" fmla="*/ 10 w 12"/>
                  <a:gd name="T23" fmla="*/ 0 h 8"/>
                  <a:gd name="T24" fmla="*/ 9 w 12"/>
                  <a:gd name="T25" fmla="*/ 0 h 8"/>
                  <a:gd name="T26" fmla="*/ 8 w 12"/>
                  <a:gd name="T27" fmla="*/ 0 h 8"/>
                  <a:gd name="T28" fmla="*/ 7 w 12"/>
                  <a:gd name="T29" fmla="*/ 1 h 8"/>
                  <a:gd name="T30" fmla="*/ 6 w 12"/>
                  <a:gd name="T31" fmla="*/ 1 h 8"/>
                  <a:gd name="T32" fmla="*/ 6 w 12"/>
                  <a:gd name="T33" fmla="*/ 0 h 8"/>
                  <a:gd name="T34" fmla="*/ 5 w 12"/>
                  <a:gd name="T35" fmla="*/ 0 h 8"/>
                  <a:gd name="T36" fmla="*/ 3 w 12"/>
                  <a:gd name="T37" fmla="*/ 0 h 8"/>
                  <a:gd name="T38" fmla="*/ 3 w 12"/>
                  <a:gd name="T39" fmla="*/ 0 h 8"/>
                  <a:gd name="T40" fmla="*/ 2 w 12"/>
                  <a:gd name="T41" fmla="*/ 1 h 8"/>
                  <a:gd name="T42" fmla="*/ 2 w 12"/>
                  <a:gd name="T43" fmla="*/ 3 h 8"/>
                  <a:gd name="T44" fmla="*/ 2 w 12"/>
                  <a:gd name="T45" fmla="*/ 4 h 8"/>
                  <a:gd name="T46" fmla="*/ 1 w 12"/>
                  <a:gd name="T47" fmla="*/ 5 h 8"/>
                  <a:gd name="T48" fmla="*/ 1 w 12"/>
                  <a:gd name="T49" fmla="*/ 6 h 8"/>
                  <a:gd name="T50" fmla="*/ 1 w 12"/>
                  <a:gd name="T51" fmla="*/ 7 h 8"/>
                  <a:gd name="T52" fmla="*/ 1 w 12"/>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8">
                    <a:moveTo>
                      <a:pt x="1" y="8"/>
                    </a:moveTo>
                    <a:cubicBezTo>
                      <a:pt x="1" y="8"/>
                      <a:pt x="1" y="8"/>
                      <a:pt x="2" y="8"/>
                    </a:cubicBezTo>
                    <a:cubicBezTo>
                      <a:pt x="2" y="8"/>
                      <a:pt x="3" y="8"/>
                      <a:pt x="3" y="7"/>
                    </a:cubicBezTo>
                    <a:cubicBezTo>
                      <a:pt x="4" y="7"/>
                      <a:pt x="4" y="7"/>
                      <a:pt x="4" y="7"/>
                    </a:cubicBezTo>
                    <a:cubicBezTo>
                      <a:pt x="5" y="7"/>
                      <a:pt x="5" y="6"/>
                      <a:pt x="6" y="6"/>
                    </a:cubicBezTo>
                    <a:cubicBezTo>
                      <a:pt x="6" y="6"/>
                      <a:pt x="7" y="6"/>
                      <a:pt x="7" y="6"/>
                    </a:cubicBezTo>
                    <a:cubicBezTo>
                      <a:pt x="8" y="5"/>
                      <a:pt x="8" y="5"/>
                      <a:pt x="8" y="4"/>
                    </a:cubicBezTo>
                    <a:cubicBezTo>
                      <a:pt x="9" y="4"/>
                      <a:pt x="9" y="4"/>
                      <a:pt x="9" y="4"/>
                    </a:cubicBezTo>
                    <a:cubicBezTo>
                      <a:pt x="10" y="3"/>
                      <a:pt x="10" y="3"/>
                      <a:pt x="10" y="2"/>
                    </a:cubicBezTo>
                    <a:cubicBezTo>
                      <a:pt x="10" y="2"/>
                      <a:pt x="10" y="1"/>
                      <a:pt x="10" y="1"/>
                    </a:cubicBezTo>
                    <a:cubicBezTo>
                      <a:pt x="11" y="1"/>
                      <a:pt x="12" y="1"/>
                      <a:pt x="11" y="0"/>
                    </a:cubicBezTo>
                    <a:cubicBezTo>
                      <a:pt x="11" y="0"/>
                      <a:pt x="11" y="0"/>
                      <a:pt x="10" y="0"/>
                    </a:cubicBezTo>
                    <a:cubicBezTo>
                      <a:pt x="10" y="0"/>
                      <a:pt x="10" y="0"/>
                      <a:pt x="9" y="0"/>
                    </a:cubicBezTo>
                    <a:cubicBezTo>
                      <a:pt x="9" y="0"/>
                      <a:pt x="8" y="0"/>
                      <a:pt x="8" y="0"/>
                    </a:cubicBezTo>
                    <a:cubicBezTo>
                      <a:pt x="8" y="0"/>
                      <a:pt x="8" y="1"/>
                      <a:pt x="7" y="1"/>
                    </a:cubicBezTo>
                    <a:cubicBezTo>
                      <a:pt x="7" y="1"/>
                      <a:pt x="7" y="1"/>
                      <a:pt x="6" y="1"/>
                    </a:cubicBezTo>
                    <a:cubicBezTo>
                      <a:pt x="6" y="1"/>
                      <a:pt x="6" y="0"/>
                      <a:pt x="6" y="0"/>
                    </a:cubicBezTo>
                    <a:cubicBezTo>
                      <a:pt x="5" y="0"/>
                      <a:pt x="5" y="0"/>
                      <a:pt x="5" y="0"/>
                    </a:cubicBezTo>
                    <a:cubicBezTo>
                      <a:pt x="4" y="0"/>
                      <a:pt x="4" y="0"/>
                      <a:pt x="3" y="0"/>
                    </a:cubicBezTo>
                    <a:cubicBezTo>
                      <a:pt x="3" y="0"/>
                      <a:pt x="3" y="0"/>
                      <a:pt x="3" y="0"/>
                    </a:cubicBezTo>
                    <a:cubicBezTo>
                      <a:pt x="3" y="1"/>
                      <a:pt x="3" y="1"/>
                      <a:pt x="2" y="1"/>
                    </a:cubicBezTo>
                    <a:cubicBezTo>
                      <a:pt x="2" y="2"/>
                      <a:pt x="2" y="2"/>
                      <a:pt x="2" y="3"/>
                    </a:cubicBezTo>
                    <a:cubicBezTo>
                      <a:pt x="2" y="3"/>
                      <a:pt x="2" y="3"/>
                      <a:pt x="2" y="4"/>
                    </a:cubicBezTo>
                    <a:cubicBezTo>
                      <a:pt x="2" y="4"/>
                      <a:pt x="1" y="4"/>
                      <a:pt x="1" y="5"/>
                    </a:cubicBezTo>
                    <a:cubicBezTo>
                      <a:pt x="1" y="5"/>
                      <a:pt x="1" y="5"/>
                      <a:pt x="1" y="6"/>
                    </a:cubicBezTo>
                    <a:cubicBezTo>
                      <a:pt x="1" y="6"/>
                      <a:pt x="1" y="6"/>
                      <a:pt x="1" y="7"/>
                    </a:cubicBezTo>
                    <a:cubicBezTo>
                      <a:pt x="1" y="7"/>
                      <a:pt x="0" y="8"/>
                      <a:pt x="1" y="8"/>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87"/>
              <p:cNvSpPr>
                <a:spLocks/>
              </p:cNvSpPr>
              <p:nvPr/>
            </p:nvSpPr>
            <p:spPr bwMode="auto">
              <a:xfrm>
                <a:off x="5672139" y="2243139"/>
                <a:ext cx="22225" cy="22225"/>
              </a:xfrm>
              <a:custGeom>
                <a:avLst/>
                <a:gdLst>
                  <a:gd name="T0" fmla="*/ 1 w 2"/>
                  <a:gd name="T1" fmla="*/ 0 h 2"/>
                  <a:gd name="T2" fmla="*/ 1 w 2"/>
                  <a:gd name="T3" fmla="*/ 0 h 2"/>
                  <a:gd name="T4" fmla="*/ 0 w 2"/>
                  <a:gd name="T5" fmla="*/ 1 h 2"/>
                  <a:gd name="T6" fmla="*/ 0 w 2"/>
                  <a:gd name="T7" fmla="*/ 1 h 2"/>
                  <a:gd name="T8" fmla="*/ 1 w 2"/>
                  <a:gd name="T9" fmla="*/ 1 h 2"/>
                  <a:gd name="T10" fmla="*/ 2 w 2"/>
                  <a:gd name="T11" fmla="*/ 1 h 2"/>
                  <a:gd name="T12" fmla="*/ 2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1" y="0"/>
                      <a:pt x="1" y="0"/>
                    </a:cubicBezTo>
                    <a:cubicBezTo>
                      <a:pt x="0" y="0"/>
                      <a:pt x="0" y="0"/>
                      <a:pt x="0" y="1"/>
                    </a:cubicBezTo>
                    <a:cubicBezTo>
                      <a:pt x="0" y="1"/>
                      <a:pt x="0" y="1"/>
                      <a:pt x="0" y="1"/>
                    </a:cubicBezTo>
                    <a:cubicBezTo>
                      <a:pt x="1" y="2"/>
                      <a:pt x="1" y="1"/>
                      <a:pt x="1" y="1"/>
                    </a:cubicBezTo>
                    <a:cubicBezTo>
                      <a:pt x="1" y="1"/>
                      <a:pt x="2" y="1"/>
                      <a:pt x="2" y="1"/>
                    </a:cubicBezTo>
                    <a:cubicBezTo>
                      <a:pt x="2" y="1"/>
                      <a:pt x="2" y="1"/>
                      <a:pt x="2" y="0"/>
                    </a:cubicBezTo>
                    <a:cubicBezTo>
                      <a:pt x="2" y="0"/>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88"/>
              <p:cNvSpPr>
                <a:spLocks/>
              </p:cNvSpPr>
              <p:nvPr/>
            </p:nvSpPr>
            <p:spPr bwMode="auto">
              <a:xfrm>
                <a:off x="7346952" y="1757364"/>
                <a:ext cx="117475" cy="161925"/>
              </a:xfrm>
              <a:custGeom>
                <a:avLst/>
                <a:gdLst>
                  <a:gd name="T0" fmla="*/ 2 w 11"/>
                  <a:gd name="T1" fmla="*/ 9 h 15"/>
                  <a:gd name="T2" fmla="*/ 3 w 11"/>
                  <a:gd name="T3" fmla="*/ 9 h 15"/>
                  <a:gd name="T4" fmla="*/ 4 w 11"/>
                  <a:gd name="T5" fmla="*/ 10 h 15"/>
                  <a:gd name="T6" fmla="*/ 4 w 11"/>
                  <a:gd name="T7" fmla="*/ 11 h 15"/>
                  <a:gd name="T8" fmla="*/ 4 w 11"/>
                  <a:gd name="T9" fmla="*/ 13 h 15"/>
                  <a:gd name="T10" fmla="*/ 4 w 11"/>
                  <a:gd name="T11" fmla="*/ 14 h 15"/>
                  <a:gd name="T12" fmla="*/ 6 w 11"/>
                  <a:gd name="T13" fmla="*/ 14 h 15"/>
                  <a:gd name="T14" fmla="*/ 7 w 11"/>
                  <a:gd name="T15" fmla="*/ 14 h 15"/>
                  <a:gd name="T16" fmla="*/ 8 w 11"/>
                  <a:gd name="T17" fmla="*/ 14 h 15"/>
                  <a:gd name="T18" fmla="*/ 8 w 11"/>
                  <a:gd name="T19" fmla="*/ 14 h 15"/>
                  <a:gd name="T20" fmla="*/ 9 w 11"/>
                  <a:gd name="T21" fmla="*/ 14 h 15"/>
                  <a:gd name="T22" fmla="*/ 9 w 11"/>
                  <a:gd name="T23" fmla="*/ 13 h 15"/>
                  <a:gd name="T24" fmla="*/ 10 w 11"/>
                  <a:gd name="T25" fmla="*/ 12 h 15"/>
                  <a:gd name="T26" fmla="*/ 11 w 11"/>
                  <a:gd name="T27" fmla="*/ 11 h 15"/>
                  <a:gd name="T28" fmla="*/ 11 w 11"/>
                  <a:gd name="T29" fmla="*/ 11 h 15"/>
                  <a:gd name="T30" fmla="*/ 10 w 11"/>
                  <a:gd name="T31" fmla="*/ 10 h 15"/>
                  <a:gd name="T32" fmla="*/ 10 w 11"/>
                  <a:gd name="T33" fmla="*/ 10 h 15"/>
                  <a:gd name="T34" fmla="*/ 9 w 11"/>
                  <a:gd name="T35" fmla="*/ 9 h 15"/>
                  <a:gd name="T36" fmla="*/ 9 w 11"/>
                  <a:gd name="T37" fmla="*/ 8 h 15"/>
                  <a:gd name="T38" fmla="*/ 9 w 11"/>
                  <a:gd name="T39" fmla="*/ 8 h 15"/>
                  <a:gd name="T40" fmla="*/ 10 w 11"/>
                  <a:gd name="T41" fmla="*/ 7 h 15"/>
                  <a:gd name="T42" fmla="*/ 10 w 11"/>
                  <a:gd name="T43" fmla="*/ 7 h 15"/>
                  <a:gd name="T44" fmla="*/ 11 w 11"/>
                  <a:gd name="T45" fmla="*/ 6 h 15"/>
                  <a:gd name="T46" fmla="*/ 11 w 11"/>
                  <a:gd name="T47" fmla="*/ 4 h 15"/>
                  <a:gd name="T48" fmla="*/ 11 w 11"/>
                  <a:gd name="T49" fmla="*/ 4 h 15"/>
                  <a:gd name="T50" fmla="*/ 10 w 11"/>
                  <a:gd name="T51" fmla="*/ 2 h 15"/>
                  <a:gd name="T52" fmla="*/ 11 w 11"/>
                  <a:gd name="T53" fmla="*/ 1 h 15"/>
                  <a:gd name="T54" fmla="*/ 11 w 11"/>
                  <a:gd name="T55" fmla="*/ 1 h 15"/>
                  <a:gd name="T56" fmla="*/ 10 w 11"/>
                  <a:gd name="T57" fmla="*/ 0 h 15"/>
                  <a:gd name="T58" fmla="*/ 10 w 11"/>
                  <a:gd name="T59" fmla="*/ 1 h 15"/>
                  <a:gd name="T60" fmla="*/ 9 w 11"/>
                  <a:gd name="T61" fmla="*/ 0 h 15"/>
                  <a:gd name="T62" fmla="*/ 8 w 11"/>
                  <a:gd name="T63" fmla="*/ 0 h 15"/>
                  <a:gd name="T64" fmla="*/ 8 w 11"/>
                  <a:gd name="T65" fmla="*/ 1 h 15"/>
                  <a:gd name="T66" fmla="*/ 8 w 11"/>
                  <a:gd name="T67" fmla="*/ 2 h 15"/>
                  <a:gd name="T68" fmla="*/ 6 w 11"/>
                  <a:gd name="T69" fmla="*/ 4 h 15"/>
                  <a:gd name="T70" fmla="*/ 6 w 11"/>
                  <a:gd name="T71" fmla="*/ 5 h 15"/>
                  <a:gd name="T72" fmla="*/ 5 w 11"/>
                  <a:gd name="T73" fmla="*/ 6 h 15"/>
                  <a:gd name="T74" fmla="*/ 3 w 11"/>
                  <a:gd name="T75" fmla="*/ 6 h 15"/>
                  <a:gd name="T76" fmla="*/ 2 w 11"/>
                  <a:gd name="T77" fmla="*/ 7 h 15"/>
                  <a:gd name="T78" fmla="*/ 1 w 11"/>
                  <a:gd name="T79" fmla="*/ 7 h 15"/>
                  <a:gd name="T80" fmla="*/ 1 w 11"/>
                  <a:gd name="T81" fmla="*/ 8 h 15"/>
                  <a:gd name="T82" fmla="*/ 0 w 11"/>
                  <a:gd name="T83" fmla="*/ 8 h 15"/>
                  <a:gd name="T84" fmla="*/ 0 w 11"/>
                  <a:gd name="T85" fmla="*/ 8 h 15"/>
                  <a:gd name="T86" fmla="*/ 1 w 11"/>
                  <a:gd name="T87" fmla="*/ 9 h 15"/>
                  <a:gd name="T88" fmla="*/ 2 w 11"/>
                  <a:gd name="T89"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 h="15">
                    <a:moveTo>
                      <a:pt x="2" y="9"/>
                    </a:moveTo>
                    <a:cubicBezTo>
                      <a:pt x="2" y="9"/>
                      <a:pt x="3" y="9"/>
                      <a:pt x="3" y="9"/>
                    </a:cubicBezTo>
                    <a:cubicBezTo>
                      <a:pt x="3" y="9"/>
                      <a:pt x="4" y="9"/>
                      <a:pt x="4" y="10"/>
                    </a:cubicBezTo>
                    <a:cubicBezTo>
                      <a:pt x="4" y="10"/>
                      <a:pt x="4" y="11"/>
                      <a:pt x="4" y="11"/>
                    </a:cubicBezTo>
                    <a:cubicBezTo>
                      <a:pt x="4" y="12"/>
                      <a:pt x="4" y="12"/>
                      <a:pt x="4" y="13"/>
                    </a:cubicBezTo>
                    <a:cubicBezTo>
                      <a:pt x="4" y="13"/>
                      <a:pt x="4" y="14"/>
                      <a:pt x="4" y="14"/>
                    </a:cubicBezTo>
                    <a:cubicBezTo>
                      <a:pt x="5" y="15"/>
                      <a:pt x="5" y="14"/>
                      <a:pt x="6" y="14"/>
                    </a:cubicBezTo>
                    <a:cubicBezTo>
                      <a:pt x="6" y="14"/>
                      <a:pt x="7" y="14"/>
                      <a:pt x="7" y="14"/>
                    </a:cubicBezTo>
                    <a:cubicBezTo>
                      <a:pt x="8" y="14"/>
                      <a:pt x="8" y="14"/>
                      <a:pt x="8" y="14"/>
                    </a:cubicBezTo>
                    <a:cubicBezTo>
                      <a:pt x="8" y="14"/>
                      <a:pt x="8" y="14"/>
                      <a:pt x="8" y="14"/>
                    </a:cubicBezTo>
                    <a:cubicBezTo>
                      <a:pt x="8" y="14"/>
                      <a:pt x="8" y="14"/>
                      <a:pt x="9" y="14"/>
                    </a:cubicBezTo>
                    <a:cubicBezTo>
                      <a:pt x="9" y="13"/>
                      <a:pt x="9" y="13"/>
                      <a:pt x="9" y="13"/>
                    </a:cubicBezTo>
                    <a:cubicBezTo>
                      <a:pt x="10" y="13"/>
                      <a:pt x="10" y="12"/>
                      <a:pt x="10" y="12"/>
                    </a:cubicBezTo>
                    <a:cubicBezTo>
                      <a:pt x="11" y="12"/>
                      <a:pt x="11" y="12"/>
                      <a:pt x="11" y="11"/>
                    </a:cubicBezTo>
                    <a:cubicBezTo>
                      <a:pt x="11" y="11"/>
                      <a:pt x="11" y="11"/>
                      <a:pt x="11" y="11"/>
                    </a:cubicBezTo>
                    <a:cubicBezTo>
                      <a:pt x="11" y="11"/>
                      <a:pt x="10" y="11"/>
                      <a:pt x="10" y="10"/>
                    </a:cubicBezTo>
                    <a:cubicBezTo>
                      <a:pt x="10" y="10"/>
                      <a:pt x="10" y="10"/>
                      <a:pt x="10" y="10"/>
                    </a:cubicBezTo>
                    <a:cubicBezTo>
                      <a:pt x="10" y="9"/>
                      <a:pt x="9" y="10"/>
                      <a:pt x="9" y="9"/>
                    </a:cubicBezTo>
                    <a:cubicBezTo>
                      <a:pt x="9" y="9"/>
                      <a:pt x="8" y="9"/>
                      <a:pt x="9" y="8"/>
                    </a:cubicBezTo>
                    <a:cubicBezTo>
                      <a:pt x="9" y="8"/>
                      <a:pt x="9" y="8"/>
                      <a:pt x="9" y="8"/>
                    </a:cubicBezTo>
                    <a:cubicBezTo>
                      <a:pt x="10" y="7"/>
                      <a:pt x="10" y="7"/>
                      <a:pt x="10" y="7"/>
                    </a:cubicBezTo>
                    <a:cubicBezTo>
                      <a:pt x="10" y="7"/>
                      <a:pt x="10" y="7"/>
                      <a:pt x="10" y="7"/>
                    </a:cubicBezTo>
                    <a:cubicBezTo>
                      <a:pt x="11" y="7"/>
                      <a:pt x="11" y="6"/>
                      <a:pt x="11" y="6"/>
                    </a:cubicBezTo>
                    <a:cubicBezTo>
                      <a:pt x="11" y="5"/>
                      <a:pt x="11" y="5"/>
                      <a:pt x="11" y="4"/>
                    </a:cubicBezTo>
                    <a:cubicBezTo>
                      <a:pt x="11" y="4"/>
                      <a:pt x="11" y="4"/>
                      <a:pt x="11" y="4"/>
                    </a:cubicBezTo>
                    <a:cubicBezTo>
                      <a:pt x="11" y="3"/>
                      <a:pt x="10" y="3"/>
                      <a:pt x="10" y="2"/>
                    </a:cubicBezTo>
                    <a:cubicBezTo>
                      <a:pt x="10" y="2"/>
                      <a:pt x="11" y="2"/>
                      <a:pt x="11" y="1"/>
                    </a:cubicBezTo>
                    <a:cubicBezTo>
                      <a:pt x="11" y="1"/>
                      <a:pt x="11" y="1"/>
                      <a:pt x="11" y="1"/>
                    </a:cubicBezTo>
                    <a:cubicBezTo>
                      <a:pt x="10" y="1"/>
                      <a:pt x="10" y="0"/>
                      <a:pt x="10" y="0"/>
                    </a:cubicBezTo>
                    <a:cubicBezTo>
                      <a:pt x="10" y="0"/>
                      <a:pt x="10" y="1"/>
                      <a:pt x="10" y="1"/>
                    </a:cubicBezTo>
                    <a:cubicBezTo>
                      <a:pt x="9" y="1"/>
                      <a:pt x="9" y="0"/>
                      <a:pt x="9" y="0"/>
                    </a:cubicBezTo>
                    <a:cubicBezTo>
                      <a:pt x="9" y="0"/>
                      <a:pt x="9" y="0"/>
                      <a:pt x="8" y="0"/>
                    </a:cubicBezTo>
                    <a:cubicBezTo>
                      <a:pt x="8" y="0"/>
                      <a:pt x="9" y="1"/>
                      <a:pt x="8" y="1"/>
                    </a:cubicBezTo>
                    <a:cubicBezTo>
                      <a:pt x="8" y="1"/>
                      <a:pt x="8" y="2"/>
                      <a:pt x="8" y="2"/>
                    </a:cubicBezTo>
                    <a:cubicBezTo>
                      <a:pt x="7" y="3"/>
                      <a:pt x="7" y="3"/>
                      <a:pt x="6" y="4"/>
                    </a:cubicBezTo>
                    <a:cubicBezTo>
                      <a:pt x="6" y="4"/>
                      <a:pt x="6" y="5"/>
                      <a:pt x="6" y="5"/>
                    </a:cubicBezTo>
                    <a:cubicBezTo>
                      <a:pt x="5" y="6"/>
                      <a:pt x="5" y="6"/>
                      <a:pt x="5" y="6"/>
                    </a:cubicBezTo>
                    <a:cubicBezTo>
                      <a:pt x="4" y="6"/>
                      <a:pt x="4" y="6"/>
                      <a:pt x="3" y="6"/>
                    </a:cubicBezTo>
                    <a:cubicBezTo>
                      <a:pt x="3" y="7"/>
                      <a:pt x="2" y="7"/>
                      <a:pt x="2" y="7"/>
                    </a:cubicBezTo>
                    <a:cubicBezTo>
                      <a:pt x="2" y="7"/>
                      <a:pt x="1" y="7"/>
                      <a:pt x="1" y="7"/>
                    </a:cubicBezTo>
                    <a:cubicBezTo>
                      <a:pt x="1" y="7"/>
                      <a:pt x="1" y="7"/>
                      <a:pt x="1" y="8"/>
                    </a:cubicBezTo>
                    <a:cubicBezTo>
                      <a:pt x="0" y="8"/>
                      <a:pt x="0" y="8"/>
                      <a:pt x="0" y="8"/>
                    </a:cubicBezTo>
                    <a:cubicBezTo>
                      <a:pt x="0" y="8"/>
                      <a:pt x="0" y="8"/>
                      <a:pt x="0" y="8"/>
                    </a:cubicBezTo>
                    <a:cubicBezTo>
                      <a:pt x="0" y="8"/>
                      <a:pt x="1" y="8"/>
                      <a:pt x="1" y="9"/>
                    </a:cubicBezTo>
                    <a:cubicBezTo>
                      <a:pt x="1" y="9"/>
                      <a:pt x="1" y="9"/>
                      <a:pt x="2" y="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89"/>
              <p:cNvSpPr>
                <a:spLocks/>
              </p:cNvSpPr>
              <p:nvPr/>
            </p:nvSpPr>
            <p:spPr bwMode="auto">
              <a:xfrm>
                <a:off x="7454902" y="3032126"/>
                <a:ext cx="182563" cy="238125"/>
              </a:xfrm>
              <a:custGeom>
                <a:avLst/>
                <a:gdLst>
                  <a:gd name="T0" fmla="*/ 1 w 17"/>
                  <a:gd name="T1" fmla="*/ 10 h 22"/>
                  <a:gd name="T2" fmla="*/ 1 w 17"/>
                  <a:gd name="T3" fmla="*/ 11 h 22"/>
                  <a:gd name="T4" fmla="*/ 0 w 17"/>
                  <a:gd name="T5" fmla="*/ 13 h 22"/>
                  <a:gd name="T6" fmla="*/ 0 w 17"/>
                  <a:gd name="T7" fmla="*/ 15 h 22"/>
                  <a:gd name="T8" fmla="*/ 2 w 17"/>
                  <a:gd name="T9" fmla="*/ 16 h 22"/>
                  <a:gd name="T10" fmla="*/ 2 w 17"/>
                  <a:gd name="T11" fmla="*/ 18 h 22"/>
                  <a:gd name="T12" fmla="*/ 1 w 17"/>
                  <a:gd name="T13" fmla="*/ 21 h 22"/>
                  <a:gd name="T14" fmla="*/ 4 w 17"/>
                  <a:gd name="T15" fmla="*/ 21 h 22"/>
                  <a:gd name="T16" fmla="*/ 4 w 17"/>
                  <a:gd name="T17" fmla="*/ 18 h 22"/>
                  <a:gd name="T18" fmla="*/ 4 w 17"/>
                  <a:gd name="T19" fmla="*/ 17 h 22"/>
                  <a:gd name="T20" fmla="*/ 4 w 17"/>
                  <a:gd name="T21" fmla="*/ 15 h 22"/>
                  <a:gd name="T22" fmla="*/ 5 w 17"/>
                  <a:gd name="T23" fmla="*/ 13 h 22"/>
                  <a:gd name="T24" fmla="*/ 6 w 17"/>
                  <a:gd name="T25" fmla="*/ 14 h 22"/>
                  <a:gd name="T26" fmla="*/ 6 w 17"/>
                  <a:gd name="T27" fmla="*/ 17 h 22"/>
                  <a:gd name="T28" fmla="*/ 7 w 17"/>
                  <a:gd name="T29" fmla="*/ 17 h 22"/>
                  <a:gd name="T30" fmla="*/ 7 w 17"/>
                  <a:gd name="T31" fmla="*/ 19 h 22"/>
                  <a:gd name="T32" fmla="*/ 8 w 17"/>
                  <a:gd name="T33" fmla="*/ 18 h 22"/>
                  <a:gd name="T34" fmla="*/ 10 w 17"/>
                  <a:gd name="T35" fmla="*/ 18 h 22"/>
                  <a:gd name="T36" fmla="*/ 10 w 17"/>
                  <a:gd name="T37" fmla="*/ 16 h 22"/>
                  <a:gd name="T38" fmla="*/ 9 w 17"/>
                  <a:gd name="T39" fmla="*/ 15 h 22"/>
                  <a:gd name="T40" fmla="*/ 9 w 17"/>
                  <a:gd name="T41" fmla="*/ 14 h 22"/>
                  <a:gd name="T42" fmla="*/ 7 w 17"/>
                  <a:gd name="T43" fmla="*/ 12 h 22"/>
                  <a:gd name="T44" fmla="*/ 7 w 17"/>
                  <a:gd name="T45" fmla="*/ 11 h 22"/>
                  <a:gd name="T46" fmla="*/ 9 w 17"/>
                  <a:gd name="T47" fmla="*/ 10 h 22"/>
                  <a:gd name="T48" fmla="*/ 11 w 17"/>
                  <a:gd name="T49" fmla="*/ 8 h 22"/>
                  <a:gd name="T50" fmla="*/ 12 w 17"/>
                  <a:gd name="T51" fmla="*/ 7 h 22"/>
                  <a:gd name="T52" fmla="*/ 10 w 17"/>
                  <a:gd name="T53" fmla="*/ 7 h 22"/>
                  <a:gd name="T54" fmla="*/ 9 w 17"/>
                  <a:gd name="T55" fmla="*/ 8 h 22"/>
                  <a:gd name="T56" fmla="*/ 7 w 17"/>
                  <a:gd name="T57" fmla="*/ 8 h 22"/>
                  <a:gd name="T58" fmla="*/ 5 w 17"/>
                  <a:gd name="T59" fmla="*/ 9 h 22"/>
                  <a:gd name="T60" fmla="*/ 4 w 17"/>
                  <a:gd name="T61" fmla="*/ 7 h 22"/>
                  <a:gd name="T62" fmla="*/ 4 w 17"/>
                  <a:gd name="T63" fmla="*/ 4 h 22"/>
                  <a:gd name="T64" fmla="*/ 6 w 17"/>
                  <a:gd name="T65" fmla="*/ 5 h 22"/>
                  <a:gd name="T66" fmla="*/ 9 w 17"/>
                  <a:gd name="T67" fmla="*/ 5 h 22"/>
                  <a:gd name="T68" fmla="*/ 11 w 17"/>
                  <a:gd name="T69" fmla="*/ 5 h 22"/>
                  <a:gd name="T70" fmla="*/ 15 w 17"/>
                  <a:gd name="T71" fmla="*/ 4 h 22"/>
                  <a:gd name="T72" fmla="*/ 16 w 17"/>
                  <a:gd name="T73" fmla="*/ 2 h 22"/>
                  <a:gd name="T74" fmla="*/ 17 w 17"/>
                  <a:gd name="T75" fmla="*/ 1 h 22"/>
                  <a:gd name="T76" fmla="*/ 15 w 17"/>
                  <a:gd name="T77" fmla="*/ 1 h 22"/>
                  <a:gd name="T78" fmla="*/ 14 w 17"/>
                  <a:gd name="T79" fmla="*/ 2 h 22"/>
                  <a:gd name="T80" fmla="*/ 13 w 17"/>
                  <a:gd name="T81" fmla="*/ 3 h 22"/>
                  <a:gd name="T82" fmla="*/ 10 w 17"/>
                  <a:gd name="T83" fmla="*/ 3 h 22"/>
                  <a:gd name="T84" fmla="*/ 8 w 17"/>
                  <a:gd name="T85" fmla="*/ 2 h 22"/>
                  <a:gd name="T86" fmla="*/ 5 w 17"/>
                  <a:gd name="T87" fmla="*/ 2 h 22"/>
                  <a:gd name="T88" fmla="*/ 5 w 17"/>
                  <a:gd name="T89" fmla="*/ 3 h 22"/>
                  <a:gd name="T90" fmla="*/ 3 w 17"/>
                  <a:gd name="T91" fmla="*/ 3 h 22"/>
                  <a:gd name="T92" fmla="*/ 2 w 17"/>
                  <a:gd name="T93" fmla="*/ 6 h 22"/>
                  <a:gd name="T94" fmla="*/ 1 w 17"/>
                  <a:gd name="T9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22">
                    <a:moveTo>
                      <a:pt x="1" y="9"/>
                    </a:moveTo>
                    <a:cubicBezTo>
                      <a:pt x="1" y="9"/>
                      <a:pt x="1" y="9"/>
                      <a:pt x="1" y="10"/>
                    </a:cubicBezTo>
                    <a:cubicBezTo>
                      <a:pt x="1" y="10"/>
                      <a:pt x="1" y="10"/>
                      <a:pt x="1" y="11"/>
                    </a:cubicBezTo>
                    <a:cubicBezTo>
                      <a:pt x="1" y="11"/>
                      <a:pt x="1" y="11"/>
                      <a:pt x="1" y="11"/>
                    </a:cubicBezTo>
                    <a:cubicBezTo>
                      <a:pt x="1" y="11"/>
                      <a:pt x="1" y="11"/>
                      <a:pt x="1" y="12"/>
                    </a:cubicBezTo>
                    <a:cubicBezTo>
                      <a:pt x="1" y="12"/>
                      <a:pt x="0" y="12"/>
                      <a:pt x="0" y="13"/>
                    </a:cubicBezTo>
                    <a:cubicBezTo>
                      <a:pt x="0" y="13"/>
                      <a:pt x="0" y="14"/>
                      <a:pt x="0" y="14"/>
                    </a:cubicBezTo>
                    <a:cubicBezTo>
                      <a:pt x="0" y="15"/>
                      <a:pt x="0" y="15"/>
                      <a:pt x="0" y="15"/>
                    </a:cubicBezTo>
                    <a:cubicBezTo>
                      <a:pt x="1" y="16"/>
                      <a:pt x="1" y="15"/>
                      <a:pt x="1" y="15"/>
                    </a:cubicBezTo>
                    <a:cubicBezTo>
                      <a:pt x="2" y="15"/>
                      <a:pt x="2" y="15"/>
                      <a:pt x="2" y="16"/>
                    </a:cubicBezTo>
                    <a:cubicBezTo>
                      <a:pt x="2" y="16"/>
                      <a:pt x="2" y="16"/>
                      <a:pt x="2" y="17"/>
                    </a:cubicBezTo>
                    <a:cubicBezTo>
                      <a:pt x="2" y="17"/>
                      <a:pt x="2" y="18"/>
                      <a:pt x="2" y="18"/>
                    </a:cubicBezTo>
                    <a:cubicBezTo>
                      <a:pt x="2" y="19"/>
                      <a:pt x="2" y="19"/>
                      <a:pt x="2" y="20"/>
                    </a:cubicBezTo>
                    <a:cubicBezTo>
                      <a:pt x="2" y="20"/>
                      <a:pt x="1" y="21"/>
                      <a:pt x="1" y="21"/>
                    </a:cubicBezTo>
                    <a:cubicBezTo>
                      <a:pt x="1" y="22"/>
                      <a:pt x="2" y="22"/>
                      <a:pt x="3" y="22"/>
                    </a:cubicBezTo>
                    <a:cubicBezTo>
                      <a:pt x="3" y="22"/>
                      <a:pt x="4" y="22"/>
                      <a:pt x="4" y="21"/>
                    </a:cubicBezTo>
                    <a:cubicBezTo>
                      <a:pt x="4" y="21"/>
                      <a:pt x="4" y="20"/>
                      <a:pt x="4" y="20"/>
                    </a:cubicBezTo>
                    <a:cubicBezTo>
                      <a:pt x="4" y="19"/>
                      <a:pt x="4" y="19"/>
                      <a:pt x="4" y="18"/>
                    </a:cubicBezTo>
                    <a:cubicBezTo>
                      <a:pt x="4" y="18"/>
                      <a:pt x="4" y="18"/>
                      <a:pt x="4" y="17"/>
                    </a:cubicBezTo>
                    <a:cubicBezTo>
                      <a:pt x="4" y="17"/>
                      <a:pt x="4" y="17"/>
                      <a:pt x="4" y="17"/>
                    </a:cubicBezTo>
                    <a:cubicBezTo>
                      <a:pt x="4" y="16"/>
                      <a:pt x="4" y="16"/>
                      <a:pt x="4" y="15"/>
                    </a:cubicBezTo>
                    <a:cubicBezTo>
                      <a:pt x="4" y="15"/>
                      <a:pt x="4" y="15"/>
                      <a:pt x="4" y="15"/>
                    </a:cubicBezTo>
                    <a:cubicBezTo>
                      <a:pt x="4" y="14"/>
                      <a:pt x="4" y="14"/>
                      <a:pt x="4" y="14"/>
                    </a:cubicBezTo>
                    <a:cubicBezTo>
                      <a:pt x="4" y="13"/>
                      <a:pt x="4" y="13"/>
                      <a:pt x="5" y="13"/>
                    </a:cubicBezTo>
                    <a:cubicBezTo>
                      <a:pt x="5" y="13"/>
                      <a:pt x="5" y="13"/>
                      <a:pt x="6" y="13"/>
                    </a:cubicBezTo>
                    <a:cubicBezTo>
                      <a:pt x="6" y="13"/>
                      <a:pt x="6" y="14"/>
                      <a:pt x="6" y="14"/>
                    </a:cubicBezTo>
                    <a:cubicBezTo>
                      <a:pt x="6" y="15"/>
                      <a:pt x="5" y="15"/>
                      <a:pt x="6" y="16"/>
                    </a:cubicBezTo>
                    <a:cubicBezTo>
                      <a:pt x="6" y="16"/>
                      <a:pt x="6" y="16"/>
                      <a:pt x="6" y="17"/>
                    </a:cubicBezTo>
                    <a:cubicBezTo>
                      <a:pt x="6" y="17"/>
                      <a:pt x="7" y="16"/>
                      <a:pt x="7" y="17"/>
                    </a:cubicBezTo>
                    <a:cubicBezTo>
                      <a:pt x="7" y="17"/>
                      <a:pt x="7" y="17"/>
                      <a:pt x="7" y="17"/>
                    </a:cubicBezTo>
                    <a:cubicBezTo>
                      <a:pt x="7" y="18"/>
                      <a:pt x="7" y="18"/>
                      <a:pt x="7" y="18"/>
                    </a:cubicBezTo>
                    <a:cubicBezTo>
                      <a:pt x="6" y="18"/>
                      <a:pt x="6" y="19"/>
                      <a:pt x="7" y="19"/>
                    </a:cubicBezTo>
                    <a:cubicBezTo>
                      <a:pt x="7" y="20"/>
                      <a:pt x="8" y="20"/>
                      <a:pt x="8" y="19"/>
                    </a:cubicBezTo>
                    <a:cubicBezTo>
                      <a:pt x="8" y="19"/>
                      <a:pt x="8" y="19"/>
                      <a:pt x="8" y="18"/>
                    </a:cubicBezTo>
                    <a:cubicBezTo>
                      <a:pt x="9" y="18"/>
                      <a:pt x="9" y="18"/>
                      <a:pt x="9" y="18"/>
                    </a:cubicBezTo>
                    <a:cubicBezTo>
                      <a:pt x="9" y="18"/>
                      <a:pt x="10" y="18"/>
                      <a:pt x="10" y="18"/>
                    </a:cubicBezTo>
                    <a:cubicBezTo>
                      <a:pt x="10" y="18"/>
                      <a:pt x="11" y="18"/>
                      <a:pt x="11" y="17"/>
                    </a:cubicBezTo>
                    <a:cubicBezTo>
                      <a:pt x="10" y="17"/>
                      <a:pt x="10" y="17"/>
                      <a:pt x="10" y="16"/>
                    </a:cubicBezTo>
                    <a:cubicBezTo>
                      <a:pt x="10" y="16"/>
                      <a:pt x="9" y="16"/>
                      <a:pt x="9" y="16"/>
                    </a:cubicBezTo>
                    <a:cubicBezTo>
                      <a:pt x="9" y="15"/>
                      <a:pt x="9" y="15"/>
                      <a:pt x="9" y="15"/>
                    </a:cubicBezTo>
                    <a:cubicBezTo>
                      <a:pt x="9" y="15"/>
                      <a:pt x="10" y="15"/>
                      <a:pt x="10" y="14"/>
                    </a:cubicBezTo>
                    <a:cubicBezTo>
                      <a:pt x="10" y="14"/>
                      <a:pt x="9" y="14"/>
                      <a:pt x="9" y="14"/>
                    </a:cubicBezTo>
                    <a:cubicBezTo>
                      <a:pt x="9" y="13"/>
                      <a:pt x="9" y="13"/>
                      <a:pt x="8" y="13"/>
                    </a:cubicBezTo>
                    <a:cubicBezTo>
                      <a:pt x="8" y="12"/>
                      <a:pt x="8" y="12"/>
                      <a:pt x="7" y="12"/>
                    </a:cubicBezTo>
                    <a:cubicBezTo>
                      <a:pt x="7" y="11"/>
                      <a:pt x="7" y="11"/>
                      <a:pt x="7" y="11"/>
                    </a:cubicBezTo>
                    <a:cubicBezTo>
                      <a:pt x="7" y="11"/>
                      <a:pt x="7" y="11"/>
                      <a:pt x="7" y="11"/>
                    </a:cubicBezTo>
                    <a:cubicBezTo>
                      <a:pt x="8" y="11"/>
                      <a:pt x="8" y="11"/>
                      <a:pt x="8" y="10"/>
                    </a:cubicBezTo>
                    <a:cubicBezTo>
                      <a:pt x="8" y="10"/>
                      <a:pt x="8" y="10"/>
                      <a:pt x="9" y="10"/>
                    </a:cubicBezTo>
                    <a:cubicBezTo>
                      <a:pt x="9" y="10"/>
                      <a:pt x="10" y="10"/>
                      <a:pt x="10" y="9"/>
                    </a:cubicBezTo>
                    <a:cubicBezTo>
                      <a:pt x="10" y="9"/>
                      <a:pt x="10" y="8"/>
                      <a:pt x="11" y="8"/>
                    </a:cubicBezTo>
                    <a:cubicBezTo>
                      <a:pt x="11" y="8"/>
                      <a:pt x="12" y="9"/>
                      <a:pt x="12" y="8"/>
                    </a:cubicBezTo>
                    <a:cubicBezTo>
                      <a:pt x="12" y="8"/>
                      <a:pt x="12" y="8"/>
                      <a:pt x="12" y="7"/>
                    </a:cubicBezTo>
                    <a:cubicBezTo>
                      <a:pt x="12" y="7"/>
                      <a:pt x="12" y="7"/>
                      <a:pt x="12" y="7"/>
                    </a:cubicBezTo>
                    <a:cubicBezTo>
                      <a:pt x="11" y="6"/>
                      <a:pt x="11" y="7"/>
                      <a:pt x="10" y="7"/>
                    </a:cubicBezTo>
                    <a:cubicBezTo>
                      <a:pt x="10" y="7"/>
                      <a:pt x="9" y="7"/>
                      <a:pt x="9" y="7"/>
                    </a:cubicBezTo>
                    <a:cubicBezTo>
                      <a:pt x="9" y="7"/>
                      <a:pt x="9" y="7"/>
                      <a:pt x="9" y="8"/>
                    </a:cubicBezTo>
                    <a:cubicBezTo>
                      <a:pt x="8" y="8"/>
                      <a:pt x="8" y="8"/>
                      <a:pt x="8" y="8"/>
                    </a:cubicBezTo>
                    <a:cubicBezTo>
                      <a:pt x="7" y="8"/>
                      <a:pt x="7" y="8"/>
                      <a:pt x="7" y="8"/>
                    </a:cubicBezTo>
                    <a:cubicBezTo>
                      <a:pt x="7" y="8"/>
                      <a:pt x="7" y="8"/>
                      <a:pt x="7" y="9"/>
                    </a:cubicBezTo>
                    <a:cubicBezTo>
                      <a:pt x="6" y="9"/>
                      <a:pt x="6" y="9"/>
                      <a:pt x="5" y="9"/>
                    </a:cubicBezTo>
                    <a:cubicBezTo>
                      <a:pt x="5" y="8"/>
                      <a:pt x="5" y="8"/>
                      <a:pt x="5" y="8"/>
                    </a:cubicBezTo>
                    <a:cubicBezTo>
                      <a:pt x="5" y="7"/>
                      <a:pt x="5" y="7"/>
                      <a:pt x="4" y="7"/>
                    </a:cubicBezTo>
                    <a:cubicBezTo>
                      <a:pt x="4" y="7"/>
                      <a:pt x="4" y="6"/>
                      <a:pt x="4" y="6"/>
                    </a:cubicBezTo>
                    <a:cubicBezTo>
                      <a:pt x="4" y="5"/>
                      <a:pt x="4" y="5"/>
                      <a:pt x="4" y="4"/>
                    </a:cubicBezTo>
                    <a:cubicBezTo>
                      <a:pt x="4" y="4"/>
                      <a:pt x="5" y="4"/>
                      <a:pt x="5" y="4"/>
                    </a:cubicBezTo>
                    <a:cubicBezTo>
                      <a:pt x="6" y="4"/>
                      <a:pt x="6" y="5"/>
                      <a:pt x="6" y="5"/>
                    </a:cubicBezTo>
                    <a:cubicBezTo>
                      <a:pt x="6" y="5"/>
                      <a:pt x="7" y="5"/>
                      <a:pt x="7" y="5"/>
                    </a:cubicBezTo>
                    <a:cubicBezTo>
                      <a:pt x="8" y="5"/>
                      <a:pt x="8" y="5"/>
                      <a:pt x="9" y="5"/>
                    </a:cubicBezTo>
                    <a:cubicBezTo>
                      <a:pt x="9" y="4"/>
                      <a:pt x="10" y="4"/>
                      <a:pt x="10" y="4"/>
                    </a:cubicBezTo>
                    <a:cubicBezTo>
                      <a:pt x="10" y="4"/>
                      <a:pt x="10" y="4"/>
                      <a:pt x="11" y="5"/>
                    </a:cubicBezTo>
                    <a:cubicBezTo>
                      <a:pt x="12" y="5"/>
                      <a:pt x="12" y="4"/>
                      <a:pt x="13" y="4"/>
                    </a:cubicBezTo>
                    <a:cubicBezTo>
                      <a:pt x="14" y="4"/>
                      <a:pt x="14" y="5"/>
                      <a:pt x="15" y="4"/>
                    </a:cubicBezTo>
                    <a:cubicBezTo>
                      <a:pt x="15" y="4"/>
                      <a:pt x="15" y="4"/>
                      <a:pt x="15" y="4"/>
                    </a:cubicBezTo>
                    <a:cubicBezTo>
                      <a:pt x="16" y="3"/>
                      <a:pt x="16" y="3"/>
                      <a:pt x="16" y="2"/>
                    </a:cubicBezTo>
                    <a:cubicBezTo>
                      <a:pt x="16" y="2"/>
                      <a:pt x="16" y="2"/>
                      <a:pt x="17" y="1"/>
                    </a:cubicBezTo>
                    <a:cubicBezTo>
                      <a:pt x="17" y="1"/>
                      <a:pt x="17" y="1"/>
                      <a:pt x="17" y="1"/>
                    </a:cubicBezTo>
                    <a:cubicBezTo>
                      <a:pt x="17" y="0"/>
                      <a:pt x="16" y="0"/>
                      <a:pt x="16" y="0"/>
                    </a:cubicBezTo>
                    <a:cubicBezTo>
                      <a:pt x="15" y="0"/>
                      <a:pt x="15" y="0"/>
                      <a:pt x="15" y="1"/>
                    </a:cubicBezTo>
                    <a:cubicBezTo>
                      <a:pt x="15" y="1"/>
                      <a:pt x="15" y="1"/>
                      <a:pt x="15" y="1"/>
                    </a:cubicBezTo>
                    <a:cubicBezTo>
                      <a:pt x="15" y="2"/>
                      <a:pt x="14" y="1"/>
                      <a:pt x="14" y="2"/>
                    </a:cubicBezTo>
                    <a:cubicBezTo>
                      <a:pt x="14" y="2"/>
                      <a:pt x="14" y="2"/>
                      <a:pt x="14" y="2"/>
                    </a:cubicBezTo>
                    <a:cubicBezTo>
                      <a:pt x="14" y="3"/>
                      <a:pt x="13" y="3"/>
                      <a:pt x="13" y="3"/>
                    </a:cubicBezTo>
                    <a:cubicBezTo>
                      <a:pt x="12" y="3"/>
                      <a:pt x="12" y="3"/>
                      <a:pt x="11" y="3"/>
                    </a:cubicBezTo>
                    <a:cubicBezTo>
                      <a:pt x="11" y="3"/>
                      <a:pt x="11" y="3"/>
                      <a:pt x="10" y="3"/>
                    </a:cubicBezTo>
                    <a:cubicBezTo>
                      <a:pt x="10" y="3"/>
                      <a:pt x="10" y="2"/>
                      <a:pt x="9" y="2"/>
                    </a:cubicBezTo>
                    <a:cubicBezTo>
                      <a:pt x="9" y="2"/>
                      <a:pt x="8" y="2"/>
                      <a:pt x="8" y="2"/>
                    </a:cubicBezTo>
                    <a:cubicBezTo>
                      <a:pt x="7" y="2"/>
                      <a:pt x="7" y="2"/>
                      <a:pt x="7" y="2"/>
                    </a:cubicBezTo>
                    <a:cubicBezTo>
                      <a:pt x="6" y="2"/>
                      <a:pt x="6" y="1"/>
                      <a:pt x="5" y="2"/>
                    </a:cubicBezTo>
                    <a:cubicBezTo>
                      <a:pt x="5" y="2"/>
                      <a:pt x="5" y="2"/>
                      <a:pt x="5" y="2"/>
                    </a:cubicBezTo>
                    <a:cubicBezTo>
                      <a:pt x="5" y="2"/>
                      <a:pt x="5" y="3"/>
                      <a:pt x="5" y="3"/>
                    </a:cubicBezTo>
                    <a:cubicBezTo>
                      <a:pt x="4" y="3"/>
                      <a:pt x="4" y="3"/>
                      <a:pt x="4" y="3"/>
                    </a:cubicBezTo>
                    <a:cubicBezTo>
                      <a:pt x="3" y="3"/>
                      <a:pt x="3" y="3"/>
                      <a:pt x="3" y="3"/>
                    </a:cubicBezTo>
                    <a:cubicBezTo>
                      <a:pt x="2" y="4"/>
                      <a:pt x="2" y="4"/>
                      <a:pt x="2" y="5"/>
                    </a:cubicBezTo>
                    <a:cubicBezTo>
                      <a:pt x="2" y="6"/>
                      <a:pt x="2" y="6"/>
                      <a:pt x="2" y="6"/>
                    </a:cubicBezTo>
                    <a:cubicBezTo>
                      <a:pt x="2" y="7"/>
                      <a:pt x="2" y="7"/>
                      <a:pt x="2" y="8"/>
                    </a:cubicBezTo>
                    <a:cubicBezTo>
                      <a:pt x="2" y="8"/>
                      <a:pt x="1" y="8"/>
                      <a:pt x="1" y="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90"/>
              <p:cNvSpPr>
                <a:spLocks/>
              </p:cNvSpPr>
              <p:nvPr/>
            </p:nvSpPr>
            <p:spPr bwMode="auto">
              <a:xfrm>
                <a:off x="6677027" y="2200276"/>
                <a:ext cx="227013" cy="573088"/>
              </a:xfrm>
              <a:custGeom>
                <a:avLst/>
                <a:gdLst>
                  <a:gd name="T0" fmla="*/ 4 w 21"/>
                  <a:gd name="T1" fmla="*/ 25 h 53"/>
                  <a:gd name="T2" fmla="*/ 4 w 21"/>
                  <a:gd name="T3" fmla="*/ 27 h 53"/>
                  <a:gd name="T4" fmla="*/ 5 w 21"/>
                  <a:gd name="T5" fmla="*/ 28 h 53"/>
                  <a:gd name="T6" fmla="*/ 6 w 21"/>
                  <a:gd name="T7" fmla="*/ 29 h 53"/>
                  <a:gd name="T8" fmla="*/ 7 w 21"/>
                  <a:gd name="T9" fmla="*/ 34 h 53"/>
                  <a:gd name="T10" fmla="*/ 8 w 21"/>
                  <a:gd name="T11" fmla="*/ 36 h 53"/>
                  <a:gd name="T12" fmla="*/ 12 w 21"/>
                  <a:gd name="T13" fmla="*/ 36 h 53"/>
                  <a:gd name="T14" fmla="*/ 13 w 21"/>
                  <a:gd name="T15" fmla="*/ 34 h 53"/>
                  <a:gd name="T16" fmla="*/ 15 w 21"/>
                  <a:gd name="T17" fmla="*/ 34 h 53"/>
                  <a:gd name="T18" fmla="*/ 16 w 21"/>
                  <a:gd name="T19" fmla="*/ 36 h 53"/>
                  <a:gd name="T20" fmla="*/ 17 w 21"/>
                  <a:gd name="T21" fmla="*/ 42 h 53"/>
                  <a:gd name="T22" fmla="*/ 18 w 21"/>
                  <a:gd name="T23" fmla="*/ 44 h 53"/>
                  <a:gd name="T24" fmla="*/ 18 w 21"/>
                  <a:gd name="T25" fmla="*/ 48 h 53"/>
                  <a:gd name="T26" fmla="*/ 19 w 21"/>
                  <a:gd name="T27" fmla="*/ 50 h 53"/>
                  <a:gd name="T28" fmla="*/ 19 w 21"/>
                  <a:gd name="T29" fmla="*/ 52 h 53"/>
                  <a:gd name="T30" fmla="*/ 20 w 21"/>
                  <a:gd name="T31" fmla="*/ 50 h 53"/>
                  <a:gd name="T32" fmla="*/ 21 w 21"/>
                  <a:gd name="T33" fmla="*/ 47 h 53"/>
                  <a:gd name="T34" fmla="*/ 20 w 21"/>
                  <a:gd name="T35" fmla="*/ 44 h 53"/>
                  <a:gd name="T36" fmla="*/ 19 w 21"/>
                  <a:gd name="T37" fmla="*/ 41 h 53"/>
                  <a:gd name="T38" fmla="*/ 19 w 21"/>
                  <a:gd name="T39" fmla="*/ 38 h 53"/>
                  <a:gd name="T40" fmla="*/ 18 w 21"/>
                  <a:gd name="T41" fmla="*/ 34 h 53"/>
                  <a:gd name="T42" fmla="*/ 15 w 21"/>
                  <a:gd name="T43" fmla="*/ 31 h 53"/>
                  <a:gd name="T44" fmla="*/ 15 w 21"/>
                  <a:gd name="T45" fmla="*/ 28 h 53"/>
                  <a:gd name="T46" fmla="*/ 15 w 21"/>
                  <a:gd name="T47" fmla="*/ 26 h 53"/>
                  <a:gd name="T48" fmla="*/ 17 w 21"/>
                  <a:gd name="T49" fmla="*/ 25 h 53"/>
                  <a:gd name="T50" fmla="*/ 20 w 21"/>
                  <a:gd name="T51" fmla="*/ 22 h 53"/>
                  <a:gd name="T52" fmla="*/ 20 w 21"/>
                  <a:gd name="T53" fmla="*/ 20 h 53"/>
                  <a:gd name="T54" fmla="*/ 17 w 21"/>
                  <a:gd name="T55" fmla="*/ 18 h 53"/>
                  <a:gd name="T56" fmla="*/ 16 w 21"/>
                  <a:gd name="T57" fmla="*/ 16 h 53"/>
                  <a:gd name="T58" fmla="*/ 14 w 21"/>
                  <a:gd name="T59" fmla="*/ 13 h 53"/>
                  <a:gd name="T60" fmla="*/ 12 w 21"/>
                  <a:gd name="T61" fmla="*/ 10 h 53"/>
                  <a:gd name="T62" fmla="*/ 14 w 21"/>
                  <a:gd name="T63" fmla="*/ 6 h 53"/>
                  <a:gd name="T64" fmla="*/ 11 w 21"/>
                  <a:gd name="T65" fmla="*/ 2 h 53"/>
                  <a:gd name="T66" fmla="*/ 9 w 21"/>
                  <a:gd name="T67" fmla="*/ 0 h 53"/>
                  <a:gd name="T68" fmla="*/ 7 w 21"/>
                  <a:gd name="T69" fmla="*/ 4 h 53"/>
                  <a:gd name="T70" fmla="*/ 5 w 21"/>
                  <a:gd name="T71" fmla="*/ 7 h 53"/>
                  <a:gd name="T72" fmla="*/ 5 w 21"/>
                  <a:gd name="T73" fmla="*/ 10 h 53"/>
                  <a:gd name="T74" fmla="*/ 4 w 21"/>
                  <a:gd name="T75" fmla="*/ 14 h 53"/>
                  <a:gd name="T76" fmla="*/ 3 w 21"/>
                  <a:gd name="T77" fmla="*/ 15 h 53"/>
                  <a:gd name="T78" fmla="*/ 2 w 21"/>
                  <a:gd name="T79" fmla="*/ 17 h 53"/>
                  <a:gd name="T80" fmla="*/ 1 w 21"/>
                  <a:gd name="T81" fmla="*/ 18 h 53"/>
                  <a:gd name="T82" fmla="*/ 1 w 21"/>
                  <a:gd name="T83" fmla="*/ 22 h 53"/>
                  <a:gd name="T84" fmla="*/ 0 w 21"/>
                  <a:gd name="T85"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53">
                    <a:moveTo>
                      <a:pt x="1" y="25"/>
                    </a:moveTo>
                    <a:cubicBezTo>
                      <a:pt x="2" y="25"/>
                      <a:pt x="2" y="24"/>
                      <a:pt x="2" y="24"/>
                    </a:cubicBezTo>
                    <a:cubicBezTo>
                      <a:pt x="3" y="24"/>
                      <a:pt x="4" y="24"/>
                      <a:pt x="4" y="25"/>
                    </a:cubicBezTo>
                    <a:cubicBezTo>
                      <a:pt x="4" y="26"/>
                      <a:pt x="5" y="26"/>
                      <a:pt x="4" y="26"/>
                    </a:cubicBezTo>
                    <a:cubicBezTo>
                      <a:pt x="4" y="26"/>
                      <a:pt x="4" y="26"/>
                      <a:pt x="4" y="26"/>
                    </a:cubicBezTo>
                    <a:cubicBezTo>
                      <a:pt x="4" y="27"/>
                      <a:pt x="4" y="27"/>
                      <a:pt x="4" y="27"/>
                    </a:cubicBezTo>
                    <a:cubicBezTo>
                      <a:pt x="3" y="27"/>
                      <a:pt x="4" y="27"/>
                      <a:pt x="4" y="28"/>
                    </a:cubicBezTo>
                    <a:cubicBezTo>
                      <a:pt x="4" y="28"/>
                      <a:pt x="4" y="28"/>
                      <a:pt x="4" y="28"/>
                    </a:cubicBezTo>
                    <a:cubicBezTo>
                      <a:pt x="5" y="28"/>
                      <a:pt x="5" y="28"/>
                      <a:pt x="5" y="28"/>
                    </a:cubicBezTo>
                    <a:cubicBezTo>
                      <a:pt x="5" y="27"/>
                      <a:pt x="5" y="27"/>
                      <a:pt x="5" y="27"/>
                    </a:cubicBezTo>
                    <a:cubicBezTo>
                      <a:pt x="5" y="28"/>
                      <a:pt x="5" y="28"/>
                      <a:pt x="6" y="28"/>
                    </a:cubicBezTo>
                    <a:cubicBezTo>
                      <a:pt x="6" y="28"/>
                      <a:pt x="6" y="29"/>
                      <a:pt x="6" y="29"/>
                    </a:cubicBezTo>
                    <a:cubicBezTo>
                      <a:pt x="7" y="30"/>
                      <a:pt x="7" y="30"/>
                      <a:pt x="7" y="31"/>
                    </a:cubicBezTo>
                    <a:cubicBezTo>
                      <a:pt x="7" y="31"/>
                      <a:pt x="7" y="32"/>
                      <a:pt x="8" y="32"/>
                    </a:cubicBezTo>
                    <a:cubicBezTo>
                      <a:pt x="8" y="33"/>
                      <a:pt x="7" y="33"/>
                      <a:pt x="7" y="34"/>
                    </a:cubicBezTo>
                    <a:cubicBezTo>
                      <a:pt x="7" y="35"/>
                      <a:pt x="7" y="35"/>
                      <a:pt x="7" y="36"/>
                    </a:cubicBezTo>
                    <a:cubicBezTo>
                      <a:pt x="7" y="36"/>
                      <a:pt x="7" y="36"/>
                      <a:pt x="8" y="36"/>
                    </a:cubicBezTo>
                    <a:cubicBezTo>
                      <a:pt x="8" y="36"/>
                      <a:pt x="8" y="36"/>
                      <a:pt x="8" y="36"/>
                    </a:cubicBezTo>
                    <a:cubicBezTo>
                      <a:pt x="9" y="36"/>
                      <a:pt x="9" y="36"/>
                      <a:pt x="9" y="36"/>
                    </a:cubicBezTo>
                    <a:cubicBezTo>
                      <a:pt x="10" y="36"/>
                      <a:pt x="10" y="36"/>
                      <a:pt x="11" y="36"/>
                    </a:cubicBezTo>
                    <a:cubicBezTo>
                      <a:pt x="11" y="36"/>
                      <a:pt x="11" y="36"/>
                      <a:pt x="12" y="36"/>
                    </a:cubicBezTo>
                    <a:cubicBezTo>
                      <a:pt x="12" y="35"/>
                      <a:pt x="12" y="35"/>
                      <a:pt x="12" y="35"/>
                    </a:cubicBezTo>
                    <a:cubicBezTo>
                      <a:pt x="12" y="35"/>
                      <a:pt x="13" y="35"/>
                      <a:pt x="13" y="35"/>
                    </a:cubicBezTo>
                    <a:cubicBezTo>
                      <a:pt x="13" y="35"/>
                      <a:pt x="13" y="34"/>
                      <a:pt x="13" y="34"/>
                    </a:cubicBezTo>
                    <a:cubicBezTo>
                      <a:pt x="13" y="34"/>
                      <a:pt x="13" y="33"/>
                      <a:pt x="13" y="33"/>
                    </a:cubicBezTo>
                    <a:cubicBezTo>
                      <a:pt x="13" y="33"/>
                      <a:pt x="14" y="33"/>
                      <a:pt x="14" y="33"/>
                    </a:cubicBezTo>
                    <a:cubicBezTo>
                      <a:pt x="14" y="33"/>
                      <a:pt x="14" y="33"/>
                      <a:pt x="15" y="34"/>
                    </a:cubicBezTo>
                    <a:cubicBezTo>
                      <a:pt x="15" y="34"/>
                      <a:pt x="15" y="34"/>
                      <a:pt x="15" y="35"/>
                    </a:cubicBezTo>
                    <a:cubicBezTo>
                      <a:pt x="15" y="35"/>
                      <a:pt x="15" y="35"/>
                      <a:pt x="16" y="35"/>
                    </a:cubicBezTo>
                    <a:cubicBezTo>
                      <a:pt x="16" y="36"/>
                      <a:pt x="16" y="36"/>
                      <a:pt x="16" y="36"/>
                    </a:cubicBezTo>
                    <a:cubicBezTo>
                      <a:pt x="17" y="37"/>
                      <a:pt x="16" y="38"/>
                      <a:pt x="16" y="39"/>
                    </a:cubicBezTo>
                    <a:cubicBezTo>
                      <a:pt x="17" y="39"/>
                      <a:pt x="17" y="40"/>
                      <a:pt x="17" y="40"/>
                    </a:cubicBezTo>
                    <a:cubicBezTo>
                      <a:pt x="17" y="41"/>
                      <a:pt x="17" y="41"/>
                      <a:pt x="17" y="42"/>
                    </a:cubicBezTo>
                    <a:cubicBezTo>
                      <a:pt x="17" y="42"/>
                      <a:pt x="17" y="43"/>
                      <a:pt x="17" y="43"/>
                    </a:cubicBezTo>
                    <a:cubicBezTo>
                      <a:pt x="18" y="43"/>
                      <a:pt x="18" y="43"/>
                      <a:pt x="18" y="44"/>
                    </a:cubicBezTo>
                    <a:cubicBezTo>
                      <a:pt x="18" y="44"/>
                      <a:pt x="18" y="44"/>
                      <a:pt x="18" y="44"/>
                    </a:cubicBezTo>
                    <a:cubicBezTo>
                      <a:pt x="19" y="45"/>
                      <a:pt x="18" y="45"/>
                      <a:pt x="18" y="46"/>
                    </a:cubicBezTo>
                    <a:cubicBezTo>
                      <a:pt x="18" y="46"/>
                      <a:pt x="19" y="46"/>
                      <a:pt x="19" y="47"/>
                    </a:cubicBezTo>
                    <a:cubicBezTo>
                      <a:pt x="19" y="47"/>
                      <a:pt x="18" y="48"/>
                      <a:pt x="18" y="48"/>
                    </a:cubicBezTo>
                    <a:cubicBezTo>
                      <a:pt x="19" y="49"/>
                      <a:pt x="19" y="49"/>
                      <a:pt x="19" y="49"/>
                    </a:cubicBezTo>
                    <a:cubicBezTo>
                      <a:pt x="20" y="49"/>
                      <a:pt x="20" y="50"/>
                      <a:pt x="19" y="50"/>
                    </a:cubicBezTo>
                    <a:cubicBezTo>
                      <a:pt x="19" y="50"/>
                      <a:pt x="19" y="50"/>
                      <a:pt x="19" y="50"/>
                    </a:cubicBezTo>
                    <a:cubicBezTo>
                      <a:pt x="19" y="51"/>
                      <a:pt x="19" y="51"/>
                      <a:pt x="19" y="52"/>
                    </a:cubicBezTo>
                    <a:cubicBezTo>
                      <a:pt x="19" y="52"/>
                      <a:pt x="19" y="53"/>
                      <a:pt x="19" y="53"/>
                    </a:cubicBezTo>
                    <a:cubicBezTo>
                      <a:pt x="19" y="52"/>
                      <a:pt x="19" y="52"/>
                      <a:pt x="19" y="52"/>
                    </a:cubicBezTo>
                    <a:cubicBezTo>
                      <a:pt x="19" y="52"/>
                      <a:pt x="19" y="52"/>
                      <a:pt x="19" y="51"/>
                    </a:cubicBezTo>
                    <a:cubicBezTo>
                      <a:pt x="19" y="51"/>
                      <a:pt x="19" y="51"/>
                      <a:pt x="19" y="51"/>
                    </a:cubicBezTo>
                    <a:cubicBezTo>
                      <a:pt x="20" y="50"/>
                      <a:pt x="20" y="50"/>
                      <a:pt x="20" y="50"/>
                    </a:cubicBezTo>
                    <a:cubicBezTo>
                      <a:pt x="20" y="50"/>
                      <a:pt x="21" y="50"/>
                      <a:pt x="21" y="50"/>
                    </a:cubicBezTo>
                    <a:cubicBezTo>
                      <a:pt x="21" y="49"/>
                      <a:pt x="21" y="49"/>
                      <a:pt x="21" y="49"/>
                    </a:cubicBezTo>
                    <a:cubicBezTo>
                      <a:pt x="21" y="48"/>
                      <a:pt x="21" y="48"/>
                      <a:pt x="21" y="47"/>
                    </a:cubicBezTo>
                    <a:cubicBezTo>
                      <a:pt x="21" y="47"/>
                      <a:pt x="21" y="46"/>
                      <a:pt x="21" y="46"/>
                    </a:cubicBezTo>
                    <a:cubicBezTo>
                      <a:pt x="21" y="46"/>
                      <a:pt x="21" y="45"/>
                      <a:pt x="21" y="45"/>
                    </a:cubicBezTo>
                    <a:cubicBezTo>
                      <a:pt x="20" y="45"/>
                      <a:pt x="20" y="44"/>
                      <a:pt x="20" y="44"/>
                    </a:cubicBezTo>
                    <a:cubicBezTo>
                      <a:pt x="20" y="43"/>
                      <a:pt x="20" y="43"/>
                      <a:pt x="20" y="43"/>
                    </a:cubicBezTo>
                    <a:cubicBezTo>
                      <a:pt x="20" y="42"/>
                      <a:pt x="20" y="42"/>
                      <a:pt x="20" y="41"/>
                    </a:cubicBezTo>
                    <a:cubicBezTo>
                      <a:pt x="19" y="41"/>
                      <a:pt x="19" y="41"/>
                      <a:pt x="19" y="41"/>
                    </a:cubicBezTo>
                    <a:cubicBezTo>
                      <a:pt x="18" y="41"/>
                      <a:pt x="18" y="40"/>
                      <a:pt x="18" y="40"/>
                    </a:cubicBezTo>
                    <a:cubicBezTo>
                      <a:pt x="18" y="40"/>
                      <a:pt x="18" y="40"/>
                      <a:pt x="19" y="39"/>
                    </a:cubicBezTo>
                    <a:cubicBezTo>
                      <a:pt x="19" y="39"/>
                      <a:pt x="19" y="38"/>
                      <a:pt x="19" y="38"/>
                    </a:cubicBezTo>
                    <a:cubicBezTo>
                      <a:pt x="19" y="37"/>
                      <a:pt x="19" y="37"/>
                      <a:pt x="19" y="37"/>
                    </a:cubicBezTo>
                    <a:cubicBezTo>
                      <a:pt x="19" y="36"/>
                      <a:pt x="19" y="36"/>
                      <a:pt x="19" y="36"/>
                    </a:cubicBezTo>
                    <a:cubicBezTo>
                      <a:pt x="19" y="35"/>
                      <a:pt x="18" y="35"/>
                      <a:pt x="18" y="34"/>
                    </a:cubicBezTo>
                    <a:cubicBezTo>
                      <a:pt x="18" y="34"/>
                      <a:pt x="18" y="33"/>
                      <a:pt x="17" y="33"/>
                    </a:cubicBezTo>
                    <a:cubicBezTo>
                      <a:pt x="17" y="32"/>
                      <a:pt x="17" y="32"/>
                      <a:pt x="16" y="32"/>
                    </a:cubicBezTo>
                    <a:cubicBezTo>
                      <a:pt x="16" y="31"/>
                      <a:pt x="16" y="31"/>
                      <a:pt x="15" y="31"/>
                    </a:cubicBezTo>
                    <a:cubicBezTo>
                      <a:pt x="15" y="30"/>
                      <a:pt x="15" y="30"/>
                      <a:pt x="15" y="30"/>
                    </a:cubicBezTo>
                    <a:cubicBezTo>
                      <a:pt x="14" y="29"/>
                      <a:pt x="14" y="29"/>
                      <a:pt x="14" y="29"/>
                    </a:cubicBezTo>
                    <a:cubicBezTo>
                      <a:pt x="15" y="28"/>
                      <a:pt x="15" y="28"/>
                      <a:pt x="15" y="28"/>
                    </a:cubicBezTo>
                    <a:cubicBezTo>
                      <a:pt x="15" y="28"/>
                      <a:pt x="15" y="28"/>
                      <a:pt x="15" y="27"/>
                    </a:cubicBezTo>
                    <a:cubicBezTo>
                      <a:pt x="15" y="27"/>
                      <a:pt x="15" y="27"/>
                      <a:pt x="15" y="26"/>
                    </a:cubicBezTo>
                    <a:cubicBezTo>
                      <a:pt x="15" y="26"/>
                      <a:pt x="15" y="26"/>
                      <a:pt x="15" y="26"/>
                    </a:cubicBezTo>
                    <a:cubicBezTo>
                      <a:pt x="15" y="26"/>
                      <a:pt x="15" y="25"/>
                      <a:pt x="15" y="25"/>
                    </a:cubicBezTo>
                    <a:cubicBezTo>
                      <a:pt x="16" y="25"/>
                      <a:pt x="16" y="25"/>
                      <a:pt x="17" y="25"/>
                    </a:cubicBezTo>
                    <a:cubicBezTo>
                      <a:pt x="17" y="25"/>
                      <a:pt x="17" y="25"/>
                      <a:pt x="17" y="25"/>
                    </a:cubicBezTo>
                    <a:cubicBezTo>
                      <a:pt x="18" y="25"/>
                      <a:pt x="18" y="24"/>
                      <a:pt x="18" y="24"/>
                    </a:cubicBezTo>
                    <a:cubicBezTo>
                      <a:pt x="19" y="24"/>
                      <a:pt x="19" y="24"/>
                      <a:pt x="19" y="23"/>
                    </a:cubicBezTo>
                    <a:cubicBezTo>
                      <a:pt x="20" y="23"/>
                      <a:pt x="20" y="23"/>
                      <a:pt x="20" y="22"/>
                    </a:cubicBezTo>
                    <a:cubicBezTo>
                      <a:pt x="21" y="22"/>
                      <a:pt x="21" y="22"/>
                      <a:pt x="21" y="22"/>
                    </a:cubicBezTo>
                    <a:cubicBezTo>
                      <a:pt x="21" y="21"/>
                      <a:pt x="21" y="21"/>
                      <a:pt x="21" y="21"/>
                    </a:cubicBezTo>
                    <a:cubicBezTo>
                      <a:pt x="21" y="21"/>
                      <a:pt x="20" y="21"/>
                      <a:pt x="20" y="20"/>
                    </a:cubicBezTo>
                    <a:cubicBezTo>
                      <a:pt x="19" y="20"/>
                      <a:pt x="19" y="19"/>
                      <a:pt x="19" y="19"/>
                    </a:cubicBezTo>
                    <a:cubicBezTo>
                      <a:pt x="18" y="19"/>
                      <a:pt x="18" y="19"/>
                      <a:pt x="17" y="19"/>
                    </a:cubicBezTo>
                    <a:cubicBezTo>
                      <a:pt x="17" y="18"/>
                      <a:pt x="17" y="18"/>
                      <a:pt x="17" y="18"/>
                    </a:cubicBezTo>
                    <a:cubicBezTo>
                      <a:pt x="17" y="17"/>
                      <a:pt x="18" y="17"/>
                      <a:pt x="18" y="17"/>
                    </a:cubicBezTo>
                    <a:cubicBezTo>
                      <a:pt x="18" y="16"/>
                      <a:pt x="18" y="16"/>
                      <a:pt x="17" y="16"/>
                    </a:cubicBezTo>
                    <a:cubicBezTo>
                      <a:pt x="17" y="16"/>
                      <a:pt x="17" y="16"/>
                      <a:pt x="16" y="16"/>
                    </a:cubicBezTo>
                    <a:cubicBezTo>
                      <a:pt x="16" y="15"/>
                      <a:pt x="16" y="15"/>
                      <a:pt x="16" y="14"/>
                    </a:cubicBezTo>
                    <a:cubicBezTo>
                      <a:pt x="15" y="14"/>
                      <a:pt x="16" y="13"/>
                      <a:pt x="15" y="13"/>
                    </a:cubicBezTo>
                    <a:cubicBezTo>
                      <a:pt x="15" y="12"/>
                      <a:pt x="15" y="13"/>
                      <a:pt x="14" y="13"/>
                    </a:cubicBezTo>
                    <a:cubicBezTo>
                      <a:pt x="14" y="13"/>
                      <a:pt x="13" y="13"/>
                      <a:pt x="13" y="13"/>
                    </a:cubicBezTo>
                    <a:cubicBezTo>
                      <a:pt x="12" y="13"/>
                      <a:pt x="12" y="12"/>
                      <a:pt x="12" y="12"/>
                    </a:cubicBezTo>
                    <a:cubicBezTo>
                      <a:pt x="12" y="11"/>
                      <a:pt x="11" y="11"/>
                      <a:pt x="12" y="10"/>
                    </a:cubicBezTo>
                    <a:cubicBezTo>
                      <a:pt x="12" y="10"/>
                      <a:pt x="12" y="9"/>
                      <a:pt x="13" y="9"/>
                    </a:cubicBezTo>
                    <a:cubicBezTo>
                      <a:pt x="13" y="8"/>
                      <a:pt x="14" y="8"/>
                      <a:pt x="14" y="7"/>
                    </a:cubicBezTo>
                    <a:cubicBezTo>
                      <a:pt x="14" y="7"/>
                      <a:pt x="14" y="7"/>
                      <a:pt x="14" y="6"/>
                    </a:cubicBezTo>
                    <a:cubicBezTo>
                      <a:pt x="13" y="5"/>
                      <a:pt x="14" y="5"/>
                      <a:pt x="13" y="4"/>
                    </a:cubicBezTo>
                    <a:cubicBezTo>
                      <a:pt x="13" y="4"/>
                      <a:pt x="13" y="4"/>
                      <a:pt x="13" y="3"/>
                    </a:cubicBezTo>
                    <a:cubicBezTo>
                      <a:pt x="12" y="3"/>
                      <a:pt x="12" y="2"/>
                      <a:pt x="11" y="2"/>
                    </a:cubicBezTo>
                    <a:cubicBezTo>
                      <a:pt x="11" y="1"/>
                      <a:pt x="11" y="1"/>
                      <a:pt x="10" y="1"/>
                    </a:cubicBezTo>
                    <a:cubicBezTo>
                      <a:pt x="10" y="0"/>
                      <a:pt x="10" y="0"/>
                      <a:pt x="10" y="0"/>
                    </a:cubicBezTo>
                    <a:cubicBezTo>
                      <a:pt x="9" y="0"/>
                      <a:pt x="9" y="0"/>
                      <a:pt x="9" y="0"/>
                    </a:cubicBezTo>
                    <a:cubicBezTo>
                      <a:pt x="9" y="1"/>
                      <a:pt x="10" y="1"/>
                      <a:pt x="10" y="2"/>
                    </a:cubicBezTo>
                    <a:cubicBezTo>
                      <a:pt x="9" y="3"/>
                      <a:pt x="9" y="3"/>
                      <a:pt x="8" y="3"/>
                    </a:cubicBezTo>
                    <a:cubicBezTo>
                      <a:pt x="8" y="4"/>
                      <a:pt x="7" y="4"/>
                      <a:pt x="7" y="4"/>
                    </a:cubicBezTo>
                    <a:cubicBezTo>
                      <a:pt x="7" y="5"/>
                      <a:pt x="6" y="4"/>
                      <a:pt x="6" y="5"/>
                    </a:cubicBezTo>
                    <a:cubicBezTo>
                      <a:pt x="5" y="5"/>
                      <a:pt x="5" y="6"/>
                      <a:pt x="5" y="6"/>
                    </a:cubicBezTo>
                    <a:cubicBezTo>
                      <a:pt x="5" y="7"/>
                      <a:pt x="5" y="7"/>
                      <a:pt x="5" y="7"/>
                    </a:cubicBezTo>
                    <a:cubicBezTo>
                      <a:pt x="5" y="8"/>
                      <a:pt x="5" y="8"/>
                      <a:pt x="5" y="8"/>
                    </a:cubicBezTo>
                    <a:cubicBezTo>
                      <a:pt x="5" y="9"/>
                      <a:pt x="5" y="9"/>
                      <a:pt x="4" y="9"/>
                    </a:cubicBezTo>
                    <a:cubicBezTo>
                      <a:pt x="4" y="9"/>
                      <a:pt x="5" y="10"/>
                      <a:pt x="5" y="10"/>
                    </a:cubicBezTo>
                    <a:cubicBezTo>
                      <a:pt x="5" y="11"/>
                      <a:pt x="5" y="11"/>
                      <a:pt x="5" y="11"/>
                    </a:cubicBezTo>
                    <a:cubicBezTo>
                      <a:pt x="5" y="12"/>
                      <a:pt x="5" y="12"/>
                      <a:pt x="4" y="12"/>
                    </a:cubicBezTo>
                    <a:cubicBezTo>
                      <a:pt x="4" y="13"/>
                      <a:pt x="5" y="13"/>
                      <a:pt x="4" y="14"/>
                    </a:cubicBezTo>
                    <a:cubicBezTo>
                      <a:pt x="4" y="14"/>
                      <a:pt x="4" y="13"/>
                      <a:pt x="3" y="13"/>
                    </a:cubicBezTo>
                    <a:cubicBezTo>
                      <a:pt x="3" y="13"/>
                      <a:pt x="3" y="13"/>
                      <a:pt x="3" y="13"/>
                    </a:cubicBezTo>
                    <a:cubicBezTo>
                      <a:pt x="2" y="13"/>
                      <a:pt x="2" y="14"/>
                      <a:pt x="3" y="15"/>
                    </a:cubicBezTo>
                    <a:cubicBezTo>
                      <a:pt x="3" y="15"/>
                      <a:pt x="3" y="15"/>
                      <a:pt x="3" y="16"/>
                    </a:cubicBezTo>
                    <a:cubicBezTo>
                      <a:pt x="3" y="16"/>
                      <a:pt x="2" y="16"/>
                      <a:pt x="2" y="16"/>
                    </a:cubicBezTo>
                    <a:cubicBezTo>
                      <a:pt x="2" y="17"/>
                      <a:pt x="2" y="17"/>
                      <a:pt x="2" y="17"/>
                    </a:cubicBezTo>
                    <a:cubicBezTo>
                      <a:pt x="2" y="17"/>
                      <a:pt x="3" y="17"/>
                      <a:pt x="3" y="18"/>
                    </a:cubicBezTo>
                    <a:cubicBezTo>
                      <a:pt x="3" y="18"/>
                      <a:pt x="2" y="18"/>
                      <a:pt x="2" y="18"/>
                    </a:cubicBezTo>
                    <a:cubicBezTo>
                      <a:pt x="2" y="19"/>
                      <a:pt x="2" y="18"/>
                      <a:pt x="1" y="18"/>
                    </a:cubicBezTo>
                    <a:cubicBezTo>
                      <a:pt x="1" y="19"/>
                      <a:pt x="1" y="19"/>
                      <a:pt x="1" y="19"/>
                    </a:cubicBezTo>
                    <a:cubicBezTo>
                      <a:pt x="1" y="19"/>
                      <a:pt x="1" y="20"/>
                      <a:pt x="1" y="20"/>
                    </a:cubicBezTo>
                    <a:cubicBezTo>
                      <a:pt x="1" y="21"/>
                      <a:pt x="1" y="21"/>
                      <a:pt x="1" y="22"/>
                    </a:cubicBezTo>
                    <a:cubicBezTo>
                      <a:pt x="0" y="22"/>
                      <a:pt x="0" y="23"/>
                      <a:pt x="0" y="23"/>
                    </a:cubicBezTo>
                    <a:cubicBezTo>
                      <a:pt x="0" y="23"/>
                      <a:pt x="0" y="23"/>
                      <a:pt x="0" y="23"/>
                    </a:cubicBezTo>
                    <a:cubicBezTo>
                      <a:pt x="0" y="24"/>
                      <a:pt x="0" y="24"/>
                      <a:pt x="0" y="24"/>
                    </a:cubicBezTo>
                    <a:cubicBezTo>
                      <a:pt x="1" y="24"/>
                      <a:pt x="1" y="25"/>
                      <a:pt x="1" y="2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91"/>
              <p:cNvSpPr>
                <a:spLocks/>
              </p:cNvSpPr>
              <p:nvPr/>
            </p:nvSpPr>
            <p:spPr bwMode="auto">
              <a:xfrm>
                <a:off x="6816727" y="3000376"/>
                <a:ext cx="22225" cy="11113"/>
              </a:xfrm>
              <a:custGeom>
                <a:avLst/>
                <a:gdLst>
                  <a:gd name="T0" fmla="*/ 1 w 2"/>
                  <a:gd name="T1" fmla="*/ 0 h 1"/>
                  <a:gd name="T2" fmla="*/ 0 w 2"/>
                  <a:gd name="T3" fmla="*/ 0 h 1"/>
                  <a:gd name="T4" fmla="*/ 0 w 2"/>
                  <a:gd name="T5" fmla="*/ 1 h 1"/>
                  <a:gd name="T6" fmla="*/ 1 w 2"/>
                  <a:gd name="T7" fmla="*/ 1 h 1"/>
                  <a:gd name="T8" fmla="*/ 1 w 2"/>
                  <a:gd name="T9" fmla="*/ 1 h 1"/>
                  <a:gd name="T10" fmla="*/ 2 w 2"/>
                  <a:gd name="T11" fmla="*/ 1 h 1"/>
                  <a:gd name="T12" fmla="*/ 2 w 2"/>
                  <a:gd name="T13" fmla="*/ 0 h 1"/>
                  <a:gd name="T14" fmla="*/ 1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0"/>
                    </a:moveTo>
                    <a:cubicBezTo>
                      <a:pt x="0" y="0"/>
                      <a:pt x="0" y="0"/>
                      <a:pt x="0" y="0"/>
                    </a:cubicBezTo>
                    <a:cubicBezTo>
                      <a:pt x="0" y="0"/>
                      <a:pt x="0" y="0"/>
                      <a:pt x="0" y="1"/>
                    </a:cubicBezTo>
                    <a:cubicBezTo>
                      <a:pt x="0" y="1"/>
                      <a:pt x="0" y="1"/>
                      <a:pt x="1" y="1"/>
                    </a:cubicBezTo>
                    <a:cubicBezTo>
                      <a:pt x="1" y="1"/>
                      <a:pt x="1" y="1"/>
                      <a:pt x="1" y="1"/>
                    </a:cubicBezTo>
                    <a:cubicBezTo>
                      <a:pt x="2" y="1"/>
                      <a:pt x="2" y="1"/>
                      <a:pt x="2" y="1"/>
                    </a:cubicBezTo>
                    <a:cubicBezTo>
                      <a:pt x="2" y="1"/>
                      <a:pt x="2" y="0"/>
                      <a:pt x="2" y="0"/>
                    </a:cubicBezTo>
                    <a:cubicBezTo>
                      <a:pt x="2"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92"/>
              <p:cNvSpPr>
                <a:spLocks/>
              </p:cNvSpPr>
              <p:nvPr/>
            </p:nvSpPr>
            <p:spPr bwMode="auto">
              <a:xfrm>
                <a:off x="6807202" y="2903539"/>
                <a:ext cx="301625" cy="366713"/>
              </a:xfrm>
              <a:custGeom>
                <a:avLst/>
                <a:gdLst>
                  <a:gd name="T0" fmla="*/ 8 w 28"/>
                  <a:gd name="T1" fmla="*/ 5 h 34"/>
                  <a:gd name="T2" fmla="*/ 7 w 28"/>
                  <a:gd name="T3" fmla="*/ 3 h 34"/>
                  <a:gd name="T4" fmla="*/ 6 w 28"/>
                  <a:gd name="T5" fmla="*/ 2 h 34"/>
                  <a:gd name="T6" fmla="*/ 2 w 28"/>
                  <a:gd name="T7" fmla="*/ 2 h 34"/>
                  <a:gd name="T8" fmla="*/ 0 w 28"/>
                  <a:gd name="T9" fmla="*/ 1 h 34"/>
                  <a:gd name="T10" fmla="*/ 0 w 28"/>
                  <a:gd name="T11" fmla="*/ 2 h 34"/>
                  <a:gd name="T12" fmla="*/ 2 w 28"/>
                  <a:gd name="T13" fmla="*/ 5 h 34"/>
                  <a:gd name="T14" fmla="*/ 3 w 28"/>
                  <a:gd name="T15" fmla="*/ 6 h 34"/>
                  <a:gd name="T16" fmla="*/ 5 w 28"/>
                  <a:gd name="T17" fmla="*/ 7 h 34"/>
                  <a:gd name="T18" fmla="*/ 6 w 28"/>
                  <a:gd name="T19" fmla="*/ 8 h 34"/>
                  <a:gd name="T20" fmla="*/ 6 w 28"/>
                  <a:gd name="T21" fmla="*/ 10 h 34"/>
                  <a:gd name="T22" fmla="*/ 7 w 28"/>
                  <a:gd name="T23" fmla="*/ 12 h 34"/>
                  <a:gd name="T24" fmla="*/ 9 w 28"/>
                  <a:gd name="T25" fmla="*/ 12 h 34"/>
                  <a:gd name="T26" fmla="*/ 10 w 28"/>
                  <a:gd name="T27" fmla="*/ 16 h 34"/>
                  <a:gd name="T28" fmla="*/ 11 w 28"/>
                  <a:gd name="T29" fmla="*/ 17 h 34"/>
                  <a:gd name="T30" fmla="*/ 12 w 28"/>
                  <a:gd name="T31" fmla="*/ 18 h 34"/>
                  <a:gd name="T32" fmla="*/ 13 w 28"/>
                  <a:gd name="T33" fmla="*/ 20 h 34"/>
                  <a:gd name="T34" fmla="*/ 14 w 28"/>
                  <a:gd name="T35" fmla="*/ 22 h 34"/>
                  <a:gd name="T36" fmla="*/ 15 w 28"/>
                  <a:gd name="T37" fmla="*/ 24 h 34"/>
                  <a:gd name="T38" fmla="*/ 16 w 28"/>
                  <a:gd name="T39" fmla="*/ 25 h 34"/>
                  <a:gd name="T40" fmla="*/ 17 w 28"/>
                  <a:gd name="T41" fmla="*/ 28 h 34"/>
                  <a:gd name="T42" fmla="*/ 18 w 28"/>
                  <a:gd name="T43" fmla="*/ 29 h 34"/>
                  <a:gd name="T44" fmla="*/ 20 w 28"/>
                  <a:gd name="T45" fmla="*/ 30 h 34"/>
                  <a:gd name="T46" fmla="*/ 22 w 28"/>
                  <a:gd name="T47" fmla="*/ 33 h 34"/>
                  <a:gd name="T48" fmla="*/ 24 w 28"/>
                  <a:gd name="T49" fmla="*/ 34 h 34"/>
                  <a:gd name="T50" fmla="*/ 25 w 28"/>
                  <a:gd name="T51" fmla="*/ 33 h 34"/>
                  <a:gd name="T52" fmla="*/ 27 w 28"/>
                  <a:gd name="T53" fmla="*/ 33 h 34"/>
                  <a:gd name="T54" fmla="*/ 27 w 28"/>
                  <a:gd name="T55" fmla="*/ 30 h 34"/>
                  <a:gd name="T56" fmla="*/ 28 w 28"/>
                  <a:gd name="T57" fmla="*/ 27 h 34"/>
                  <a:gd name="T58" fmla="*/ 27 w 28"/>
                  <a:gd name="T59" fmla="*/ 26 h 34"/>
                  <a:gd name="T60" fmla="*/ 26 w 28"/>
                  <a:gd name="T61" fmla="*/ 24 h 34"/>
                  <a:gd name="T62" fmla="*/ 25 w 28"/>
                  <a:gd name="T63" fmla="*/ 23 h 34"/>
                  <a:gd name="T64" fmla="*/ 23 w 28"/>
                  <a:gd name="T65" fmla="*/ 22 h 34"/>
                  <a:gd name="T66" fmla="*/ 23 w 28"/>
                  <a:gd name="T67" fmla="*/ 20 h 34"/>
                  <a:gd name="T68" fmla="*/ 21 w 28"/>
                  <a:gd name="T69" fmla="*/ 18 h 34"/>
                  <a:gd name="T70" fmla="*/ 22 w 28"/>
                  <a:gd name="T71" fmla="*/ 17 h 34"/>
                  <a:gd name="T72" fmla="*/ 20 w 28"/>
                  <a:gd name="T73" fmla="*/ 15 h 34"/>
                  <a:gd name="T74" fmla="*/ 20 w 28"/>
                  <a:gd name="T75" fmla="*/ 15 h 34"/>
                  <a:gd name="T76" fmla="*/ 18 w 28"/>
                  <a:gd name="T77" fmla="*/ 13 h 34"/>
                  <a:gd name="T78" fmla="*/ 17 w 28"/>
                  <a:gd name="T79" fmla="*/ 12 h 34"/>
                  <a:gd name="T80" fmla="*/ 16 w 28"/>
                  <a:gd name="T81" fmla="*/ 11 h 34"/>
                  <a:gd name="T82" fmla="*/ 15 w 28"/>
                  <a:gd name="T83" fmla="*/ 11 h 34"/>
                  <a:gd name="T84" fmla="*/ 13 w 28"/>
                  <a:gd name="T85" fmla="*/ 10 h 34"/>
                  <a:gd name="T86" fmla="*/ 11 w 28"/>
                  <a:gd name="T87" fmla="*/ 8 h 34"/>
                  <a:gd name="T88" fmla="*/ 10 w 28"/>
                  <a:gd name="T89" fmla="*/ 7 h 34"/>
                  <a:gd name="T90" fmla="*/ 9 w 28"/>
                  <a:gd name="T9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34">
                    <a:moveTo>
                      <a:pt x="9" y="6"/>
                    </a:moveTo>
                    <a:cubicBezTo>
                      <a:pt x="8" y="6"/>
                      <a:pt x="8" y="5"/>
                      <a:pt x="8" y="5"/>
                    </a:cubicBezTo>
                    <a:cubicBezTo>
                      <a:pt x="8" y="5"/>
                      <a:pt x="8" y="5"/>
                      <a:pt x="7" y="4"/>
                    </a:cubicBezTo>
                    <a:cubicBezTo>
                      <a:pt x="7" y="4"/>
                      <a:pt x="7" y="4"/>
                      <a:pt x="7" y="3"/>
                    </a:cubicBezTo>
                    <a:cubicBezTo>
                      <a:pt x="7" y="3"/>
                      <a:pt x="7" y="3"/>
                      <a:pt x="6" y="3"/>
                    </a:cubicBezTo>
                    <a:cubicBezTo>
                      <a:pt x="6" y="3"/>
                      <a:pt x="6" y="2"/>
                      <a:pt x="6" y="2"/>
                    </a:cubicBezTo>
                    <a:cubicBezTo>
                      <a:pt x="5" y="1"/>
                      <a:pt x="5" y="2"/>
                      <a:pt x="4" y="2"/>
                    </a:cubicBezTo>
                    <a:cubicBezTo>
                      <a:pt x="3" y="2"/>
                      <a:pt x="3" y="2"/>
                      <a:pt x="2" y="2"/>
                    </a:cubicBezTo>
                    <a:cubicBezTo>
                      <a:pt x="2" y="2"/>
                      <a:pt x="2" y="1"/>
                      <a:pt x="1" y="1"/>
                    </a:cubicBezTo>
                    <a:cubicBezTo>
                      <a:pt x="1" y="1"/>
                      <a:pt x="1" y="0"/>
                      <a:pt x="0" y="1"/>
                    </a:cubicBezTo>
                    <a:cubicBezTo>
                      <a:pt x="0" y="1"/>
                      <a:pt x="0" y="1"/>
                      <a:pt x="0" y="1"/>
                    </a:cubicBezTo>
                    <a:cubicBezTo>
                      <a:pt x="0" y="2"/>
                      <a:pt x="0" y="2"/>
                      <a:pt x="0" y="2"/>
                    </a:cubicBezTo>
                    <a:cubicBezTo>
                      <a:pt x="0" y="3"/>
                      <a:pt x="0" y="3"/>
                      <a:pt x="1" y="4"/>
                    </a:cubicBezTo>
                    <a:cubicBezTo>
                      <a:pt x="1" y="4"/>
                      <a:pt x="1" y="4"/>
                      <a:pt x="2" y="5"/>
                    </a:cubicBezTo>
                    <a:cubicBezTo>
                      <a:pt x="2" y="5"/>
                      <a:pt x="2" y="5"/>
                      <a:pt x="2" y="6"/>
                    </a:cubicBezTo>
                    <a:cubicBezTo>
                      <a:pt x="3" y="6"/>
                      <a:pt x="3" y="6"/>
                      <a:pt x="3" y="6"/>
                    </a:cubicBezTo>
                    <a:cubicBezTo>
                      <a:pt x="4" y="6"/>
                      <a:pt x="4" y="6"/>
                      <a:pt x="4" y="6"/>
                    </a:cubicBezTo>
                    <a:cubicBezTo>
                      <a:pt x="4" y="7"/>
                      <a:pt x="5" y="7"/>
                      <a:pt x="5" y="7"/>
                    </a:cubicBezTo>
                    <a:cubicBezTo>
                      <a:pt x="5" y="7"/>
                      <a:pt x="5" y="8"/>
                      <a:pt x="5" y="8"/>
                    </a:cubicBezTo>
                    <a:cubicBezTo>
                      <a:pt x="5" y="8"/>
                      <a:pt x="6" y="8"/>
                      <a:pt x="6" y="8"/>
                    </a:cubicBezTo>
                    <a:cubicBezTo>
                      <a:pt x="6" y="9"/>
                      <a:pt x="6" y="9"/>
                      <a:pt x="6" y="9"/>
                    </a:cubicBezTo>
                    <a:cubicBezTo>
                      <a:pt x="6" y="10"/>
                      <a:pt x="6" y="10"/>
                      <a:pt x="6" y="10"/>
                    </a:cubicBezTo>
                    <a:cubicBezTo>
                      <a:pt x="6" y="11"/>
                      <a:pt x="6" y="11"/>
                      <a:pt x="7" y="11"/>
                    </a:cubicBezTo>
                    <a:cubicBezTo>
                      <a:pt x="7" y="11"/>
                      <a:pt x="7" y="11"/>
                      <a:pt x="7" y="12"/>
                    </a:cubicBezTo>
                    <a:cubicBezTo>
                      <a:pt x="8" y="12"/>
                      <a:pt x="8" y="12"/>
                      <a:pt x="8" y="12"/>
                    </a:cubicBezTo>
                    <a:cubicBezTo>
                      <a:pt x="9" y="12"/>
                      <a:pt x="9" y="12"/>
                      <a:pt x="9" y="12"/>
                    </a:cubicBezTo>
                    <a:cubicBezTo>
                      <a:pt x="9" y="13"/>
                      <a:pt x="9" y="14"/>
                      <a:pt x="9" y="14"/>
                    </a:cubicBezTo>
                    <a:cubicBezTo>
                      <a:pt x="10" y="15"/>
                      <a:pt x="10" y="15"/>
                      <a:pt x="10" y="16"/>
                    </a:cubicBezTo>
                    <a:cubicBezTo>
                      <a:pt x="10" y="16"/>
                      <a:pt x="10" y="17"/>
                      <a:pt x="10" y="17"/>
                    </a:cubicBezTo>
                    <a:cubicBezTo>
                      <a:pt x="10" y="17"/>
                      <a:pt x="10" y="17"/>
                      <a:pt x="11" y="17"/>
                    </a:cubicBezTo>
                    <a:cubicBezTo>
                      <a:pt x="11" y="17"/>
                      <a:pt x="11" y="17"/>
                      <a:pt x="11" y="17"/>
                    </a:cubicBezTo>
                    <a:cubicBezTo>
                      <a:pt x="12" y="18"/>
                      <a:pt x="12" y="18"/>
                      <a:pt x="12" y="18"/>
                    </a:cubicBezTo>
                    <a:cubicBezTo>
                      <a:pt x="12" y="19"/>
                      <a:pt x="13" y="19"/>
                      <a:pt x="13" y="19"/>
                    </a:cubicBezTo>
                    <a:cubicBezTo>
                      <a:pt x="13" y="19"/>
                      <a:pt x="13" y="20"/>
                      <a:pt x="13" y="20"/>
                    </a:cubicBezTo>
                    <a:cubicBezTo>
                      <a:pt x="13" y="20"/>
                      <a:pt x="13" y="21"/>
                      <a:pt x="13" y="21"/>
                    </a:cubicBezTo>
                    <a:cubicBezTo>
                      <a:pt x="13" y="21"/>
                      <a:pt x="14" y="22"/>
                      <a:pt x="14" y="22"/>
                    </a:cubicBezTo>
                    <a:cubicBezTo>
                      <a:pt x="14" y="22"/>
                      <a:pt x="14" y="22"/>
                      <a:pt x="14" y="23"/>
                    </a:cubicBezTo>
                    <a:cubicBezTo>
                      <a:pt x="14" y="23"/>
                      <a:pt x="14" y="23"/>
                      <a:pt x="15" y="24"/>
                    </a:cubicBezTo>
                    <a:cubicBezTo>
                      <a:pt x="15" y="24"/>
                      <a:pt x="15" y="24"/>
                      <a:pt x="15" y="25"/>
                    </a:cubicBezTo>
                    <a:cubicBezTo>
                      <a:pt x="15" y="25"/>
                      <a:pt x="16" y="25"/>
                      <a:pt x="16" y="25"/>
                    </a:cubicBezTo>
                    <a:cubicBezTo>
                      <a:pt x="16" y="26"/>
                      <a:pt x="16" y="26"/>
                      <a:pt x="16" y="27"/>
                    </a:cubicBezTo>
                    <a:cubicBezTo>
                      <a:pt x="17" y="27"/>
                      <a:pt x="17" y="27"/>
                      <a:pt x="17" y="28"/>
                    </a:cubicBezTo>
                    <a:cubicBezTo>
                      <a:pt x="17" y="28"/>
                      <a:pt x="18" y="28"/>
                      <a:pt x="18" y="28"/>
                    </a:cubicBezTo>
                    <a:cubicBezTo>
                      <a:pt x="18" y="29"/>
                      <a:pt x="18" y="29"/>
                      <a:pt x="18" y="29"/>
                    </a:cubicBezTo>
                    <a:cubicBezTo>
                      <a:pt x="19" y="30"/>
                      <a:pt x="19" y="30"/>
                      <a:pt x="19" y="30"/>
                    </a:cubicBezTo>
                    <a:cubicBezTo>
                      <a:pt x="20" y="30"/>
                      <a:pt x="20" y="30"/>
                      <a:pt x="20" y="30"/>
                    </a:cubicBezTo>
                    <a:cubicBezTo>
                      <a:pt x="21" y="31"/>
                      <a:pt x="21" y="31"/>
                      <a:pt x="21" y="32"/>
                    </a:cubicBezTo>
                    <a:cubicBezTo>
                      <a:pt x="22" y="32"/>
                      <a:pt x="22" y="32"/>
                      <a:pt x="22" y="33"/>
                    </a:cubicBezTo>
                    <a:cubicBezTo>
                      <a:pt x="23" y="33"/>
                      <a:pt x="22" y="33"/>
                      <a:pt x="23" y="33"/>
                    </a:cubicBezTo>
                    <a:cubicBezTo>
                      <a:pt x="23" y="34"/>
                      <a:pt x="23" y="34"/>
                      <a:pt x="24" y="34"/>
                    </a:cubicBezTo>
                    <a:cubicBezTo>
                      <a:pt x="24" y="34"/>
                      <a:pt x="24" y="34"/>
                      <a:pt x="24" y="34"/>
                    </a:cubicBezTo>
                    <a:cubicBezTo>
                      <a:pt x="25" y="34"/>
                      <a:pt x="25" y="33"/>
                      <a:pt x="25" y="33"/>
                    </a:cubicBezTo>
                    <a:cubicBezTo>
                      <a:pt x="26" y="34"/>
                      <a:pt x="26" y="34"/>
                      <a:pt x="26" y="34"/>
                    </a:cubicBezTo>
                    <a:cubicBezTo>
                      <a:pt x="27" y="34"/>
                      <a:pt x="27" y="33"/>
                      <a:pt x="27" y="33"/>
                    </a:cubicBezTo>
                    <a:cubicBezTo>
                      <a:pt x="27" y="32"/>
                      <a:pt x="27" y="32"/>
                      <a:pt x="27" y="32"/>
                    </a:cubicBezTo>
                    <a:cubicBezTo>
                      <a:pt x="27" y="31"/>
                      <a:pt x="27" y="30"/>
                      <a:pt x="27" y="30"/>
                    </a:cubicBezTo>
                    <a:cubicBezTo>
                      <a:pt x="27" y="29"/>
                      <a:pt x="27" y="29"/>
                      <a:pt x="27" y="28"/>
                    </a:cubicBezTo>
                    <a:cubicBezTo>
                      <a:pt x="27" y="28"/>
                      <a:pt x="27" y="28"/>
                      <a:pt x="28" y="27"/>
                    </a:cubicBezTo>
                    <a:cubicBezTo>
                      <a:pt x="28" y="27"/>
                      <a:pt x="28" y="27"/>
                      <a:pt x="28" y="27"/>
                    </a:cubicBezTo>
                    <a:cubicBezTo>
                      <a:pt x="28" y="26"/>
                      <a:pt x="28" y="26"/>
                      <a:pt x="27" y="26"/>
                    </a:cubicBezTo>
                    <a:cubicBezTo>
                      <a:pt x="27" y="25"/>
                      <a:pt x="27" y="25"/>
                      <a:pt x="27" y="25"/>
                    </a:cubicBezTo>
                    <a:cubicBezTo>
                      <a:pt x="26" y="25"/>
                      <a:pt x="26" y="24"/>
                      <a:pt x="26" y="24"/>
                    </a:cubicBezTo>
                    <a:cubicBezTo>
                      <a:pt x="26" y="24"/>
                      <a:pt x="25" y="24"/>
                      <a:pt x="25" y="24"/>
                    </a:cubicBezTo>
                    <a:cubicBezTo>
                      <a:pt x="25" y="24"/>
                      <a:pt x="25" y="23"/>
                      <a:pt x="25" y="23"/>
                    </a:cubicBezTo>
                    <a:cubicBezTo>
                      <a:pt x="24" y="23"/>
                      <a:pt x="24" y="23"/>
                      <a:pt x="24" y="22"/>
                    </a:cubicBezTo>
                    <a:cubicBezTo>
                      <a:pt x="24" y="22"/>
                      <a:pt x="23" y="22"/>
                      <a:pt x="23" y="22"/>
                    </a:cubicBezTo>
                    <a:cubicBezTo>
                      <a:pt x="23" y="21"/>
                      <a:pt x="23" y="21"/>
                      <a:pt x="23" y="20"/>
                    </a:cubicBezTo>
                    <a:cubicBezTo>
                      <a:pt x="23" y="20"/>
                      <a:pt x="23" y="20"/>
                      <a:pt x="23" y="20"/>
                    </a:cubicBezTo>
                    <a:cubicBezTo>
                      <a:pt x="22" y="19"/>
                      <a:pt x="22" y="20"/>
                      <a:pt x="22" y="20"/>
                    </a:cubicBezTo>
                    <a:cubicBezTo>
                      <a:pt x="21" y="19"/>
                      <a:pt x="21" y="19"/>
                      <a:pt x="21" y="18"/>
                    </a:cubicBezTo>
                    <a:cubicBezTo>
                      <a:pt x="21" y="18"/>
                      <a:pt x="21" y="18"/>
                      <a:pt x="22" y="17"/>
                    </a:cubicBezTo>
                    <a:cubicBezTo>
                      <a:pt x="22" y="17"/>
                      <a:pt x="22" y="17"/>
                      <a:pt x="22" y="17"/>
                    </a:cubicBezTo>
                    <a:cubicBezTo>
                      <a:pt x="22" y="16"/>
                      <a:pt x="22" y="16"/>
                      <a:pt x="21" y="16"/>
                    </a:cubicBezTo>
                    <a:cubicBezTo>
                      <a:pt x="21" y="15"/>
                      <a:pt x="21" y="15"/>
                      <a:pt x="20" y="15"/>
                    </a:cubicBezTo>
                    <a:cubicBezTo>
                      <a:pt x="20" y="15"/>
                      <a:pt x="20" y="16"/>
                      <a:pt x="20" y="15"/>
                    </a:cubicBezTo>
                    <a:cubicBezTo>
                      <a:pt x="19" y="15"/>
                      <a:pt x="20" y="15"/>
                      <a:pt x="20" y="15"/>
                    </a:cubicBezTo>
                    <a:cubicBezTo>
                      <a:pt x="20" y="14"/>
                      <a:pt x="20" y="14"/>
                      <a:pt x="19" y="13"/>
                    </a:cubicBezTo>
                    <a:cubicBezTo>
                      <a:pt x="19" y="13"/>
                      <a:pt x="19" y="13"/>
                      <a:pt x="18" y="13"/>
                    </a:cubicBezTo>
                    <a:cubicBezTo>
                      <a:pt x="18" y="13"/>
                      <a:pt x="18" y="13"/>
                      <a:pt x="17" y="13"/>
                    </a:cubicBezTo>
                    <a:cubicBezTo>
                      <a:pt x="17" y="13"/>
                      <a:pt x="17" y="13"/>
                      <a:pt x="17" y="12"/>
                    </a:cubicBezTo>
                    <a:cubicBezTo>
                      <a:pt x="17" y="12"/>
                      <a:pt x="17" y="12"/>
                      <a:pt x="17" y="11"/>
                    </a:cubicBezTo>
                    <a:cubicBezTo>
                      <a:pt x="17" y="11"/>
                      <a:pt x="17" y="11"/>
                      <a:pt x="16" y="11"/>
                    </a:cubicBezTo>
                    <a:cubicBezTo>
                      <a:pt x="16" y="11"/>
                      <a:pt x="16" y="12"/>
                      <a:pt x="16" y="12"/>
                    </a:cubicBezTo>
                    <a:cubicBezTo>
                      <a:pt x="15" y="12"/>
                      <a:pt x="15" y="11"/>
                      <a:pt x="15" y="11"/>
                    </a:cubicBezTo>
                    <a:cubicBezTo>
                      <a:pt x="15" y="11"/>
                      <a:pt x="15" y="10"/>
                      <a:pt x="14" y="10"/>
                    </a:cubicBezTo>
                    <a:cubicBezTo>
                      <a:pt x="14" y="10"/>
                      <a:pt x="14" y="10"/>
                      <a:pt x="13" y="10"/>
                    </a:cubicBezTo>
                    <a:cubicBezTo>
                      <a:pt x="13" y="10"/>
                      <a:pt x="13" y="10"/>
                      <a:pt x="12" y="9"/>
                    </a:cubicBezTo>
                    <a:cubicBezTo>
                      <a:pt x="12" y="9"/>
                      <a:pt x="12" y="9"/>
                      <a:pt x="11" y="8"/>
                    </a:cubicBezTo>
                    <a:cubicBezTo>
                      <a:pt x="11" y="8"/>
                      <a:pt x="11" y="8"/>
                      <a:pt x="11" y="8"/>
                    </a:cubicBezTo>
                    <a:cubicBezTo>
                      <a:pt x="11" y="7"/>
                      <a:pt x="10" y="7"/>
                      <a:pt x="10" y="7"/>
                    </a:cubicBezTo>
                    <a:cubicBezTo>
                      <a:pt x="10" y="7"/>
                      <a:pt x="10" y="6"/>
                      <a:pt x="10" y="6"/>
                    </a:cubicBezTo>
                    <a:cubicBezTo>
                      <a:pt x="10" y="6"/>
                      <a:pt x="9" y="6"/>
                      <a:pt x="9"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93"/>
              <p:cNvSpPr>
                <a:spLocks/>
              </p:cNvSpPr>
              <p:nvPr/>
            </p:nvSpPr>
            <p:spPr bwMode="auto">
              <a:xfrm>
                <a:off x="6881814" y="3097214"/>
                <a:ext cx="22225" cy="11113"/>
              </a:xfrm>
              <a:custGeom>
                <a:avLst/>
                <a:gdLst>
                  <a:gd name="T0" fmla="*/ 1 w 2"/>
                  <a:gd name="T1" fmla="*/ 0 h 1"/>
                  <a:gd name="T2" fmla="*/ 1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1" y="0"/>
                    </a:cubicBezTo>
                    <a:cubicBezTo>
                      <a:pt x="1" y="1"/>
                      <a:pt x="1" y="1"/>
                      <a:pt x="1" y="1"/>
                    </a:cubicBezTo>
                    <a:cubicBezTo>
                      <a:pt x="2" y="1"/>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94"/>
              <p:cNvSpPr>
                <a:spLocks/>
              </p:cNvSpPr>
              <p:nvPr/>
            </p:nvSpPr>
            <p:spPr bwMode="auto">
              <a:xfrm>
                <a:off x="7065964" y="3086101"/>
                <a:ext cx="11113" cy="22225"/>
              </a:xfrm>
              <a:custGeom>
                <a:avLst/>
                <a:gdLst>
                  <a:gd name="T0" fmla="*/ 1 w 1"/>
                  <a:gd name="T1" fmla="*/ 1 h 2"/>
                  <a:gd name="T2" fmla="*/ 1 w 1"/>
                  <a:gd name="T3" fmla="*/ 1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1"/>
                    </a:cubicBezTo>
                    <a:cubicBezTo>
                      <a:pt x="1" y="0"/>
                      <a:pt x="0" y="0"/>
                      <a:pt x="0" y="0"/>
                    </a:cubicBezTo>
                    <a:cubicBezTo>
                      <a:pt x="0" y="1"/>
                      <a:pt x="0" y="1"/>
                      <a:pt x="0" y="1"/>
                    </a:cubicBezTo>
                    <a:cubicBezTo>
                      <a:pt x="0" y="1"/>
                      <a:pt x="0" y="2"/>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95"/>
              <p:cNvSpPr>
                <a:spLocks/>
              </p:cNvSpPr>
              <p:nvPr/>
            </p:nvSpPr>
            <p:spPr bwMode="auto">
              <a:xfrm>
                <a:off x="7185027" y="2946401"/>
                <a:ext cx="279400" cy="269875"/>
              </a:xfrm>
              <a:custGeom>
                <a:avLst/>
                <a:gdLst>
                  <a:gd name="T0" fmla="*/ 0 w 26"/>
                  <a:gd name="T1" fmla="*/ 13 h 25"/>
                  <a:gd name="T2" fmla="*/ 0 w 26"/>
                  <a:gd name="T3" fmla="*/ 14 h 25"/>
                  <a:gd name="T4" fmla="*/ 1 w 26"/>
                  <a:gd name="T5" fmla="*/ 15 h 25"/>
                  <a:gd name="T6" fmla="*/ 3 w 26"/>
                  <a:gd name="T7" fmla="*/ 17 h 25"/>
                  <a:gd name="T8" fmla="*/ 3 w 26"/>
                  <a:gd name="T9" fmla="*/ 18 h 25"/>
                  <a:gd name="T10" fmla="*/ 3 w 26"/>
                  <a:gd name="T11" fmla="*/ 20 h 25"/>
                  <a:gd name="T12" fmla="*/ 4 w 26"/>
                  <a:gd name="T13" fmla="*/ 21 h 25"/>
                  <a:gd name="T14" fmla="*/ 4 w 26"/>
                  <a:gd name="T15" fmla="*/ 22 h 25"/>
                  <a:gd name="T16" fmla="*/ 6 w 26"/>
                  <a:gd name="T17" fmla="*/ 22 h 25"/>
                  <a:gd name="T18" fmla="*/ 7 w 26"/>
                  <a:gd name="T19" fmla="*/ 22 h 25"/>
                  <a:gd name="T20" fmla="*/ 8 w 26"/>
                  <a:gd name="T21" fmla="*/ 23 h 25"/>
                  <a:gd name="T22" fmla="*/ 9 w 26"/>
                  <a:gd name="T23" fmla="*/ 23 h 25"/>
                  <a:gd name="T24" fmla="*/ 11 w 26"/>
                  <a:gd name="T25" fmla="*/ 22 h 25"/>
                  <a:gd name="T26" fmla="*/ 13 w 26"/>
                  <a:gd name="T27" fmla="*/ 23 h 25"/>
                  <a:gd name="T28" fmla="*/ 14 w 26"/>
                  <a:gd name="T29" fmla="*/ 24 h 25"/>
                  <a:gd name="T30" fmla="*/ 15 w 26"/>
                  <a:gd name="T31" fmla="*/ 25 h 25"/>
                  <a:gd name="T32" fmla="*/ 17 w 26"/>
                  <a:gd name="T33" fmla="*/ 24 h 25"/>
                  <a:gd name="T34" fmla="*/ 19 w 26"/>
                  <a:gd name="T35" fmla="*/ 21 h 25"/>
                  <a:gd name="T36" fmla="*/ 19 w 26"/>
                  <a:gd name="T37" fmla="*/ 19 h 25"/>
                  <a:gd name="T38" fmla="*/ 20 w 26"/>
                  <a:gd name="T39" fmla="*/ 17 h 25"/>
                  <a:gd name="T40" fmla="*/ 22 w 26"/>
                  <a:gd name="T41" fmla="*/ 16 h 25"/>
                  <a:gd name="T42" fmla="*/ 22 w 26"/>
                  <a:gd name="T43" fmla="*/ 13 h 25"/>
                  <a:gd name="T44" fmla="*/ 22 w 26"/>
                  <a:gd name="T45" fmla="*/ 12 h 25"/>
                  <a:gd name="T46" fmla="*/ 24 w 26"/>
                  <a:gd name="T47" fmla="*/ 11 h 25"/>
                  <a:gd name="T48" fmla="*/ 26 w 26"/>
                  <a:gd name="T49" fmla="*/ 11 h 25"/>
                  <a:gd name="T50" fmla="*/ 25 w 26"/>
                  <a:gd name="T51" fmla="*/ 9 h 25"/>
                  <a:gd name="T52" fmla="*/ 23 w 26"/>
                  <a:gd name="T53" fmla="*/ 8 h 25"/>
                  <a:gd name="T54" fmla="*/ 23 w 26"/>
                  <a:gd name="T55" fmla="*/ 6 h 25"/>
                  <a:gd name="T56" fmla="*/ 22 w 26"/>
                  <a:gd name="T57" fmla="*/ 5 h 25"/>
                  <a:gd name="T58" fmla="*/ 22 w 26"/>
                  <a:gd name="T59" fmla="*/ 3 h 25"/>
                  <a:gd name="T60" fmla="*/ 23 w 26"/>
                  <a:gd name="T61" fmla="*/ 1 h 25"/>
                  <a:gd name="T62" fmla="*/ 22 w 26"/>
                  <a:gd name="T63" fmla="*/ 1 h 25"/>
                  <a:gd name="T64" fmla="*/ 20 w 26"/>
                  <a:gd name="T65" fmla="*/ 0 h 25"/>
                  <a:gd name="T66" fmla="*/ 17 w 26"/>
                  <a:gd name="T67" fmla="*/ 1 h 25"/>
                  <a:gd name="T68" fmla="*/ 17 w 26"/>
                  <a:gd name="T69" fmla="*/ 4 h 25"/>
                  <a:gd name="T70" fmla="*/ 15 w 26"/>
                  <a:gd name="T71" fmla="*/ 6 h 25"/>
                  <a:gd name="T72" fmla="*/ 15 w 26"/>
                  <a:gd name="T73" fmla="*/ 8 h 25"/>
                  <a:gd name="T74" fmla="*/ 13 w 26"/>
                  <a:gd name="T75" fmla="*/ 8 h 25"/>
                  <a:gd name="T76" fmla="*/ 11 w 26"/>
                  <a:gd name="T77" fmla="*/ 9 h 25"/>
                  <a:gd name="T78" fmla="*/ 9 w 26"/>
                  <a:gd name="T79" fmla="*/ 8 h 25"/>
                  <a:gd name="T80" fmla="*/ 7 w 26"/>
                  <a:gd name="T81" fmla="*/ 10 h 25"/>
                  <a:gd name="T82" fmla="*/ 5 w 26"/>
                  <a:gd name="T83" fmla="*/ 9 h 25"/>
                  <a:gd name="T84" fmla="*/ 3 w 26"/>
                  <a:gd name="T85" fmla="*/ 9 h 25"/>
                  <a:gd name="T86" fmla="*/ 2 w 26"/>
                  <a:gd name="T87" fmla="*/ 8 h 25"/>
                  <a:gd name="T88" fmla="*/ 1 w 26"/>
                  <a:gd name="T89" fmla="*/ 8 h 25"/>
                  <a:gd name="T90" fmla="*/ 0 w 26"/>
                  <a:gd name="T91" fmla="*/ 9 h 25"/>
                  <a:gd name="T92" fmla="*/ 0 w 26"/>
                  <a:gd name="T93"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25">
                    <a:moveTo>
                      <a:pt x="0" y="13"/>
                    </a:moveTo>
                    <a:cubicBezTo>
                      <a:pt x="0" y="13"/>
                      <a:pt x="0" y="13"/>
                      <a:pt x="0" y="13"/>
                    </a:cubicBezTo>
                    <a:cubicBezTo>
                      <a:pt x="1" y="13"/>
                      <a:pt x="1" y="13"/>
                      <a:pt x="1" y="13"/>
                    </a:cubicBezTo>
                    <a:cubicBezTo>
                      <a:pt x="1" y="14"/>
                      <a:pt x="0" y="14"/>
                      <a:pt x="0" y="14"/>
                    </a:cubicBezTo>
                    <a:cubicBezTo>
                      <a:pt x="0" y="14"/>
                      <a:pt x="1" y="14"/>
                      <a:pt x="1" y="15"/>
                    </a:cubicBezTo>
                    <a:cubicBezTo>
                      <a:pt x="1" y="15"/>
                      <a:pt x="1" y="15"/>
                      <a:pt x="1" y="15"/>
                    </a:cubicBezTo>
                    <a:cubicBezTo>
                      <a:pt x="2" y="16"/>
                      <a:pt x="2" y="16"/>
                      <a:pt x="2" y="16"/>
                    </a:cubicBezTo>
                    <a:cubicBezTo>
                      <a:pt x="2" y="16"/>
                      <a:pt x="2" y="16"/>
                      <a:pt x="3" y="17"/>
                    </a:cubicBezTo>
                    <a:cubicBezTo>
                      <a:pt x="3" y="17"/>
                      <a:pt x="2" y="17"/>
                      <a:pt x="2" y="17"/>
                    </a:cubicBezTo>
                    <a:cubicBezTo>
                      <a:pt x="3" y="18"/>
                      <a:pt x="3" y="18"/>
                      <a:pt x="3" y="18"/>
                    </a:cubicBezTo>
                    <a:cubicBezTo>
                      <a:pt x="3" y="19"/>
                      <a:pt x="3" y="19"/>
                      <a:pt x="3" y="19"/>
                    </a:cubicBezTo>
                    <a:cubicBezTo>
                      <a:pt x="3" y="19"/>
                      <a:pt x="3" y="20"/>
                      <a:pt x="3" y="20"/>
                    </a:cubicBezTo>
                    <a:cubicBezTo>
                      <a:pt x="3" y="20"/>
                      <a:pt x="3" y="20"/>
                      <a:pt x="3" y="20"/>
                    </a:cubicBezTo>
                    <a:cubicBezTo>
                      <a:pt x="3" y="21"/>
                      <a:pt x="4" y="21"/>
                      <a:pt x="4" y="21"/>
                    </a:cubicBezTo>
                    <a:cubicBezTo>
                      <a:pt x="4" y="21"/>
                      <a:pt x="3" y="22"/>
                      <a:pt x="3" y="22"/>
                    </a:cubicBezTo>
                    <a:cubicBezTo>
                      <a:pt x="4" y="22"/>
                      <a:pt x="4" y="22"/>
                      <a:pt x="4" y="22"/>
                    </a:cubicBezTo>
                    <a:cubicBezTo>
                      <a:pt x="5" y="22"/>
                      <a:pt x="5" y="22"/>
                      <a:pt x="5" y="22"/>
                    </a:cubicBezTo>
                    <a:cubicBezTo>
                      <a:pt x="5" y="22"/>
                      <a:pt x="6" y="22"/>
                      <a:pt x="6" y="22"/>
                    </a:cubicBezTo>
                    <a:cubicBezTo>
                      <a:pt x="6" y="22"/>
                      <a:pt x="6" y="22"/>
                      <a:pt x="7" y="22"/>
                    </a:cubicBezTo>
                    <a:cubicBezTo>
                      <a:pt x="7" y="22"/>
                      <a:pt x="7" y="22"/>
                      <a:pt x="7" y="22"/>
                    </a:cubicBezTo>
                    <a:cubicBezTo>
                      <a:pt x="7" y="22"/>
                      <a:pt x="7" y="22"/>
                      <a:pt x="7" y="23"/>
                    </a:cubicBezTo>
                    <a:cubicBezTo>
                      <a:pt x="7" y="23"/>
                      <a:pt x="7" y="23"/>
                      <a:pt x="8" y="23"/>
                    </a:cubicBezTo>
                    <a:cubicBezTo>
                      <a:pt x="8" y="23"/>
                      <a:pt x="8" y="23"/>
                      <a:pt x="9" y="23"/>
                    </a:cubicBezTo>
                    <a:cubicBezTo>
                      <a:pt x="9" y="23"/>
                      <a:pt x="9" y="23"/>
                      <a:pt x="9" y="23"/>
                    </a:cubicBezTo>
                    <a:cubicBezTo>
                      <a:pt x="10" y="23"/>
                      <a:pt x="10" y="23"/>
                      <a:pt x="10" y="22"/>
                    </a:cubicBezTo>
                    <a:cubicBezTo>
                      <a:pt x="10" y="22"/>
                      <a:pt x="11" y="22"/>
                      <a:pt x="11" y="22"/>
                    </a:cubicBezTo>
                    <a:cubicBezTo>
                      <a:pt x="11" y="22"/>
                      <a:pt x="11" y="23"/>
                      <a:pt x="12" y="23"/>
                    </a:cubicBezTo>
                    <a:cubicBezTo>
                      <a:pt x="12" y="23"/>
                      <a:pt x="12" y="23"/>
                      <a:pt x="13" y="23"/>
                    </a:cubicBezTo>
                    <a:cubicBezTo>
                      <a:pt x="13" y="23"/>
                      <a:pt x="13" y="23"/>
                      <a:pt x="14" y="23"/>
                    </a:cubicBezTo>
                    <a:cubicBezTo>
                      <a:pt x="14" y="23"/>
                      <a:pt x="14" y="24"/>
                      <a:pt x="14" y="24"/>
                    </a:cubicBezTo>
                    <a:cubicBezTo>
                      <a:pt x="14" y="25"/>
                      <a:pt x="14" y="25"/>
                      <a:pt x="15" y="25"/>
                    </a:cubicBezTo>
                    <a:cubicBezTo>
                      <a:pt x="15" y="25"/>
                      <a:pt x="15" y="25"/>
                      <a:pt x="15" y="25"/>
                    </a:cubicBezTo>
                    <a:cubicBezTo>
                      <a:pt x="16" y="25"/>
                      <a:pt x="16" y="25"/>
                      <a:pt x="17" y="24"/>
                    </a:cubicBezTo>
                    <a:cubicBezTo>
                      <a:pt x="17" y="24"/>
                      <a:pt x="17" y="24"/>
                      <a:pt x="17" y="24"/>
                    </a:cubicBezTo>
                    <a:cubicBezTo>
                      <a:pt x="18" y="23"/>
                      <a:pt x="18" y="23"/>
                      <a:pt x="18" y="22"/>
                    </a:cubicBezTo>
                    <a:cubicBezTo>
                      <a:pt x="19" y="22"/>
                      <a:pt x="19" y="22"/>
                      <a:pt x="19" y="21"/>
                    </a:cubicBezTo>
                    <a:cubicBezTo>
                      <a:pt x="19" y="21"/>
                      <a:pt x="19" y="21"/>
                      <a:pt x="19" y="20"/>
                    </a:cubicBezTo>
                    <a:cubicBezTo>
                      <a:pt x="19" y="20"/>
                      <a:pt x="19" y="20"/>
                      <a:pt x="19" y="19"/>
                    </a:cubicBezTo>
                    <a:cubicBezTo>
                      <a:pt x="19" y="19"/>
                      <a:pt x="19" y="19"/>
                      <a:pt x="19" y="18"/>
                    </a:cubicBezTo>
                    <a:cubicBezTo>
                      <a:pt x="20" y="18"/>
                      <a:pt x="20" y="18"/>
                      <a:pt x="20" y="17"/>
                    </a:cubicBezTo>
                    <a:cubicBezTo>
                      <a:pt x="21" y="17"/>
                      <a:pt x="21" y="17"/>
                      <a:pt x="21" y="16"/>
                    </a:cubicBezTo>
                    <a:cubicBezTo>
                      <a:pt x="22" y="16"/>
                      <a:pt x="22" y="16"/>
                      <a:pt x="22" y="16"/>
                    </a:cubicBezTo>
                    <a:cubicBezTo>
                      <a:pt x="22" y="15"/>
                      <a:pt x="22" y="15"/>
                      <a:pt x="22" y="14"/>
                    </a:cubicBezTo>
                    <a:cubicBezTo>
                      <a:pt x="22" y="14"/>
                      <a:pt x="22" y="13"/>
                      <a:pt x="22" y="13"/>
                    </a:cubicBezTo>
                    <a:cubicBezTo>
                      <a:pt x="22" y="13"/>
                      <a:pt x="22" y="13"/>
                      <a:pt x="22" y="13"/>
                    </a:cubicBezTo>
                    <a:cubicBezTo>
                      <a:pt x="22" y="12"/>
                      <a:pt x="22" y="12"/>
                      <a:pt x="22" y="12"/>
                    </a:cubicBezTo>
                    <a:cubicBezTo>
                      <a:pt x="22" y="11"/>
                      <a:pt x="23" y="11"/>
                      <a:pt x="23" y="11"/>
                    </a:cubicBezTo>
                    <a:cubicBezTo>
                      <a:pt x="23" y="11"/>
                      <a:pt x="24" y="11"/>
                      <a:pt x="24" y="11"/>
                    </a:cubicBezTo>
                    <a:cubicBezTo>
                      <a:pt x="24" y="11"/>
                      <a:pt x="25" y="11"/>
                      <a:pt x="25" y="11"/>
                    </a:cubicBezTo>
                    <a:cubicBezTo>
                      <a:pt x="25" y="11"/>
                      <a:pt x="26" y="11"/>
                      <a:pt x="26" y="11"/>
                    </a:cubicBezTo>
                    <a:cubicBezTo>
                      <a:pt x="26" y="11"/>
                      <a:pt x="26" y="10"/>
                      <a:pt x="26" y="10"/>
                    </a:cubicBezTo>
                    <a:cubicBezTo>
                      <a:pt x="26" y="10"/>
                      <a:pt x="25" y="10"/>
                      <a:pt x="25" y="9"/>
                    </a:cubicBezTo>
                    <a:cubicBezTo>
                      <a:pt x="25" y="9"/>
                      <a:pt x="25" y="9"/>
                      <a:pt x="24" y="9"/>
                    </a:cubicBezTo>
                    <a:cubicBezTo>
                      <a:pt x="24" y="8"/>
                      <a:pt x="24" y="9"/>
                      <a:pt x="23" y="8"/>
                    </a:cubicBezTo>
                    <a:cubicBezTo>
                      <a:pt x="23" y="8"/>
                      <a:pt x="24" y="8"/>
                      <a:pt x="24" y="7"/>
                    </a:cubicBezTo>
                    <a:cubicBezTo>
                      <a:pt x="24" y="7"/>
                      <a:pt x="24" y="7"/>
                      <a:pt x="23" y="6"/>
                    </a:cubicBezTo>
                    <a:cubicBezTo>
                      <a:pt x="23" y="6"/>
                      <a:pt x="23" y="6"/>
                      <a:pt x="23" y="5"/>
                    </a:cubicBezTo>
                    <a:cubicBezTo>
                      <a:pt x="23" y="5"/>
                      <a:pt x="22" y="5"/>
                      <a:pt x="22" y="5"/>
                    </a:cubicBezTo>
                    <a:cubicBezTo>
                      <a:pt x="22" y="5"/>
                      <a:pt x="22" y="4"/>
                      <a:pt x="22" y="4"/>
                    </a:cubicBezTo>
                    <a:cubicBezTo>
                      <a:pt x="22" y="4"/>
                      <a:pt x="22" y="3"/>
                      <a:pt x="22" y="3"/>
                    </a:cubicBezTo>
                    <a:cubicBezTo>
                      <a:pt x="22" y="2"/>
                      <a:pt x="22" y="2"/>
                      <a:pt x="22" y="2"/>
                    </a:cubicBezTo>
                    <a:cubicBezTo>
                      <a:pt x="23" y="1"/>
                      <a:pt x="23" y="1"/>
                      <a:pt x="23" y="1"/>
                    </a:cubicBezTo>
                    <a:cubicBezTo>
                      <a:pt x="23" y="1"/>
                      <a:pt x="23" y="1"/>
                      <a:pt x="23" y="1"/>
                    </a:cubicBezTo>
                    <a:cubicBezTo>
                      <a:pt x="23" y="1"/>
                      <a:pt x="23" y="1"/>
                      <a:pt x="22" y="1"/>
                    </a:cubicBezTo>
                    <a:cubicBezTo>
                      <a:pt x="22" y="1"/>
                      <a:pt x="21" y="1"/>
                      <a:pt x="21" y="1"/>
                    </a:cubicBezTo>
                    <a:cubicBezTo>
                      <a:pt x="20" y="0"/>
                      <a:pt x="20" y="0"/>
                      <a:pt x="20" y="0"/>
                    </a:cubicBezTo>
                    <a:cubicBezTo>
                      <a:pt x="19" y="0"/>
                      <a:pt x="19" y="0"/>
                      <a:pt x="19" y="1"/>
                    </a:cubicBezTo>
                    <a:cubicBezTo>
                      <a:pt x="18" y="1"/>
                      <a:pt x="18" y="0"/>
                      <a:pt x="17" y="1"/>
                    </a:cubicBezTo>
                    <a:cubicBezTo>
                      <a:pt x="17" y="1"/>
                      <a:pt x="17" y="2"/>
                      <a:pt x="17" y="2"/>
                    </a:cubicBezTo>
                    <a:cubicBezTo>
                      <a:pt x="16" y="3"/>
                      <a:pt x="17" y="3"/>
                      <a:pt x="17" y="4"/>
                    </a:cubicBezTo>
                    <a:cubicBezTo>
                      <a:pt x="16" y="4"/>
                      <a:pt x="16" y="4"/>
                      <a:pt x="16" y="4"/>
                    </a:cubicBezTo>
                    <a:cubicBezTo>
                      <a:pt x="15" y="4"/>
                      <a:pt x="16" y="5"/>
                      <a:pt x="15" y="6"/>
                    </a:cubicBezTo>
                    <a:cubicBezTo>
                      <a:pt x="15" y="6"/>
                      <a:pt x="15" y="6"/>
                      <a:pt x="15" y="7"/>
                    </a:cubicBezTo>
                    <a:cubicBezTo>
                      <a:pt x="14" y="7"/>
                      <a:pt x="15" y="7"/>
                      <a:pt x="15" y="8"/>
                    </a:cubicBezTo>
                    <a:cubicBezTo>
                      <a:pt x="15" y="8"/>
                      <a:pt x="14" y="8"/>
                      <a:pt x="14" y="8"/>
                    </a:cubicBezTo>
                    <a:cubicBezTo>
                      <a:pt x="14" y="8"/>
                      <a:pt x="13" y="8"/>
                      <a:pt x="13" y="8"/>
                    </a:cubicBezTo>
                    <a:cubicBezTo>
                      <a:pt x="13" y="8"/>
                      <a:pt x="13" y="9"/>
                      <a:pt x="12" y="9"/>
                    </a:cubicBezTo>
                    <a:cubicBezTo>
                      <a:pt x="12" y="9"/>
                      <a:pt x="11" y="9"/>
                      <a:pt x="11" y="9"/>
                    </a:cubicBezTo>
                    <a:cubicBezTo>
                      <a:pt x="10" y="9"/>
                      <a:pt x="10" y="8"/>
                      <a:pt x="10" y="8"/>
                    </a:cubicBezTo>
                    <a:cubicBezTo>
                      <a:pt x="9" y="8"/>
                      <a:pt x="9" y="8"/>
                      <a:pt x="9" y="8"/>
                    </a:cubicBezTo>
                    <a:cubicBezTo>
                      <a:pt x="8" y="8"/>
                      <a:pt x="8" y="9"/>
                      <a:pt x="8" y="9"/>
                    </a:cubicBezTo>
                    <a:cubicBezTo>
                      <a:pt x="8" y="10"/>
                      <a:pt x="8" y="10"/>
                      <a:pt x="7" y="10"/>
                    </a:cubicBezTo>
                    <a:cubicBezTo>
                      <a:pt x="7" y="10"/>
                      <a:pt x="7" y="10"/>
                      <a:pt x="6" y="10"/>
                    </a:cubicBezTo>
                    <a:cubicBezTo>
                      <a:pt x="6" y="9"/>
                      <a:pt x="6" y="9"/>
                      <a:pt x="5" y="9"/>
                    </a:cubicBezTo>
                    <a:cubicBezTo>
                      <a:pt x="5" y="9"/>
                      <a:pt x="4" y="10"/>
                      <a:pt x="4" y="10"/>
                    </a:cubicBezTo>
                    <a:cubicBezTo>
                      <a:pt x="3" y="10"/>
                      <a:pt x="3" y="10"/>
                      <a:pt x="3" y="9"/>
                    </a:cubicBezTo>
                    <a:cubicBezTo>
                      <a:pt x="2" y="9"/>
                      <a:pt x="2" y="9"/>
                      <a:pt x="2" y="8"/>
                    </a:cubicBezTo>
                    <a:cubicBezTo>
                      <a:pt x="2" y="8"/>
                      <a:pt x="2" y="8"/>
                      <a:pt x="2" y="8"/>
                    </a:cubicBezTo>
                    <a:cubicBezTo>
                      <a:pt x="1" y="7"/>
                      <a:pt x="1" y="7"/>
                      <a:pt x="1" y="7"/>
                    </a:cubicBezTo>
                    <a:cubicBezTo>
                      <a:pt x="1" y="8"/>
                      <a:pt x="1" y="8"/>
                      <a:pt x="1" y="8"/>
                    </a:cubicBezTo>
                    <a:cubicBezTo>
                      <a:pt x="1" y="8"/>
                      <a:pt x="1" y="8"/>
                      <a:pt x="0" y="8"/>
                    </a:cubicBezTo>
                    <a:cubicBezTo>
                      <a:pt x="0" y="9"/>
                      <a:pt x="0" y="9"/>
                      <a:pt x="0" y="9"/>
                    </a:cubicBezTo>
                    <a:cubicBezTo>
                      <a:pt x="0" y="10"/>
                      <a:pt x="0" y="10"/>
                      <a:pt x="0" y="11"/>
                    </a:cubicBezTo>
                    <a:cubicBezTo>
                      <a:pt x="0" y="11"/>
                      <a:pt x="0" y="11"/>
                      <a:pt x="0" y="12"/>
                    </a:cubicBezTo>
                    <a:cubicBezTo>
                      <a:pt x="0" y="12"/>
                      <a:pt x="0" y="12"/>
                      <a:pt x="0" y="1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96"/>
              <p:cNvSpPr>
                <a:spLocks/>
              </p:cNvSpPr>
              <p:nvPr/>
            </p:nvSpPr>
            <p:spPr bwMode="auto">
              <a:xfrm>
                <a:off x="2530477" y="2740026"/>
                <a:ext cx="22225" cy="33338"/>
              </a:xfrm>
              <a:custGeom>
                <a:avLst/>
                <a:gdLst>
                  <a:gd name="T0" fmla="*/ 1 w 2"/>
                  <a:gd name="T1" fmla="*/ 3 h 3"/>
                  <a:gd name="T2" fmla="*/ 2 w 2"/>
                  <a:gd name="T3" fmla="*/ 3 h 3"/>
                  <a:gd name="T4" fmla="*/ 2 w 2"/>
                  <a:gd name="T5" fmla="*/ 2 h 3"/>
                  <a:gd name="T6" fmla="*/ 2 w 2"/>
                  <a:gd name="T7" fmla="*/ 1 h 3"/>
                  <a:gd name="T8" fmla="*/ 2 w 2"/>
                  <a:gd name="T9" fmla="*/ 0 h 3"/>
                  <a:gd name="T10" fmla="*/ 1 w 2"/>
                  <a:gd name="T11" fmla="*/ 0 h 3"/>
                  <a:gd name="T12" fmla="*/ 1 w 2"/>
                  <a:gd name="T13" fmla="*/ 1 h 3"/>
                  <a:gd name="T14" fmla="*/ 1 w 2"/>
                  <a:gd name="T15" fmla="*/ 2 h 3"/>
                  <a:gd name="T16" fmla="*/ 0 w 2"/>
                  <a:gd name="T17" fmla="*/ 2 h 3"/>
                  <a:gd name="T18" fmla="*/ 1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3"/>
                    </a:moveTo>
                    <a:cubicBezTo>
                      <a:pt x="1" y="3"/>
                      <a:pt x="1" y="3"/>
                      <a:pt x="2" y="3"/>
                    </a:cubicBezTo>
                    <a:cubicBezTo>
                      <a:pt x="2" y="2"/>
                      <a:pt x="2" y="2"/>
                      <a:pt x="2" y="2"/>
                    </a:cubicBezTo>
                    <a:cubicBezTo>
                      <a:pt x="2" y="2"/>
                      <a:pt x="2" y="2"/>
                      <a:pt x="2" y="1"/>
                    </a:cubicBezTo>
                    <a:cubicBezTo>
                      <a:pt x="2" y="1"/>
                      <a:pt x="2" y="1"/>
                      <a:pt x="2" y="0"/>
                    </a:cubicBezTo>
                    <a:cubicBezTo>
                      <a:pt x="2" y="0"/>
                      <a:pt x="2" y="0"/>
                      <a:pt x="1" y="0"/>
                    </a:cubicBezTo>
                    <a:cubicBezTo>
                      <a:pt x="1" y="1"/>
                      <a:pt x="1" y="1"/>
                      <a:pt x="1" y="1"/>
                    </a:cubicBezTo>
                    <a:cubicBezTo>
                      <a:pt x="1" y="1"/>
                      <a:pt x="1" y="1"/>
                      <a:pt x="1" y="2"/>
                    </a:cubicBezTo>
                    <a:cubicBezTo>
                      <a:pt x="1" y="2"/>
                      <a:pt x="0" y="2"/>
                      <a:pt x="0" y="2"/>
                    </a:cubicBezTo>
                    <a:cubicBezTo>
                      <a:pt x="0" y="3"/>
                      <a:pt x="1" y="3"/>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97"/>
              <p:cNvSpPr>
                <a:spLocks/>
              </p:cNvSpPr>
              <p:nvPr/>
            </p:nvSpPr>
            <p:spPr bwMode="auto">
              <a:xfrm>
                <a:off x="2098677" y="2503489"/>
                <a:ext cx="53975" cy="31750"/>
              </a:xfrm>
              <a:custGeom>
                <a:avLst/>
                <a:gdLst>
                  <a:gd name="T0" fmla="*/ 5 w 5"/>
                  <a:gd name="T1" fmla="*/ 1 h 3"/>
                  <a:gd name="T2" fmla="*/ 4 w 5"/>
                  <a:gd name="T3" fmla="*/ 1 h 3"/>
                  <a:gd name="T4" fmla="*/ 2 w 5"/>
                  <a:gd name="T5" fmla="*/ 1 h 3"/>
                  <a:gd name="T6" fmla="*/ 1 w 5"/>
                  <a:gd name="T7" fmla="*/ 1 h 3"/>
                  <a:gd name="T8" fmla="*/ 0 w 5"/>
                  <a:gd name="T9" fmla="*/ 1 h 3"/>
                  <a:gd name="T10" fmla="*/ 0 w 5"/>
                  <a:gd name="T11" fmla="*/ 1 h 3"/>
                  <a:gd name="T12" fmla="*/ 1 w 5"/>
                  <a:gd name="T13" fmla="*/ 2 h 3"/>
                  <a:gd name="T14" fmla="*/ 1 w 5"/>
                  <a:gd name="T15" fmla="*/ 3 h 3"/>
                  <a:gd name="T16" fmla="*/ 2 w 5"/>
                  <a:gd name="T17" fmla="*/ 3 h 3"/>
                  <a:gd name="T18" fmla="*/ 3 w 5"/>
                  <a:gd name="T19" fmla="*/ 2 h 3"/>
                  <a:gd name="T20" fmla="*/ 4 w 5"/>
                  <a:gd name="T21" fmla="*/ 2 h 3"/>
                  <a:gd name="T22" fmla="*/ 5 w 5"/>
                  <a:gd name="T23" fmla="*/ 2 h 3"/>
                  <a:gd name="T24" fmla="*/ 5 w 5"/>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5" y="1"/>
                    </a:moveTo>
                    <a:cubicBezTo>
                      <a:pt x="4" y="1"/>
                      <a:pt x="4" y="1"/>
                      <a:pt x="4" y="1"/>
                    </a:cubicBezTo>
                    <a:cubicBezTo>
                      <a:pt x="3" y="1"/>
                      <a:pt x="3" y="1"/>
                      <a:pt x="2" y="1"/>
                    </a:cubicBezTo>
                    <a:cubicBezTo>
                      <a:pt x="2" y="1"/>
                      <a:pt x="2" y="1"/>
                      <a:pt x="1" y="1"/>
                    </a:cubicBezTo>
                    <a:cubicBezTo>
                      <a:pt x="1" y="1"/>
                      <a:pt x="0" y="0"/>
                      <a:pt x="0" y="1"/>
                    </a:cubicBezTo>
                    <a:cubicBezTo>
                      <a:pt x="0" y="1"/>
                      <a:pt x="0" y="1"/>
                      <a:pt x="0" y="1"/>
                    </a:cubicBezTo>
                    <a:cubicBezTo>
                      <a:pt x="0" y="2"/>
                      <a:pt x="1" y="2"/>
                      <a:pt x="1" y="2"/>
                    </a:cubicBezTo>
                    <a:cubicBezTo>
                      <a:pt x="1" y="2"/>
                      <a:pt x="1" y="3"/>
                      <a:pt x="1" y="3"/>
                    </a:cubicBezTo>
                    <a:cubicBezTo>
                      <a:pt x="1" y="3"/>
                      <a:pt x="2" y="3"/>
                      <a:pt x="2" y="3"/>
                    </a:cubicBezTo>
                    <a:cubicBezTo>
                      <a:pt x="2" y="2"/>
                      <a:pt x="3" y="2"/>
                      <a:pt x="3" y="2"/>
                    </a:cubicBezTo>
                    <a:cubicBezTo>
                      <a:pt x="4" y="2"/>
                      <a:pt x="4" y="2"/>
                      <a:pt x="4" y="2"/>
                    </a:cubicBezTo>
                    <a:cubicBezTo>
                      <a:pt x="5" y="2"/>
                      <a:pt x="5" y="2"/>
                      <a:pt x="5" y="2"/>
                    </a:cubicBezTo>
                    <a:cubicBezTo>
                      <a:pt x="5" y="2"/>
                      <a:pt x="5" y="1"/>
                      <a:pt x="5"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98"/>
              <p:cNvSpPr>
                <a:spLocks/>
              </p:cNvSpPr>
              <p:nvPr/>
            </p:nvSpPr>
            <p:spPr bwMode="auto">
              <a:xfrm>
                <a:off x="1700214" y="2524126"/>
                <a:ext cx="119063" cy="141288"/>
              </a:xfrm>
              <a:custGeom>
                <a:avLst/>
                <a:gdLst>
                  <a:gd name="T0" fmla="*/ 10 w 11"/>
                  <a:gd name="T1" fmla="*/ 6 h 13"/>
                  <a:gd name="T2" fmla="*/ 10 w 11"/>
                  <a:gd name="T3" fmla="*/ 6 h 13"/>
                  <a:gd name="T4" fmla="*/ 9 w 11"/>
                  <a:gd name="T5" fmla="*/ 6 h 13"/>
                  <a:gd name="T6" fmla="*/ 8 w 11"/>
                  <a:gd name="T7" fmla="*/ 4 h 13"/>
                  <a:gd name="T8" fmla="*/ 9 w 11"/>
                  <a:gd name="T9" fmla="*/ 3 h 13"/>
                  <a:gd name="T10" fmla="*/ 9 w 11"/>
                  <a:gd name="T11" fmla="*/ 2 h 13"/>
                  <a:gd name="T12" fmla="*/ 9 w 11"/>
                  <a:gd name="T13" fmla="*/ 0 h 13"/>
                  <a:gd name="T14" fmla="*/ 9 w 11"/>
                  <a:gd name="T15" fmla="*/ 0 h 13"/>
                  <a:gd name="T16" fmla="*/ 8 w 11"/>
                  <a:gd name="T17" fmla="*/ 0 h 13"/>
                  <a:gd name="T18" fmla="*/ 7 w 11"/>
                  <a:gd name="T19" fmla="*/ 0 h 13"/>
                  <a:gd name="T20" fmla="*/ 5 w 11"/>
                  <a:gd name="T21" fmla="*/ 0 h 13"/>
                  <a:gd name="T22" fmla="*/ 5 w 11"/>
                  <a:gd name="T23" fmla="*/ 1 h 13"/>
                  <a:gd name="T24" fmla="*/ 5 w 11"/>
                  <a:gd name="T25" fmla="*/ 2 h 13"/>
                  <a:gd name="T26" fmla="*/ 3 w 11"/>
                  <a:gd name="T27" fmla="*/ 2 h 13"/>
                  <a:gd name="T28" fmla="*/ 4 w 11"/>
                  <a:gd name="T29" fmla="*/ 3 h 13"/>
                  <a:gd name="T30" fmla="*/ 5 w 11"/>
                  <a:gd name="T31" fmla="*/ 4 h 13"/>
                  <a:gd name="T32" fmla="*/ 5 w 11"/>
                  <a:gd name="T33" fmla="*/ 4 h 13"/>
                  <a:gd name="T34" fmla="*/ 5 w 11"/>
                  <a:gd name="T35" fmla="*/ 5 h 13"/>
                  <a:gd name="T36" fmla="*/ 3 w 11"/>
                  <a:gd name="T37" fmla="*/ 5 h 13"/>
                  <a:gd name="T38" fmla="*/ 2 w 11"/>
                  <a:gd name="T39" fmla="*/ 5 h 13"/>
                  <a:gd name="T40" fmla="*/ 1 w 11"/>
                  <a:gd name="T41" fmla="*/ 6 h 13"/>
                  <a:gd name="T42" fmla="*/ 1 w 11"/>
                  <a:gd name="T43" fmla="*/ 7 h 13"/>
                  <a:gd name="T44" fmla="*/ 1 w 11"/>
                  <a:gd name="T45" fmla="*/ 8 h 13"/>
                  <a:gd name="T46" fmla="*/ 0 w 11"/>
                  <a:gd name="T47" fmla="*/ 9 h 13"/>
                  <a:gd name="T48" fmla="*/ 0 w 11"/>
                  <a:gd name="T49" fmla="*/ 10 h 13"/>
                  <a:gd name="T50" fmla="*/ 0 w 11"/>
                  <a:gd name="T51" fmla="*/ 10 h 13"/>
                  <a:gd name="T52" fmla="*/ 1 w 11"/>
                  <a:gd name="T53" fmla="*/ 11 h 13"/>
                  <a:gd name="T54" fmla="*/ 2 w 11"/>
                  <a:gd name="T55" fmla="*/ 12 h 13"/>
                  <a:gd name="T56" fmla="*/ 3 w 11"/>
                  <a:gd name="T57" fmla="*/ 12 h 13"/>
                  <a:gd name="T58" fmla="*/ 5 w 11"/>
                  <a:gd name="T59" fmla="*/ 12 h 13"/>
                  <a:gd name="T60" fmla="*/ 5 w 11"/>
                  <a:gd name="T61" fmla="*/ 13 h 13"/>
                  <a:gd name="T62" fmla="*/ 5 w 11"/>
                  <a:gd name="T63" fmla="*/ 12 h 13"/>
                  <a:gd name="T64" fmla="*/ 6 w 11"/>
                  <a:gd name="T65" fmla="*/ 11 h 13"/>
                  <a:gd name="T66" fmla="*/ 7 w 11"/>
                  <a:gd name="T67" fmla="*/ 10 h 13"/>
                  <a:gd name="T68" fmla="*/ 8 w 11"/>
                  <a:gd name="T69" fmla="*/ 10 h 13"/>
                  <a:gd name="T70" fmla="*/ 8 w 11"/>
                  <a:gd name="T71" fmla="*/ 9 h 13"/>
                  <a:gd name="T72" fmla="*/ 8 w 11"/>
                  <a:gd name="T73" fmla="*/ 8 h 13"/>
                  <a:gd name="T74" fmla="*/ 9 w 11"/>
                  <a:gd name="T75" fmla="*/ 7 h 13"/>
                  <a:gd name="T76" fmla="*/ 11 w 11"/>
                  <a:gd name="T77" fmla="*/ 6 h 13"/>
                  <a:gd name="T78" fmla="*/ 11 w 11"/>
                  <a:gd name="T79" fmla="*/ 6 h 13"/>
                  <a:gd name="T80" fmla="*/ 11 w 11"/>
                  <a:gd name="T81" fmla="*/ 6 h 13"/>
                  <a:gd name="T82" fmla="*/ 10 w 11"/>
                  <a:gd name="T8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3">
                    <a:moveTo>
                      <a:pt x="10" y="6"/>
                    </a:moveTo>
                    <a:cubicBezTo>
                      <a:pt x="10" y="6"/>
                      <a:pt x="10" y="6"/>
                      <a:pt x="10" y="6"/>
                    </a:cubicBezTo>
                    <a:cubicBezTo>
                      <a:pt x="9" y="6"/>
                      <a:pt x="9" y="6"/>
                      <a:pt x="9" y="6"/>
                    </a:cubicBezTo>
                    <a:cubicBezTo>
                      <a:pt x="8" y="6"/>
                      <a:pt x="8" y="5"/>
                      <a:pt x="8" y="4"/>
                    </a:cubicBezTo>
                    <a:cubicBezTo>
                      <a:pt x="8" y="4"/>
                      <a:pt x="9" y="4"/>
                      <a:pt x="9" y="3"/>
                    </a:cubicBezTo>
                    <a:cubicBezTo>
                      <a:pt x="9" y="3"/>
                      <a:pt x="9" y="2"/>
                      <a:pt x="9" y="2"/>
                    </a:cubicBezTo>
                    <a:cubicBezTo>
                      <a:pt x="9" y="1"/>
                      <a:pt x="9" y="1"/>
                      <a:pt x="9" y="0"/>
                    </a:cubicBezTo>
                    <a:cubicBezTo>
                      <a:pt x="9" y="0"/>
                      <a:pt x="9" y="0"/>
                      <a:pt x="9" y="0"/>
                    </a:cubicBezTo>
                    <a:cubicBezTo>
                      <a:pt x="8" y="0"/>
                      <a:pt x="8" y="0"/>
                      <a:pt x="8" y="0"/>
                    </a:cubicBezTo>
                    <a:cubicBezTo>
                      <a:pt x="7" y="0"/>
                      <a:pt x="7" y="0"/>
                      <a:pt x="7" y="0"/>
                    </a:cubicBezTo>
                    <a:cubicBezTo>
                      <a:pt x="6" y="0"/>
                      <a:pt x="6" y="0"/>
                      <a:pt x="5" y="0"/>
                    </a:cubicBezTo>
                    <a:cubicBezTo>
                      <a:pt x="5" y="0"/>
                      <a:pt x="5" y="1"/>
                      <a:pt x="5" y="1"/>
                    </a:cubicBezTo>
                    <a:cubicBezTo>
                      <a:pt x="5" y="1"/>
                      <a:pt x="5" y="2"/>
                      <a:pt x="5" y="2"/>
                    </a:cubicBezTo>
                    <a:cubicBezTo>
                      <a:pt x="4" y="2"/>
                      <a:pt x="4" y="2"/>
                      <a:pt x="3" y="2"/>
                    </a:cubicBezTo>
                    <a:cubicBezTo>
                      <a:pt x="3" y="2"/>
                      <a:pt x="3" y="3"/>
                      <a:pt x="4" y="3"/>
                    </a:cubicBezTo>
                    <a:cubicBezTo>
                      <a:pt x="4" y="4"/>
                      <a:pt x="4" y="4"/>
                      <a:pt x="5" y="4"/>
                    </a:cubicBezTo>
                    <a:cubicBezTo>
                      <a:pt x="5" y="4"/>
                      <a:pt x="5" y="4"/>
                      <a:pt x="5" y="4"/>
                    </a:cubicBezTo>
                    <a:cubicBezTo>
                      <a:pt x="5" y="5"/>
                      <a:pt x="5" y="5"/>
                      <a:pt x="5" y="5"/>
                    </a:cubicBezTo>
                    <a:cubicBezTo>
                      <a:pt x="5" y="6"/>
                      <a:pt x="4" y="5"/>
                      <a:pt x="3" y="5"/>
                    </a:cubicBezTo>
                    <a:cubicBezTo>
                      <a:pt x="3" y="5"/>
                      <a:pt x="3" y="5"/>
                      <a:pt x="2" y="5"/>
                    </a:cubicBezTo>
                    <a:cubicBezTo>
                      <a:pt x="2" y="5"/>
                      <a:pt x="2" y="6"/>
                      <a:pt x="1" y="6"/>
                    </a:cubicBezTo>
                    <a:cubicBezTo>
                      <a:pt x="1" y="6"/>
                      <a:pt x="1" y="7"/>
                      <a:pt x="1" y="7"/>
                    </a:cubicBezTo>
                    <a:cubicBezTo>
                      <a:pt x="1" y="7"/>
                      <a:pt x="1" y="8"/>
                      <a:pt x="1" y="8"/>
                    </a:cubicBezTo>
                    <a:cubicBezTo>
                      <a:pt x="1" y="8"/>
                      <a:pt x="0" y="8"/>
                      <a:pt x="0" y="9"/>
                    </a:cubicBezTo>
                    <a:cubicBezTo>
                      <a:pt x="0" y="9"/>
                      <a:pt x="0" y="9"/>
                      <a:pt x="0" y="10"/>
                    </a:cubicBezTo>
                    <a:cubicBezTo>
                      <a:pt x="0" y="10"/>
                      <a:pt x="0" y="10"/>
                      <a:pt x="0" y="10"/>
                    </a:cubicBezTo>
                    <a:cubicBezTo>
                      <a:pt x="0" y="10"/>
                      <a:pt x="1" y="10"/>
                      <a:pt x="1" y="11"/>
                    </a:cubicBezTo>
                    <a:cubicBezTo>
                      <a:pt x="1" y="11"/>
                      <a:pt x="1" y="12"/>
                      <a:pt x="2" y="12"/>
                    </a:cubicBezTo>
                    <a:cubicBezTo>
                      <a:pt x="2" y="12"/>
                      <a:pt x="3" y="12"/>
                      <a:pt x="3" y="12"/>
                    </a:cubicBezTo>
                    <a:cubicBezTo>
                      <a:pt x="4" y="13"/>
                      <a:pt x="4" y="12"/>
                      <a:pt x="5" y="12"/>
                    </a:cubicBezTo>
                    <a:cubicBezTo>
                      <a:pt x="5" y="12"/>
                      <a:pt x="5" y="12"/>
                      <a:pt x="5" y="13"/>
                    </a:cubicBezTo>
                    <a:cubicBezTo>
                      <a:pt x="5" y="12"/>
                      <a:pt x="5" y="12"/>
                      <a:pt x="5" y="12"/>
                    </a:cubicBezTo>
                    <a:cubicBezTo>
                      <a:pt x="6" y="12"/>
                      <a:pt x="6" y="11"/>
                      <a:pt x="6" y="11"/>
                    </a:cubicBezTo>
                    <a:cubicBezTo>
                      <a:pt x="7" y="11"/>
                      <a:pt x="7" y="11"/>
                      <a:pt x="7" y="10"/>
                    </a:cubicBezTo>
                    <a:cubicBezTo>
                      <a:pt x="8" y="10"/>
                      <a:pt x="8" y="10"/>
                      <a:pt x="8" y="10"/>
                    </a:cubicBezTo>
                    <a:cubicBezTo>
                      <a:pt x="8" y="10"/>
                      <a:pt x="8" y="10"/>
                      <a:pt x="8" y="9"/>
                    </a:cubicBezTo>
                    <a:cubicBezTo>
                      <a:pt x="8" y="9"/>
                      <a:pt x="8" y="8"/>
                      <a:pt x="8" y="8"/>
                    </a:cubicBezTo>
                    <a:cubicBezTo>
                      <a:pt x="8" y="8"/>
                      <a:pt x="9" y="8"/>
                      <a:pt x="9" y="7"/>
                    </a:cubicBezTo>
                    <a:cubicBezTo>
                      <a:pt x="10" y="7"/>
                      <a:pt x="10" y="7"/>
                      <a:pt x="11" y="6"/>
                    </a:cubicBezTo>
                    <a:cubicBezTo>
                      <a:pt x="11" y="6"/>
                      <a:pt x="11" y="6"/>
                      <a:pt x="11" y="6"/>
                    </a:cubicBezTo>
                    <a:cubicBezTo>
                      <a:pt x="11" y="6"/>
                      <a:pt x="11" y="6"/>
                      <a:pt x="11" y="6"/>
                    </a:cubicBezTo>
                    <a:cubicBezTo>
                      <a:pt x="10" y="6"/>
                      <a:pt x="10" y="6"/>
                      <a:pt x="10"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99"/>
              <p:cNvSpPr>
                <a:spLocks/>
              </p:cNvSpPr>
              <p:nvPr/>
            </p:nvSpPr>
            <p:spPr bwMode="auto">
              <a:xfrm>
                <a:off x="1936752" y="2784476"/>
                <a:ext cx="161925" cy="74613"/>
              </a:xfrm>
              <a:custGeom>
                <a:avLst/>
                <a:gdLst>
                  <a:gd name="T0" fmla="*/ 14 w 15"/>
                  <a:gd name="T1" fmla="*/ 6 h 7"/>
                  <a:gd name="T2" fmla="*/ 14 w 15"/>
                  <a:gd name="T3" fmla="*/ 6 h 7"/>
                  <a:gd name="T4" fmla="*/ 15 w 15"/>
                  <a:gd name="T5" fmla="*/ 6 h 7"/>
                  <a:gd name="T6" fmla="*/ 15 w 15"/>
                  <a:gd name="T7" fmla="*/ 5 h 7"/>
                  <a:gd name="T8" fmla="*/ 15 w 15"/>
                  <a:gd name="T9" fmla="*/ 4 h 7"/>
                  <a:gd name="T10" fmla="*/ 15 w 15"/>
                  <a:gd name="T11" fmla="*/ 4 h 7"/>
                  <a:gd name="T12" fmla="*/ 15 w 15"/>
                  <a:gd name="T13" fmla="*/ 3 h 7"/>
                  <a:gd name="T14" fmla="*/ 14 w 15"/>
                  <a:gd name="T15" fmla="*/ 2 h 7"/>
                  <a:gd name="T16" fmla="*/ 13 w 15"/>
                  <a:gd name="T17" fmla="*/ 1 h 7"/>
                  <a:gd name="T18" fmla="*/ 12 w 15"/>
                  <a:gd name="T19" fmla="*/ 0 h 7"/>
                  <a:gd name="T20" fmla="*/ 11 w 15"/>
                  <a:gd name="T21" fmla="*/ 0 h 7"/>
                  <a:gd name="T22" fmla="*/ 9 w 15"/>
                  <a:gd name="T23" fmla="*/ 0 h 7"/>
                  <a:gd name="T24" fmla="*/ 8 w 15"/>
                  <a:gd name="T25" fmla="*/ 0 h 7"/>
                  <a:gd name="T26" fmla="*/ 8 w 15"/>
                  <a:gd name="T27" fmla="*/ 1 h 7"/>
                  <a:gd name="T28" fmla="*/ 7 w 15"/>
                  <a:gd name="T29" fmla="*/ 1 h 7"/>
                  <a:gd name="T30" fmla="*/ 6 w 15"/>
                  <a:gd name="T31" fmla="*/ 2 h 7"/>
                  <a:gd name="T32" fmla="*/ 4 w 15"/>
                  <a:gd name="T33" fmla="*/ 2 h 7"/>
                  <a:gd name="T34" fmla="*/ 3 w 15"/>
                  <a:gd name="T35" fmla="*/ 2 h 7"/>
                  <a:gd name="T36" fmla="*/ 3 w 15"/>
                  <a:gd name="T37" fmla="*/ 0 h 7"/>
                  <a:gd name="T38" fmla="*/ 2 w 15"/>
                  <a:gd name="T39" fmla="*/ 0 h 7"/>
                  <a:gd name="T40" fmla="*/ 2 w 15"/>
                  <a:gd name="T41" fmla="*/ 0 h 7"/>
                  <a:gd name="T42" fmla="*/ 1 w 15"/>
                  <a:gd name="T43" fmla="*/ 0 h 7"/>
                  <a:gd name="T44" fmla="*/ 0 w 15"/>
                  <a:gd name="T45" fmla="*/ 1 h 7"/>
                  <a:gd name="T46" fmla="*/ 1 w 15"/>
                  <a:gd name="T47" fmla="*/ 1 h 7"/>
                  <a:gd name="T48" fmla="*/ 1 w 15"/>
                  <a:gd name="T49" fmla="*/ 2 h 7"/>
                  <a:gd name="T50" fmla="*/ 0 w 15"/>
                  <a:gd name="T51" fmla="*/ 3 h 7"/>
                  <a:gd name="T52" fmla="*/ 0 w 15"/>
                  <a:gd name="T53" fmla="*/ 4 h 7"/>
                  <a:gd name="T54" fmla="*/ 1 w 15"/>
                  <a:gd name="T55" fmla="*/ 4 h 7"/>
                  <a:gd name="T56" fmla="*/ 1 w 15"/>
                  <a:gd name="T57" fmla="*/ 4 h 7"/>
                  <a:gd name="T58" fmla="*/ 3 w 15"/>
                  <a:gd name="T59" fmla="*/ 4 h 7"/>
                  <a:gd name="T60" fmla="*/ 4 w 15"/>
                  <a:gd name="T61" fmla="*/ 4 h 7"/>
                  <a:gd name="T62" fmla="*/ 4 w 15"/>
                  <a:gd name="T63" fmla="*/ 6 h 7"/>
                  <a:gd name="T64" fmla="*/ 6 w 15"/>
                  <a:gd name="T65" fmla="*/ 6 h 7"/>
                  <a:gd name="T66" fmla="*/ 6 w 15"/>
                  <a:gd name="T67" fmla="*/ 7 h 7"/>
                  <a:gd name="T68" fmla="*/ 8 w 15"/>
                  <a:gd name="T69" fmla="*/ 7 h 7"/>
                  <a:gd name="T70" fmla="*/ 8 w 15"/>
                  <a:gd name="T71" fmla="*/ 6 h 7"/>
                  <a:gd name="T72" fmla="*/ 8 w 15"/>
                  <a:gd name="T73" fmla="*/ 5 h 7"/>
                  <a:gd name="T74" fmla="*/ 7 w 15"/>
                  <a:gd name="T75" fmla="*/ 5 h 7"/>
                  <a:gd name="T76" fmla="*/ 8 w 15"/>
                  <a:gd name="T77" fmla="*/ 4 h 7"/>
                  <a:gd name="T78" fmla="*/ 9 w 15"/>
                  <a:gd name="T79" fmla="*/ 3 h 7"/>
                  <a:gd name="T80" fmla="*/ 9 w 15"/>
                  <a:gd name="T81" fmla="*/ 3 h 7"/>
                  <a:gd name="T82" fmla="*/ 10 w 15"/>
                  <a:gd name="T83" fmla="*/ 2 h 7"/>
                  <a:gd name="T84" fmla="*/ 11 w 15"/>
                  <a:gd name="T85" fmla="*/ 2 h 7"/>
                  <a:gd name="T86" fmla="*/ 11 w 15"/>
                  <a:gd name="T87" fmla="*/ 2 h 7"/>
                  <a:gd name="T88" fmla="*/ 13 w 15"/>
                  <a:gd name="T89" fmla="*/ 3 h 7"/>
                  <a:gd name="T90" fmla="*/ 13 w 15"/>
                  <a:gd name="T91" fmla="*/ 4 h 7"/>
                  <a:gd name="T92" fmla="*/ 13 w 15"/>
                  <a:gd name="T93" fmla="*/ 5 h 7"/>
                  <a:gd name="T94" fmla="*/ 13 w 15"/>
                  <a:gd name="T95" fmla="*/ 6 h 7"/>
                  <a:gd name="T96" fmla="*/ 14 w 15"/>
                  <a:gd name="T9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 h="7">
                    <a:moveTo>
                      <a:pt x="14" y="6"/>
                    </a:moveTo>
                    <a:cubicBezTo>
                      <a:pt x="14" y="6"/>
                      <a:pt x="14" y="6"/>
                      <a:pt x="14" y="6"/>
                    </a:cubicBezTo>
                    <a:cubicBezTo>
                      <a:pt x="14" y="6"/>
                      <a:pt x="14" y="6"/>
                      <a:pt x="15" y="6"/>
                    </a:cubicBezTo>
                    <a:cubicBezTo>
                      <a:pt x="15" y="6"/>
                      <a:pt x="15" y="5"/>
                      <a:pt x="15" y="5"/>
                    </a:cubicBezTo>
                    <a:cubicBezTo>
                      <a:pt x="15" y="5"/>
                      <a:pt x="15" y="4"/>
                      <a:pt x="15" y="4"/>
                    </a:cubicBezTo>
                    <a:cubicBezTo>
                      <a:pt x="15" y="4"/>
                      <a:pt x="15" y="4"/>
                      <a:pt x="15" y="4"/>
                    </a:cubicBezTo>
                    <a:cubicBezTo>
                      <a:pt x="15" y="3"/>
                      <a:pt x="15" y="3"/>
                      <a:pt x="15" y="3"/>
                    </a:cubicBezTo>
                    <a:cubicBezTo>
                      <a:pt x="14" y="2"/>
                      <a:pt x="14" y="2"/>
                      <a:pt x="14" y="2"/>
                    </a:cubicBezTo>
                    <a:cubicBezTo>
                      <a:pt x="14" y="1"/>
                      <a:pt x="13" y="1"/>
                      <a:pt x="13" y="1"/>
                    </a:cubicBezTo>
                    <a:cubicBezTo>
                      <a:pt x="12" y="0"/>
                      <a:pt x="12" y="0"/>
                      <a:pt x="12" y="0"/>
                    </a:cubicBezTo>
                    <a:cubicBezTo>
                      <a:pt x="11" y="0"/>
                      <a:pt x="11" y="0"/>
                      <a:pt x="11" y="0"/>
                    </a:cubicBezTo>
                    <a:cubicBezTo>
                      <a:pt x="10" y="0"/>
                      <a:pt x="10" y="0"/>
                      <a:pt x="9" y="0"/>
                    </a:cubicBezTo>
                    <a:cubicBezTo>
                      <a:pt x="9" y="0"/>
                      <a:pt x="9" y="0"/>
                      <a:pt x="8" y="0"/>
                    </a:cubicBezTo>
                    <a:cubicBezTo>
                      <a:pt x="8" y="0"/>
                      <a:pt x="8" y="1"/>
                      <a:pt x="8" y="1"/>
                    </a:cubicBezTo>
                    <a:cubicBezTo>
                      <a:pt x="7" y="1"/>
                      <a:pt x="7" y="1"/>
                      <a:pt x="7" y="1"/>
                    </a:cubicBezTo>
                    <a:cubicBezTo>
                      <a:pt x="6" y="1"/>
                      <a:pt x="6" y="1"/>
                      <a:pt x="6" y="2"/>
                    </a:cubicBezTo>
                    <a:cubicBezTo>
                      <a:pt x="5" y="2"/>
                      <a:pt x="5" y="2"/>
                      <a:pt x="4" y="2"/>
                    </a:cubicBezTo>
                    <a:cubicBezTo>
                      <a:pt x="4" y="2"/>
                      <a:pt x="4" y="2"/>
                      <a:pt x="3" y="2"/>
                    </a:cubicBezTo>
                    <a:cubicBezTo>
                      <a:pt x="3" y="1"/>
                      <a:pt x="3" y="0"/>
                      <a:pt x="3" y="0"/>
                    </a:cubicBezTo>
                    <a:cubicBezTo>
                      <a:pt x="2" y="0"/>
                      <a:pt x="2" y="0"/>
                      <a:pt x="2" y="0"/>
                    </a:cubicBezTo>
                    <a:cubicBezTo>
                      <a:pt x="2" y="0"/>
                      <a:pt x="2" y="0"/>
                      <a:pt x="2" y="0"/>
                    </a:cubicBezTo>
                    <a:cubicBezTo>
                      <a:pt x="1" y="0"/>
                      <a:pt x="1" y="0"/>
                      <a:pt x="1" y="0"/>
                    </a:cubicBezTo>
                    <a:cubicBezTo>
                      <a:pt x="0" y="0"/>
                      <a:pt x="0" y="0"/>
                      <a:pt x="0" y="1"/>
                    </a:cubicBezTo>
                    <a:cubicBezTo>
                      <a:pt x="0" y="1"/>
                      <a:pt x="1" y="1"/>
                      <a:pt x="1" y="1"/>
                    </a:cubicBezTo>
                    <a:cubicBezTo>
                      <a:pt x="1" y="2"/>
                      <a:pt x="1" y="2"/>
                      <a:pt x="1" y="2"/>
                    </a:cubicBezTo>
                    <a:cubicBezTo>
                      <a:pt x="1" y="3"/>
                      <a:pt x="0" y="3"/>
                      <a:pt x="0" y="3"/>
                    </a:cubicBezTo>
                    <a:cubicBezTo>
                      <a:pt x="0" y="4"/>
                      <a:pt x="0" y="4"/>
                      <a:pt x="0" y="4"/>
                    </a:cubicBezTo>
                    <a:cubicBezTo>
                      <a:pt x="1" y="4"/>
                      <a:pt x="1" y="4"/>
                      <a:pt x="1" y="4"/>
                    </a:cubicBezTo>
                    <a:cubicBezTo>
                      <a:pt x="1" y="4"/>
                      <a:pt x="1" y="4"/>
                      <a:pt x="1" y="4"/>
                    </a:cubicBezTo>
                    <a:cubicBezTo>
                      <a:pt x="2" y="4"/>
                      <a:pt x="2" y="4"/>
                      <a:pt x="3" y="4"/>
                    </a:cubicBezTo>
                    <a:cubicBezTo>
                      <a:pt x="4" y="4"/>
                      <a:pt x="4" y="4"/>
                      <a:pt x="4" y="4"/>
                    </a:cubicBezTo>
                    <a:cubicBezTo>
                      <a:pt x="4" y="5"/>
                      <a:pt x="4" y="5"/>
                      <a:pt x="4" y="6"/>
                    </a:cubicBezTo>
                    <a:cubicBezTo>
                      <a:pt x="5" y="6"/>
                      <a:pt x="5" y="5"/>
                      <a:pt x="6" y="6"/>
                    </a:cubicBezTo>
                    <a:cubicBezTo>
                      <a:pt x="6" y="6"/>
                      <a:pt x="6" y="6"/>
                      <a:pt x="6" y="7"/>
                    </a:cubicBezTo>
                    <a:cubicBezTo>
                      <a:pt x="7" y="7"/>
                      <a:pt x="7" y="7"/>
                      <a:pt x="8" y="7"/>
                    </a:cubicBezTo>
                    <a:cubicBezTo>
                      <a:pt x="8" y="6"/>
                      <a:pt x="8" y="6"/>
                      <a:pt x="8" y="6"/>
                    </a:cubicBezTo>
                    <a:cubicBezTo>
                      <a:pt x="8" y="6"/>
                      <a:pt x="8" y="5"/>
                      <a:pt x="8" y="5"/>
                    </a:cubicBezTo>
                    <a:cubicBezTo>
                      <a:pt x="7" y="5"/>
                      <a:pt x="7" y="5"/>
                      <a:pt x="7" y="5"/>
                    </a:cubicBezTo>
                    <a:cubicBezTo>
                      <a:pt x="7" y="4"/>
                      <a:pt x="8" y="5"/>
                      <a:pt x="8" y="4"/>
                    </a:cubicBezTo>
                    <a:cubicBezTo>
                      <a:pt x="8" y="4"/>
                      <a:pt x="8" y="4"/>
                      <a:pt x="9" y="3"/>
                    </a:cubicBezTo>
                    <a:cubicBezTo>
                      <a:pt x="9" y="3"/>
                      <a:pt x="9" y="3"/>
                      <a:pt x="9" y="3"/>
                    </a:cubicBezTo>
                    <a:cubicBezTo>
                      <a:pt x="9" y="2"/>
                      <a:pt x="9" y="2"/>
                      <a:pt x="10" y="2"/>
                    </a:cubicBezTo>
                    <a:cubicBezTo>
                      <a:pt x="10" y="2"/>
                      <a:pt x="10" y="2"/>
                      <a:pt x="11" y="2"/>
                    </a:cubicBezTo>
                    <a:cubicBezTo>
                      <a:pt x="11" y="2"/>
                      <a:pt x="11" y="2"/>
                      <a:pt x="11" y="2"/>
                    </a:cubicBezTo>
                    <a:cubicBezTo>
                      <a:pt x="12" y="3"/>
                      <a:pt x="12" y="3"/>
                      <a:pt x="13" y="3"/>
                    </a:cubicBezTo>
                    <a:cubicBezTo>
                      <a:pt x="13" y="4"/>
                      <a:pt x="13" y="4"/>
                      <a:pt x="13" y="4"/>
                    </a:cubicBezTo>
                    <a:cubicBezTo>
                      <a:pt x="13" y="4"/>
                      <a:pt x="13" y="5"/>
                      <a:pt x="13" y="5"/>
                    </a:cubicBezTo>
                    <a:cubicBezTo>
                      <a:pt x="13" y="6"/>
                      <a:pt x="13" y="6"/>
                      <a:pt x="13" y="6"/>
                    </a:cubicBezTo>
                    <a:cubicBezTo>
                      <a:pt x="13" y="6"/>
                      <a:pt x="13" y="6"/>
                      <a:pt x="14"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00"/>
              <p:cNvSpPr>
                <a:spLocks/>
              </p:cNvSpPr>
              <p:nvPr/>
            </p:nvSpPr>
            <p:spPr bwMode="auto">
              <a:xfrm>
                <a:off x="1970089" y="2849564"/>
                <a:ext cx="11113" cy="9525"/>
              </a:xfrm>
              <a:custGeom>
                <a:avLst/>
                <a:gdLst>
                  <a:gd name="T0" fmla="*/ 1 w 1"/>
                  <a:gd name="T1" fmla="*/ 0 h 1"/>
                  <a:gd name="T2" fmla="*/ 1 w 1"/>
                  <a:gd name="T3" fmla="*/ 0 h 1"/>
                  <a:gd name="T4" fmla="*/ 1 w 1"/>
                  <a:gd name="T5" fmla="*/ 0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0"/>
                      <a:pt x="1" y="0"/>
                    </a:cubicBezTo>
                    <a:cubicBezTo>
                      <a:pt x="0" y="0"/>
                      <a:pt x="0" y="0"/>
                      <a:pt x="0" y="0"/>
                    </a:cubicBezTo>
                    <a:cubicBezTo>
                      <a:pt x="1" y="1"/>
                      <a:pt x="1" y="1"/>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01"/>
              <p:cNvSpPr>
                <a:spLocks/>
              </p:cNvSpPr>
              <p:nvPr/>
            </p:nvSpPr>
            <p:spPr bwMode="auto">
              <a:xfrm>
                <a:off x="2197102" y="2913064"/>
                <a:ext cx="1068388" cy="1200150"/>
              </a:xfrm>
              <a:custGeom>
                <a:avLst/>
                <a:gdLst>
                  <a:gd name="T0" fmla="*/ 93 w 99"/>
                  <a:gd name="T1" fmla="*/ 30 h 111"/>
                  <a:gd name="T2" fmla="*/ 89 w 99"/>
                  <a:gd name="T3" fmla="*/ 27 h 111"/>
                  <a:gd name="T4" fmla="*/ 83 w 99"/>
                  <a:gd name="T5" fmla="*/ 24 h 111"/>
                  <a:gd name="T6" fmla="*/ 76 w 99"/>
                  <a:gd name="T7" fmla="*/ 23 h 111"/>
                  <a:gd name="T8" fmla="*/ 73 w 99"/>
                  <a:gd name="T9" fmla="*/ 20 h 111"/>
                  <a:gd name="T10" fmla="*/ 67 w 99"/>
                  <a:gd name="T11" fmla="*/ 18 h 111"/>
                  <a:gd name="T12" fmla="*/ 62 w 99"/>
                  <a:gd name="T13" fmla="*/ 21 h 111"/>
                  <a:gd name="T14" fmla="*/ 63 w 99"/>
                  <a:gd name="T15" fmla="*/ 19 h 111"/>
                  <a:gd name="T16" fmla="*/ 61 w 99"/>
                  <a:gd name="T17" fmla="*/ 16 h 111"/>
                  <a:gd name="T18" fmla="*/ 57 w 99"/>
                  <a:gd name="T19" fmla="*/ 19 h 111"/>
                  <a:gd name="T20" fmla="*/ 57 w 99"/>
                  <a:gd name="T21" fmla="*/ 18 h 111"/>
                  <a:gd name="T22" fmla="*/ 60 w 99"/>
                  <a:gd name="T23" fmla="*/ 12 h 111"/>
                  <a:gd name="T24" fmla="*/ 58 w 99"/>
                  <a:gd name="T25" fmla="*/ 7 h 111"/>
                  <a:gd name="T26" fmla="*/ 55 w 99"/>
                  <a:gd name="T27" fmla="*/ 5 h 111"/>
                  <a:gd name="T28" fmla="*/ 51 w 99"/>
                  <a:gd name="T29" fmla="*/ 9 h 111"/>
                  <a:gd name="T30" fmla="*/ 46 w 99"/>
                  <a:gd name="T31" fmla="*/ 9 h 111"/>
                  <a:gd name="T32" fmla="*/ 41 w 99"/>
                  <a:gd name="T33" fmla="*/ 11 h 111"/>
                  <a:gd name="T34" fmla="*/ 36 w 99"/>
                  <a:gd name="T35" fmla="*/ 10 h 111"/>
                  <a:gd name="T36" fmla="*/ 36 w 99"/>
                  <a:gd name="T37" fmla="*/ 5 h 111"/>
                  <a:gd name="T38" fmla="*/ 33 w 99"/>
                  <a:gd name="T39" fmla="*/ 1 h 111"/>
                  <a:gd name="T40" fmla="*/ 29 w 99"/>
                  <a:gd name="T41" fmla="*/ 4 h 111"/>
                  <a:gd name="T42" fmla="*/ 23 w 99"/>
                  <a:gd name="T43" fmla="*/ 4 h 111"/>
                  <a:gd name="T44" fmla="*/ 25 w 99"/>
                  <a:gd name="T45" fmla="*/ 10 h 111"/>
                  <a:gd name="T46" fmla="*/ 17 w 99"/>
                  <a:gd name="T47" fmla="*/ 13 h 111"/>
                  <a:gd name="T48" fmla="*/ 10 w 99"/>
                  <a:gd name="T49" fmla="*/ 11 h 111"/>
                  <a:gd name="T50" fmla="*/ 9 w 99"/>
                  <a:gd name="T51" fmla="*/ 15 h 111"/>
                  <a:gd name="T52" fmla="*/ 10 w 99"/>
                  <a:gd name="T53" fmla="*/ 24 h 111"/>
                  <a:gd name="T54" fmla="*/ 8 w 99"/>
                  <a:gd name="T55" fmla="*/ 28 h 111"/>
                  <a:gd name="T56" fmla="*/ 5 w 99"/>
                  <a:gd name="T57" fmla="*/ 28 h 111"/>
                  <a:gd name="T58" fmla="*/ 1 w 99"/>
                  <a:gd name="T59" fmla="*/ 34 h 111"/>
                  <a:gd name="T60" fmla="*/ 1 w 99"/>
                  <a:gd name="T61" fmla="*/ 40 h 111"/>
                  <a:gd name="T62" fmla="*/ 4 w 99"/>
                  <a:gd name="T63" fmla="*/ 44 h 111"/>
                  <a:gd name="T64" fmla="*/ 8 w 99"/>
                  <a:gd name="T65" fmla="*/ 47 h 111"/>
                  <a:gd name="T66" fmla="*/ 14 w 99"/>
                  <a:gd name="T67" fmla="*/ 48 h 111"/>
                  <a:gd name="T68" fmla="*/ 19 w 99"/>
                  <a:gd name="T69" fmla="*/ 44 h 111"/>
                  <a:gd name="T70" fmla="*/ 22 w 99"/>
                  <a:gd name="T71" fmla="*/ 47 h 111"/>
                  <a:gd name="T72" fmla="*/ 26 w 99"/>
                  <a:gd name="T73" fmla="*/ 52 h 111"/>
                  <a:gd name="T74" fmla="*/ 33 w 99"/>
                  <a:gd name="T75" fmla="*/ 55 h 111"/>
                  <a:gd name="T76" fmla="*/ 35 w 99"/>
                  <a:gd name="T77" fmla="*/ 60 h 111"/>
                  <a:gd name="T78" fmla="*/ 40 w 99"/>
                  <a:gd name="T79" fmla="*/ 63 h 111"/>
                  <a:gd name="T80" fmla="*/ 43 w 99"/>
                  <a:gd name="T81" fmla="*/ 69 h 111"/>
                  <a:gd name="T82" fmla="*/ 42 w 99"/>
                  <a:gd name="T83" fmla="*/ 76 h 111"/>
                  <a:gd name="T84" fmla="*/ 45 w 99"/>
                  <a:gd name="T85" fmla="*/ 79 h 111"/>
                  <a:gd name="T86" fmla="*/ 49 w 99"/>
                  <a:gd name="T87" fmla="*/ 84 h 111"/>
                  <a:gd name="T88" fmla="*/ 52 w 99"/>
                  <a:gd name="T89" fmla="*/ 87 h 111"/>
                  <a:gd name="T90" fmla="*/ 54 w 99"/>
                  <a:gd name="T91" fmla="*/ 91 h 111"/>
                  <a:gd name="T92" fmla="*/ 51 w 99"/>
                  <a:gd name="T93" fmla="*/ 96 h 111"/>
                  <a:gd name="T94" fmla="*/ 47 w 99"/>
                  <a:gd name="T95" fmla="*/ 102 h 111"/>
                  <a:gd name="T96" fmla="*/ 50 w 99"/>
                  <a:gd name="T97" fmla="*/ 104 h 111"/>
                  <a:gd name="T98" fmla="*/ 54 w 99"/>
                  <a:gd name="T99" fmla="*/ 107 h 111"/>
                  <a:gd name="T100" fmla="*/ 60 w 99"/>
                  <a:gd name="T101" fmla="*/ 111 h 111"/>
                  <a:gd name="T102" fmla="*/ 64 w 99"/>
                  <a:gd name="T103" fmla="*/ 105 h 111"/>
                  <a:gd name="T104" fmla="*/ 67 w 99"/>
                  <a:gd name="T105" fmla="*/ 97 h 111"/>
                  <a:gd name="T106" fmla="*/ 68 w 99"/>
                  <a:gd name="T107" fmla="*/ 88 h 111"/>
                  <a:gd name="T108" fmla="*/ 75 w 99"/>
                  <a:gd name="T109" fmla="*/ 84 h 111"/>
                  <a:gd name="T110" fmla="*/ 82 w 99"/>
                  <a:gd name="T111" fmla="*/ 82 h 111"/>
                  <a:gd name="T112" fmla="*/ 85 w 99"/>
                  <a:gd name="T113" fmla="*/ 76 h 111"/>
                  <a:gd name="T114" fmla="*/ 88 w 99"/>
                  <a:gd name="T115" fmla="*/ 69 h 111"/>
                  <a:gd name="T116" fmla="*/ 89 w 99"/>
                  <a:gd name="T117" fmla="*/ 61 h 111"/>
                  <a:gd name="T118" fmla="*/ 88 w 99"/>
                  <a:gd name="T119" fmla="*/ 54 h 111"/>
                  <a:gd name="T120" fmla="*/ 92 w 99"/>
                  <a:gd name="T121" fmla="*/ 49 h 111"/>
                  <a:gd name="T122" fmla="*/ 97 w 99"/>
                  <a:gd name="T123" fmla="*/ 43 h 111"/>
                  <a:gd name="T124" fmla="*/ 98 w 99"/>
                  <a:gd name="T125"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111">
                    <a:moveTo>
                      <a:pt x="98" y="33"/>
                    </a:moveTo>
                    <a:cubicBezTo>
                      <a:pt x="98" y="33"/>
                      <a:pt x="98" y="32"/>
                      <a:pt x="98" y="32"/>
                    </a:cubicBezTo>
                    <a:cubicBezTo>
                      <a:pt x="97" y="32"/>
                      <a:pt x="97" y="31"/>
                      <a:pt x="97" y="31"/>
                    </a:cubicBezTo>
                    <a:cubicBezTo>
                      <a:pt x="97" y="31"/>
                      <a:pt x="96" y="30"/>
                      <a:pt x="96" y="30"/>
                    </a:cubicBezTo>
                    <a:cubicBezTo>
                      <a:pt x="95" y="30"/>
                      <a:pt x="95" y="30"/>
                      <a:pt x="94" y="30"/>
                    </a:cubicBezTo>
                    <a:cubicBezTo>
                      <a:pt x="94" y="30"/>
                      <a:pt x="93" y="30"/>
                      <a:pt x="93" y="30"/>
                    </a:cubicBezTo>
                    <a:cubicBezTo>
                      <a:pt x="92" y="30"/>
                      <a:pt x="92" y="29"/>
                      <a:pt x="92" y="29"/>
                    </a:cubicBezTo>
                    <a:cubicBezTo>
                      <a:pt x="92" y="29"/>
                      <a:pt x="92" y="29"/>
                      <a:pt x="91" y="29"/>
                    </a:cubicBezTo>
                    <a:cubicBezTo>
                      <a:pt x="91" y="29"/>
                      <a:pt x="91" y="29"/>
                      <a:pt x="91" y="28"/>
                    </a:cubicBezTo>
                    <a:cubicBezTo>
                      <a:pt x="91" y="28"/>
                      <a:pt x="91" y="28"/>
                      <a:pt x="91" y="28"/>
                    </a:cubicBezTo>
                    <a:cubicBezTo>
                      <a:pt x="90" y="28"/>
                      <a:pt x="90" y="28"/>
                      <a:pt x="90" y="27"/>
                    </a:cubicBezTo>
                    <a:cubicBezTo>
                      <a:pt x="90" y="27"/>
                      <a:pt x="89" y="27"/>
                      <a:pt x="89" y="27"/>
                    </a:cubicBezTo>
                    <a:cubicBezTo>
                      <a:pt x="89" y="26"/>
                      <a:pt x="88" y="26"/>
                      <a:pt x="88" y="26"/>
                    </a:cubicBezTo>
                    <a:cubicBezTo>
                      <a:pt x="88" y="25"/>
                      <a:pt x="87" y="25"/>
                      <a:pt x="87" y="25"/>
                    </a:cubicBezTo>
                    <a:cubicBezTo>
                      <a:pt x="87" y="25"/>
                      <a:pt x="86" y="25"/>
                      <a:pt x="86" y="24"/>
                    </a:cubicBezTo>
                    <a:cubicBezTo>
                      <a:pt x="86" y="24"/>
                      <a:pt x="86" y="24"/>
                      <a:pt x="86" y="24"/>
                    </a:cubicBezTo>
                    <a:cubicBezTo>
                      <a:pt x="85" y="23"/>
                      <a:pt x="85" y="23"/>
                      <a:pt x="84" y="24"/>
                    </a:cubicBezTo>
                    <a:cubicBezTo>
                      <a:pt x="84" y="24"/>
                      <a:pt x="83" y="24"/>
                      <a:pt x="83" y="24"/>
                    </a:cubicBezTo>
                    <a:cubicBezTo>
                      <a:pt x="82" y="24"/>
                      <a:pt x="82" y="24"/>
                      <a:pt x="81" y="24"/>
                    </a:cubicBezTo>
                    <a:cubicBezTo>
                      <a:pt x="81" y="24"/>
                      <a:pt x="81" y="24"/>
                      <a:pt x="80" y="24"/>
                    </a:cubicBezTo>
                    <a:cubicBezTo>
                      <a:pt x="80" y="24"/>
                      <a:pt x="80" y="24"/>
                      <a:pt x="79" y="23"/>
                    </a:cubicBezTo>
                    <a:cubicBezTo>
                      <a:pt x="79" y="23"/>
                      <a:pt x="79" y="23"/>
                      <a:pt x="78" y="23"/>
                    </a:cubicBezTo>
                    <a:cubicBezTo>
                      <a:pt x="78" y="23"/>
                      <a:pt x="77" y="23"/>
                      <a:pt x="77" y="23"/>
                    </a:cubicBezTo>
                    <a:cubicBezTo>
                      <a:pt x="77" y="23"/>
                      <a:pt x="77" y="23"/>
                      <a:pt x="76" y="23"/>
                    </a:cubicBezTo>
                    <a:cubicBezTo>
                      <a:pt x="76" y="23"/>
                      <a:pt x="75" y="23"/>
                      <a:pt x="75" y="23"/>
                    </a:cubicBezTo>
                    <a:cubicBezTo>
                      <a:pt x="74" y="23"/>
                      <a:pt x="74" y="24"/>
                      <a:pt x="74" y="24"/>
                    </a:cubicBezTo>
                    <a:cubicBezTo>
                      <a:pt x="74" y="23"/>
                      <a:pt x="74" y="23"/>
                      <a:pt x="74" y="23"/>
                    </a:cubicBezTo>
                    <a:cubicBezTo>
                      <a:pt x="75" y="22"/>
                      <a:pt x="75" y="22"/>
                      <a:pt x="74" y="22"/>
                    </a:cubicBezTo>
                    <a:cubicBezTo>
                      <a:pt x="74" y="21"/>
                      <a:pt x="74" y="21"/>
                      <a:pt x="74" y="21"/>
                    </a:cubicBezTo>
                    <a:cubicBezTo>
                      <a:pt x="73" y="21"/>
                      <a:pt x="73" y="20"/>
                      <a:pt x="73" y="20"/>
                    </a:cubicBezTo>
                    <a:cubicBezTo>
                      <a:pt x="73" y="20"/>
                      <a:pt x="72" y="20"/>
                      <a:pt x="72" y="20"/>
                    </a:cubicBezTo>
                    <a:cubicBezTo>
                      <a:pt x="72" y="19"/>
                      <a:pt x="72" y="19"/>
                      <a:pt x="71" y="19"/>
                    </a:cubicBezTo>
                    <a:cubicBezTo>
                      <a:pt x="71" y="19"/>
                      <a:pt x="70" y="19"/>
                      <a:pt x="70" y="19"/>
                    </a:cubicBezTo>
                    <a:cubicBezTo>
                      <a:pt x="69" y="19"/>
                      <a:pt x="69" y="18"/>
                      <a:pt x="69" y="18"/>
                    </a:cubicBezTo>
                    <a:cubicBezTo>
                      <a:pt x="68" y="18"/>
                      <a:pt x="68" y="18"/>
                      <a:pt x="68" y="18"/>
                    </a:cubicBezTo>
                    <a:cubicBezTo>
                      <a:pt x="67" y="18"/>
                      <a:pt x="67" y="18"/>
                      <a:pt x="67" y="18"/>
                    </a:cubicBezTo>
                    <a:cubicBezTo>
                      <a:pt x="66" y="18"/>
                      <a:pt x="66" y="17"/>
                      <a:pt x="65" y="18"/>
                    </a:cubicBezTo>
                    <a:cubicBezTo>
                      <a:pt x="65" y="18"/>
                      <a:pt x="65" y="18"/>
                      <a:pt x="65" y="18"/>
                    </a:cubicBezTo>
                    <a:cubicBezTo>
                      <a:pt x="64" y="19"/>
                      <a:pt x="64" y="19"/>
                      <a:pt x="64" y="20"/>
                    </a:cubicBezTo>
                    <a:cubicBezTo>
                      <a:pt x="64" y="20"/>
                      <a:pt x="64" y="20"/>
                      <a:pt x="63" y="20"/>
                    </a:cubicBezTo>
                    <a:cubicBezTo>
                      <a:pt x="63" y="21"/>
                      <a:pt x="63" y="21"/>
                      <a:pt x="63" y="21"/>
                    </a:cubicBezTo>
                    <a:cubicBezTo>
                      <a:pt x="62" y="21"/>
                      <a:pt x="62" y="21"/>
                      <a:pt x="62" y="21"/>
                    </a:cubicBezTo>
                    <a:cubicBezTo>
                      <a:pt x="62" y="21"/>
                      <a:pt x="61" y="22"/>
                      <a:pt x="61" y="21"/>
                    </a:cubicBezTo>
                    <a:cubicBezTo>
                      <a:pt x="61" y="21"/>
                      <a:pt x="61" y="21"/>
                      <a:pt x="61" y="21"/>
                    </a:cubicBezTo>
                    <a:cubicBezTo>
                      <a:pt x="61" y="21"/>
                      <a:pt x="61" y="21"/>
                      <a:pt x="61" y="21"/>
                    </a:cubicBezTo>
                    <a:cubicBezTo>
                      <a:pt x="61" y="21"/>
                      <a:pt x="61" y="20"/>
                      <a:pt x="62" y="20"/>
                    </a:cubicBezTo>
                    <a:cubicBezTo>
                      <a:pt x="62" y="20"/>
                      <a:pt x="62" y="20"/>
                      <a:pt x="63" y="20"/>
                    </a:cubicBezTo>
                    <a:cubicBezTo>
                      <a:pt x="63" y="20"/>
                      <a:pt x="63" y="20"/>
                      <a:pt x="63" y="19"/>
                    </a:cubicBezTo>
                    <a:cubicBezTo>
                      <a:pt x="64" y="19"/>
                      <a:pt x="64" y="18"/>
                      <a:pt x="64" y="18"/>
                    </a:cubicBezTo>
                    <a:cubicBezTo>
                      <a:pt x="64" y="17"/>
                      <a:pt x="65" y="17"/>
                      <a:pt x="64" y="17"/>
                    </a:cubicBezTo>
                    <a:cubicBezTo>
                      <a:pt x="64" y="16"/>
                      <a:pt x="64" y="16"/>
                      <a:pt x="64" y="16"/>
                    </a:cubicBezTo>
                    <a:cubicBezTo>
                      <a:pt x="64" y="16"/>
                      <a:pt x="63" y="16"/>
                      <a:pt x="63" y="16"/>
                    </a:cubicBezTo>
                    <a:cubicBezTo>
                      <a:pt x="62" y="16"/>
                      <a:pt x="62" y="16"/>
                      <a:pt x="62" y="16"/>
                    </a:cubicBezTo>
                    <a:cubicBezTo>
                      <a:pt x="61" y="16"/>
                      <a:pt x="61" y="16"/>
                      <a:pt x="61" y="16"/>
                    </a:cubicBezTo>
                    <a:cubicBezTo>
                      <a:pt x="60" y="16"/>
                      <a:pt x="60" y="16"/>
                      <a:pt x="59" y="16"/>
                    </a:cubicBezTo>
                    <a:cubicBezTo>
                      <a:pt x="59" y="16"/>
                      <a:pt x="59" y="16"/>
                      <a:pt x="59" y="16"/>
                    </a:cubicBezTo>
                    <a:cubicBezTo>
                      <a:pt x="58" y="16"/>
                      <a:pt x="58" y="17"/>
                      <a:pt x="58" y="17"/>
                    </a:cubicBezTo>
                    <a:cubicBezTo>
                      <a:pt x="58" y="17"/>
                      <a:pt x="58" y="18"/>
                      <a:pt x="58" y="18"/>
                    </a:cubicBezTo>
                    <a:cubicBezTo>
                      <a:pt x="58" y="19"/>
                      <a:pt x="58" y="19"/>
                      <a:pt x="58" y="19"/>
                    </a:cubicBezTo>
                    <a:cubicBezTo>
                      <a:pt x="58" y="19"/>
                      <a:pt x="57" y="19"/>
                      <a:pt x="57" y="19"/>
                    </a:cubicBezTo>
                    <a:cubicBezTo>
                      <a:pt x="57" y="19"/>
                      <a:pt x="57" y="20"/>
                      <a:pt x="56" y="20"/>
                    </a:cubicBezTo>
                    <a:cubicBezTo>
                      <a:pt x="56" y="20"/>
                      <a:pt x="56" y="20"/>
                      <a:pt x="56" y="20"/>
                    </a:cubicBezTo>
                    <a:cubicBezTo>
                      <a:pt x="55" y="21"/>
                      <a:pt x="55" y="20"/>
                      <a:pt x="55" y="20"/>
                    </a:cubicBezTo>
                    <a:cubicBezTo>
                      <a:pt x="54" y="20"/>
                      <a:pt x="55" y="20"/>
                      <a:pt x="55" y="20"/>
                    </a:cubicBezTo>
                    <a:cubicBezTo>
                      <a:pt x="55" y="19"/>
                      <a:pt x="56" y="19"/>
                      <a:pt x="56" y="19"/>
                    </a:cubicBezTo>
                    <a:cubicBezTo>
                      <a:pt x="56" y="19"/>
                      <a:pt x="56" y="19"/>
                      <a:pt x="57" y="18"/>
                    </a:cubicBezTo>
                    <a:cubicBezTo>
                      <a:pt x="57" y="18"/>
                      <a:pt x="57" y="17"/>
                      <a:pt x="57" y="17"/>
                    </a:cubicBezTo>
                    <a:cubicBezTo>
                      <a:pt x="57" y="16"/>
                      <a:pt x="57" y="16"/>
                      <a:pt x="58" y="16"/>
                    </a:cubicBezTo>
                    <a:cubicBezTo>
                      <a:pt x="58" y="15"/>
                      <a:pt x="59" y="15"/>
                      <a:pt x="59" y="15"/>
                    </a:cubicBezTo>
                    <a:cubicBezTo>
                      <a:pt x="59" y="15"/>
                      <a:pt x="59" y="15"/>
                      <a:pt x="59" y="15"/>
                    </a:cubicBezTo>
                    <a:cubicBezTo>
                      <a:pt x="59" y="14"/>
                      <a:pt x="59" y="14"/>
                      <a:pt x="59" y="14"/>
                    </a:cubicBezTo>
                    <a:cubicBezTo>
                      <a:pt x="60" y="13"/>
                      <a:pt x="60" y="13"/>
                      <a:pt x="60" y="12"/>
                    </a:cubicBezTo>
                    <a:cubicBezTo>
                      <a:pt x="61" y="12"/>
                      <a:pt x="61" y="12"/>
                      <a:pt x="61" y="11"/>
                    </a:cubicBezTo>
                    <a:cubicBezTo>
                      <a:pt x="60" y="11"/>
                      <a:pt x="60" y="11"/>
                      <a:pt x="60" y="11"/>
                    </a:cubicBezTo>
                    <a:cubicBezTo>
                      <a:pt x="59" y="11"/>
                      <a:pt x="59" y="11"/>
                      <a:pt x="58" y="10"/>
                    </a:cubicBezTo>
                    <a:cubicBezTo>
                      <a:pt x="58" y="10"/>
                      <a:pt x="58" y="10"/>
                      <a:pt x="58" y="9"/>
                    </a:cubicBezTo>
                    <a:cubicBezTo>
                      <a:pt x="58" y="9"/>
                      <a:pt x="58" y="8"/>
                      <a:pt x="58" y="8"/>
                    </a:cubicBezTo>
                    <a:cubicBezTo>
                      <a:pt x="58" y="7"/>
                      <a:pt x="58" y="7"/>
                      <a:pt x="58" y="7"/>
                    </a:cubicBezTo>
                    <a:cubicBezTo>
                      <a:pt x="58" y="7"/>
                      <a:pt x="58" y="7"/>
                      <a:pt x="57" y="6"/>
                    </a:cubicBezTo>
                    <a:cubicBezTo>
                      <a:pt x="57" y="6"/>
                      <a:pt x="57" y="5"/>
                      <a:pt x="57" y="5"/>
                    </a:cubicBezTo>
                    <a:cubicBezTo>
                      <a:pt x="57" y="4"/>
                      <a:pt x="57" y="4"/>
                      <a:pt x="57" y="4"/>
                    </a:cubicBezTo>
                    <a:cubicBezTo>
                      <a:pt x="57" y="4"/>
                      <a:pt x="57" y="4"/>
                      <a:pt x="56" y="4"/>
                    </a:cubicBezTo>
                    <a:cubicBezTo>
                      <a:pt x="56" y="4"/>
                      <a:pt x="56" y="4"/>
                      <a:pt x="56" y="4"/>
                    </a:cubicBezTo>
                    <a:cubicBezTo>
                      <a:pt x="56" y="4"/>
                      <a:pt x="56" y="4"/>
                      <a:pt x="55" y="5"/>
                    </a:cubicBezTo>
                    <a:cubicBezTo>
                      <a:pt x="55" y="5"/>
                      <a:pt x="55" y="6"/>
                      <a:pt x="55" y="6"/>
                    </a:cubicBezTo>
                    <a:cubicBezTo>
                      <a:pt x="54" y="7"/>
                      <a:pt x="54" y="7"/>
                      <a:pt x="54" y="8"/>
                    </a:cubicBezTo>
                    <a:cubicBezTo>
                      <a:pt x="54" y="8"/>
                      <a:pt x="54" y="8"/>
                      <a:pt x="54" y="8"/>
                    </a:cubicBezTo>
                    <a:cubicBezTo>
                      <a:pt x="54" y="8"/>
                      <a:pt x="54" y="8"/>
                      <a:pt x="54" y="9"/>
                    </a:cubicBezTo>
                    <a:cubicBezTo>
                      <a:pt x="53" y="9"/>
                      <a:pt x="53" y="9"/>
                      <a:pt x="52" y="9"/>
                    </a:cubicBezTo>
                    <a:cubicBezTo>
                      <a:pt x="52" y="10"/>
                      <a:pt x="52" y="9"/>
                      <a:pt x="51" y="9"/>
                    </a:cubicBezTo>
                    <a:cubicBezTo>
                      <a:pt x="51" y="9"/>
                      <a:pt x="50" y="10"/>
                      <a:pt x="50" y="10"/>
                    </a:cubicBezTo>
                    <a:cubicBezTo>
                      <a:pt x="50" y="10"/>
                      <a:pt x="50" y="10"/>
                      <a:pt x="49" y="10"/>
                    </a:cubicBezTo>
                    <a:cubicBezTo>
                      <a:pt x="49" y="10"/>
                      <a:pt x="49" y="9"/>
                      <a:pt x="48" y="9"/>
                    </a:cubicBezTo>
                    <a:cubicBezTo>
                      <a:pt x="48" y="9"/>
                      <a:pt x="48" y="9"/>
                      <a:pt x="48" y="9"/>
                    </a:cubicBezTo>
                    <a:cubicBezTo>
                      <a:pt x="47" y="9"/>
                      <a:pt x="47" y="8"/>
                      <a:pt x="46" y="9"/>
                    </a:cubicBezTo>
                    <a:cubicBezTo>
                      <a:pt x="46" y="9"/>
                      <a:pt x="46" y="9"/>
                      <a:pt x="46" y="9"/>
                    </a:cubicBezTo>
                    <a:cubicBezTo>
                      <a:pt x="45" y="9"/>
                      <a:pt x="45" y="9"/>
                      <a:pt x="45" y="9"/>
                    </a:cubicBezTo>
                    <a:cubicBezTo>
                      <a:pt x="45" y="10"/>
                      <a:pt x="45" y="10"/>
                      <a:pt x="45" y="10"/>
                    </a:cubicBezTo>
                    <a:cubicBezTo>
                      <a:pt x="44" y="11"/>
                      <a:pt x="44" y="11"/>
                      <a:pt x="44" y="11"/>
                    </a:cubicBezTo>
                    <a:cubicBezTo>
                      <a:pt x="44" y="11"/>
                      <a:pt x="44" y="11"/>
                      <a:pt x="44" y="11"/>
                    </a:cubicBezTo>
                    <a:cubicBezTo>
                      <a:pt x="43" y="10"/>
                      <a:pt x="43" y="10"/>
                      <a:pt x="42" y="10"/>
                    </a:cubicBezTo>
                    <a:cubicBezTo>
                      <a:pt x="42" y="10"/>
                      <a:pt x="42" y="10"/>
                      <a:pt x="41" y="11"/>
                    </a:cubicBezTo>
                    <a:cubicBezTo>
                      <a:pt x="41" y="11"/>
                      <a:pt x="41" y="11"/>
                      <a:pt x="40" y="11"/>
                    </a:cubicBezTo>
                    <a:cubicBezTo>
                      <a:pt x="40" y="12"/>
                      <a:pt x="39" y="11"/>
                      <a:pt x="39" y="12"/>
                    </a:cubicBezTo>
                    <a:cubicBezTo>
                      <a:pt x="38" y="12"/>
                      <a:pt x="39" y="12"/>
                      <a:pt x="38" y="12"/>
                    </a:cubicBezTo>
                    <a:cubicBezTo>
                      <a:pt x="38" y="12"/>
                      <a:pt x="38" y="12"/>
                      <a:pt x="37" y="12"/>
                    </a:cubicBezTo>
                    <a:cubicBezTo>
                      <a:pt x="37" y="12"/>
                      <a:pt x="37" y="12"/>
                      <a:pt x="36" y="12"/>
                    </a:cubicBezTo>
                    <a:cubicBezTo>
                      <a:pt x="36" y="11"/>
                      <a:pt x="36" y="11"/>
                      <a:pt x="36" y="10"/>
                    </a:cubicBezTo>
                    <a:cubicBezTo>
                      <a:pt x="35" y="10"/>
                      <a:pt x="36" y="9"/>
                      <a:pt x="35" y="9"/>
                    </a:cubicBezTo>
                    <a:cubicBezTo>
                      <a:pt x="35" y="9"/>
                      <a:pt x="35" y="9"/>
                      <a:pt x="35" y="9"/>
                    </a:cubicBezTo>
                    <a:cubicBezTo>
                      <a:pt x="34" y="8"/>
                      <a:pt x="35" y="8"/>
                      <a:pt x="35" y="8"/>
                    </a:cubicBezTo>
                    <a:cubicBezTo>
                      <a:pt x="35" y="8"/>
                      <a:pt x="35" y="7"/>
                      <a:pt x="35" y="7"/>
                    </a:cubicBezTo>
                    <a:cubicBezTo>
                      <a:pt x="35" y="7"/>
                      <a:pt x="35" y="6"/>
                      <a:pt x="35" y="6"/>
                    </a:cubicBezTo>
                    <a:cubicBezTo>
                      <a:pt x="35" y="6"/>
                      <a:pt x="35" y="5"/>
                      <a:pt x="36" y="5"/>
                    </a:cubicBezTo>
                    <a:cubicBezTo>
                      <a:pt x="36" y="5"/>
                      <a:pt x="36" y="5"/>
                      <a:pt x="36" y="4"/>
                    </a:cubicBezTo>
                    <a:cubicBezTo>
                      <a:pt x="36" y="4"/>
                      <a:pt x="36" y="4"/>
                      <a:pt x="35" y="4"/>
                    </a:cubicBezTo>
                    <a:cubicBezTo>
                      <a:pt x="35" y="3"/>
                      <a:pt x="35" y="3"/>
                      <a:pt x="35" y="3"/>
                    </a:cubicBezTo>
                    <a:cubicBezTo>
                      <a:pt x="35" y="2"/>
                      <a:pt x="35" y="2"/>
                      <a:pt x="35" y="1"/>
                    </a:cubicBezTo>
                    <a:cubicBezTo>
                      <a:pt x="35" y="1"/>
                      <a:pt x="35" y="1"/>
                      <a:pt x="35" y="1"/>
                    </a:cubicBezTo>
                    <a:cubicBezTo>
                      <a:pt x="34" y="0"/>
                      <a:pt x="34" y="1"/>
                      <a:pt x="33" y="1"/>
                    </a:cubicBezTo>
                    <a:cubicBezTo>
                      <a:pt x="33" y="1"/>
                      <a:pt x="33" y="1"/>
                      <a:pt x="33" y="1"/>
                    </a:cubicBezTo>
                    <a:cubicBezTo>
                      <a:pt x="33" y="2"/>
                      <a:pt x="33" y="2"/>
                      <a:pt x="32" y="2"/>
                    </a:cubicBezTo>
                    <a:cubicBezTo>
                      <a:pt x="32" y="3"/>
                      <a:pt x="32" y="3"/>
                      <a:pt x="32" y="3"/>
                    </a:cubicBezTo>
                    <a:cubicBezTo>
                      <a:pt x="31" y="3"/>
                      <a:pt x="31" y="3"/>
                      <a:pt x="31" y="3"/>
                    </a:cubicBezTo>
                    <a:cubicBezTo>
                      <a:pt x="30" y="4"/>
                      <a:pt x="30" y="4"/>
                      <a:pt x="29" y="4"/>
                    </a:cubicBezTo>
                    <a:cubicBezTo>
                      <a:pt x="29" y="4"/>
                      <a:pt x="29" y="4"/>
                      <a:pt x="29" y="4"/>
                    </a:cubicBezTo>
                    <a:cubicBezTo>
                      <a:pt x="28" y="4"/>
                      <a:pt x="28" y="5"/>
                      <a:pt x="27" y="5"/>
                    </a:cubicBezTo>
                    <a:cubicBezTo>
                      <a:pt x="27" y="5"/>
                      <a:pt x="27" y="5"/>
                      <a:pt x="26" y="5"/>
                    </a:cubicBezTo>
                    <a:cubicBezTo>
                      <a:pt x="26" y="4"/>
                      <a:pt x="26" y="4"/>
                      <a:pt x="26" y="4"/>
                    </a:cubicBezTo>
                    <a:cubicBezTo>
                      <a:pt x="25" y="4"/>
                      <a:pt x="25" y="4"/>
                      <a:pt x="25" y="4"/>
                    </a:cubicBezTo>
                    <a:cubicBezTo>
                      <a:pt x="24" y="4"/>
                      <a:pt x="24" y="4"/>
                      <a:pt x="24" y="4"/>
                    </a:cubicBezTo>
                    <a:cubicBezTo>
                      <a:pt x="23" y="4"/>
                      <a:pt x="23" y="4"/>
                      <a:pt x="23" y="4"/>
                    </a:cubicBezTo>
                    <a:cubicBezTo>
                      <a:pt x="22" y="4"/>
                      <a:pt x="24" y="5"/>
                      <a:pt x="24" y="6"/>
                    </a:cubicBezTo>
                    <a:cubicBezTo>
                      <a:pt x="24" y="6"/>
                      <a:pt x="24" y="6"/>
                      <a:pt x="24" y="7"/>
                    </a:cubicBezTo>
                    <a:cubicBezTo>
                      <a:pt x="24" y="7"/>
                      <a:pt x="24" y="7"/>
                      <a:pt x="24" y="8"/>
                    </a:cubicBezTo>
                    <a:cubicBezTo>
                      <a:pt x="24" y="8"/>
                      <a:pt x="24" y="8"/>
                      <a:pt x="24" y="9"/>
                    </a:cubicBezTo>
                    <a:cubicBezTo>
                      <a:pt x="25" y="9"/>
                      <a:pt x="26" y="8"/>
                      <a:pt x="26" y="9"/>
                    </a:cubicBezTo>
                    <a:cubicBezTo>
                      <a:pt x="26" y="9"/>
                      <a:pt x="26" y="10"/>
                      <a:pt x="25" y="10"/>
                    </a:cubicBezTo>
                    <a:cubicBezTo>
                      <a:pt x="25" y="11"/>
                      <a:pt x="24" y="11"/>
                      <a:pt x="24" y="11"/>
                    </a:cubicBezTo>
                    <a:cubicBezTo>
                      <a:pt x="23" y="12"/>
                      <a:pt x="23" y="12"/>
                      <a:pt x="22" y="13"/>
                    </a:cubicBezTo>
                    <a:cubicBezTo>
                      <a:pt x="22" y="13"/>
                      <a:pt x="22" y="13"/>
                      <a:pt x="21" y="14"/>
                    </a:cubicBezTo>
                    <a:cubicBezTo>
                      <a:pt x="20" y="14"/>
                      <a:pt x="20" y="14"/>
                      <a:pt x="19" y="14"/>
                    </a:cubicBezTo>
                    <a:cubicBezTo>
                      <a:pt x="19" y="14"/>
                      <a:pt x="18" y="13"/>
                      <a:pt x="18" y="13"/>
                    </a:cubicBezTo>
                    <a:cubicBezTo>
                      <a:pt x="17" y="13"/>
                      <a:pt x="17" y="13"/>
                      <a:pt x="17" y="13"/>
                    </a:cubicBezTo>
                    <a:cubicBezTo>
                      <a:pt x="16" y="12"/>
                      <a:pt x="17" y="12"/>
                      <a:pt x="16" y="12"/>
                    </a:cubicBezTo>
                    <a:cubicBezTo>
                      <a:pt x="16" y="11"/>
                      <a:pt x="16" y="10"/>
                      <a:pt x="16" y="10"/>
                    </a:cubicBezTo>
                    <a:cubicBezTo>
                      <a:pt x="15" y="10"/>
                      <a:pt x="15" y="10"/>
                      <a:pt x="15" y="11"/>
                    </a:cubicBezTo>
                    <a:cubicBezTo>
                      <a:pt x="13" y="11"/>
                      <a:pt x="13" y="11"/>
                      <a:pt x="13" y="11"/>
                    </a:cubicBezTo>
                    <a:cubicBezTo>
                      <a:pt x="12" y="11"/>
                      <a:pt x="11" y="10"/>
                      <a:pt x="11" y="11"/>
                    </a:cubicBezTo>
                    <a:cubicBezTo>
                      <a:pt x="10" y="11"/>
                      <a:pt x="10" y="11"/>
                      <a:pt x="10" y="11"/>
                    </a:cubicBezTo>
                    <a:cubicBezTo>
                      <a:pt x="10" y="12"/>
                      <a:pt x="9" y="12"/>
                      <a:pt x="10" y="13"/>
                    </a:cubicBezTo>
                    <a:cubicBezTo>
                      <a:pt x="10" y="13"/>
                      <a:pt x="11" y="13"/>
                      <a:pt x="11" y="13"/>
                    </a:cubicBezTo>
                    <a:cubicBezTo>
                      <a:pt x="11" y="13"/>
                      <a:pt x="11" y="14"/>
                      <a:pt x="11" y="14"/>
                    </a:cubicBezTo>
                    <a:cubicBezTo>
                      <a:pt x="11" y="14"/>
                      <a:pt x="10" y="14"/>
                      <a:pt x="10" y="14"/>
                    </a:cubicBezTo>
                    <a:cubicBezTo>
                      <a:pt x="9" y="14"/>
                      <a:pt x="9" y="14"/>
                      <a:pt x="9" y="15"/>
                    </a:cubicBezTo>
                    <a:cubicBezTo>
                      <a:pt x="9" y="15"/>
                      <a:pt x="9" y="15"/>
                      <a:pt x="9" y="15"/>
                    </a:cubicBezTo>
                    <a:cubicBezTo>
                      <a:pt x="9" y="15"/>
                      <a:pt x="9" y="16"/>
                      <a:pt x="9" y="16"/>
                    </a:cubicBezTo>
                    <a:cubicBezTo>
                      <a:pt x="9" y="17"/>
                      <a:pt x="9" y="17"/>
                      <a:pt x="10" y="17"/>
                    </a:cubicBezTo>
                    <a:cubicBezTo>
                      <a:pt x="10" y="18"/>
                      <a:pt x="10" y="18"/>
                      <a:pt x="10" y="19"/>
                    </a:cubicBezTo>
                    <a:cubicBezTo>
                      <a:pt x="10" y="20"/>
                      <a:pt x="10" y="20"/>
                      <a:pt x="10" y="21"/>
                    </a:cubicBezTo>
                    <a:cubicBezTo>
                      <a:pt x="10" y="21"/>
                      <a:pt x="11" y="22"/>
                      <a:pt x="10" y="23"/>
                    </a:cubicBezTo>
                    <a:cubicBezTo>
                      <a:pt x="10" y="23"/>
                      <a:pt x="10" y="23"/>
                      <a:pt x="10" y="24"/>
                    </a:cubicBezTo>
                    <a:cubicBezTo>
                      <a:pt x="10" y="25"/>
                      <a:pt x="10" y="25"/>
                      <a:pt x="10" y="26"/>
                    </a:cubicBezTo>
                    <a:cubicBezTo>
                      <a:pt x="10" y="26"/>
                      <a:pt x="9" y="26"/>
                      <a:pt x="9" y="27"/>
                    </a:cubicBezTo>
                    <a:cubicBezTo>
                      <a:pt x="9" y="27"/>
                      <a:pt x="10" y="27"/>
                      <a:pt x="10" y="28"/>
                    </a:cubicBezTo>
                    <a:cubicBezTo>
                      <a:pt x="9" y="28"/>
                      <a:pt x="9" y="28"/>
                      <a:pt x="8" y="28"/>
                    </a:cubicBezTo>
                    <a:cubicBezTo>
                      <a:pt x="8" y="28"/>
                      <a:pt x="8" y="28"/>
                      <a:pt x="8" y="28"/>
                    </a:cubicBezTo>
                    <a:cubicBezTo>
                      <a:pt x="8" y="28"/>
                      <a:pt x="8" y="28"/>
                      <a:pt x="8" y="28"/>
                    </a:cubicBezTo>
                    <a:cubicBezTo>
                      <a:pt x="7" y="28"/>
                      <a:pt x="7" y="28"/>
                      <a:pt x="7" y="28"/>
                    </a:cubicBezTo>
                    <a:cubicBezTo>
                      <a:pt x="7" y="28"/>
                      <a:pt x="7" y="28"/>
                      <a:pt x="7" y="28"/>
                    </a:cubicBezTo>
                    <a:cubicBezTo>
                      <a:pt x="7" y="29"/>
                      <a:pt x="7" y="29"/>
                      <a:pt x="6" y="28"/>
                    </a:cubicBezTo>
                    <a:cubicBezTo>
                      <a:pt x="6" y="28"/>
                      <a:pt x="6" y="28"/>
                      <a:pt x="6" y="28"/>
                    </a:cubicBezTo>
                    <a:cubicBezTo>
                      <a:pt x="6" y="28"/>
                      <a:pt x="5" y="28"/>
                      <a:pt x="5" y="28"/>
                    </a:cubicBezTo>
                    <a:cubicBezTo>
                      <a:pt x="5" y="28"/>
                      <a:pt x="5" y="28"/>
                      <a:pt x="5" y="28"/>
                    </a:cubicBezTo>
                    <a:cubicBezTo>
                      <a:pt x="5" y="29"/>
                      <a:pt x="4" y="29"/>
                      <a:pt x="4" y="29"/>
                    </a:cubicBezTo>
                    <a:cubicBezTo>
                      <a:pt x="4" y="29"/>
                      <a:pt x="4" y="30"/>
                      <a:pt x="3" y="30"/>
                    </a:cubicBezTo>
                    <a:cubicBezTo>
                      <a:pt x="3" y="30"/>
                      <a:pt x="3" y="30"/>
                      <a:pt x="2" y="30"/>
                    </a:cubicBezTo>
                    <a:cubicBezTo>
                      <a:pt x="2" y="30"/>
                      <a:pt x="2" y="30"/>
                      <a:pt x="2" y="31"/>
                    </a:cubicBezTo>
                    <a:cubicBezTo>
                      <a:pt x="2" y="31"/>
                      <a:pt x="2" y="32"/>
                      <a:pt x="2" y="32"/>
                    </a:cubicBezTo>
                    <a:cubicBezTo>
                      <a:pt x="2" y="33"/>
                      <a:pt x="2" y="33"/>
                      <a:pt x="1" y="34"/>
                    </a:cubicBezTo>
                    <a:cubicBezTo>
                      <a:pt x="1" y="34"/>
                      <a:pt x="1" y="34"/>
                      <a:pt x="0" y="35"/>
                    </a:cubicBezTo>
                    <a:cubicBezTo>
                      <a:pt x="0" y="35"/>
                      <a:pt x="0" y="36"/>
                      <a:pt x="0" y="37"/>
                    </a:cubicBezTo>
                    <a:cubicBezTo>
                      <a:pt x="0" y="37"/>
                      <a:pt x="0" y="37"/>
                      <a:pt x="0" y="38"/>
                    </a:cubicBezTo>
                    <a:cubicBezTo>
                      <a:pt x="0" y="38"/>
                      <a:pt x="0" y="38"/>
                      <a:pt x="1" y="39"/>
                    </a:cubicBezTo>
                    <a:cubicBezTo>
                      <a:pt x="1" y="39"/>
                      <a:pt x="1" y="39"/>
                      <a:pt x="1" y="39"/>
                    </a:cubicBezTo>
                    <a:cubicBezTo>
                      <a:pt x="1" y="40"/>
                      <a:pt x="1" y="40"/>
                      <a:pt x="1" y="40"/>
                    </a:cubicBezTo>
                    <a:cubicBezTo>
                      <a:pt x="2" y="41"/>
                      <a:pt x="2" y="41"/>
                      <a:pt x="2" y="41"/>
                    </a:cubicBezTo>
                    <a:cubicBezTo>
                      <a:pt x="2" y="41"/>
                      <a:pt x="2" y="42"/>
                      <a:pt x="2" y="42"/>
                    </a:cubicBezTo>
                    <a:cubicBezTo>
                      <a:pt x="2" y="42"/>
                      <a:pt x="2" y="42"/>
                      <a:pt x="2" y="43"/>
                    </a:cubicBezTo>
                    <a:cubicBezTo>
                      <a:pt x="2" y="43"/>
                      <a:pt x="2" y="43"/>
                      <a:pt x="3" y="43"/>
                    </a:cubicBezTo>
                    <a:cubicBezTo>
                      <a:pt x="3" y="43"/>
                      <a:pt x="3" y="43"/>
                      <a:pt x="4" y="43"/>
                    </a:cubicBezTo>
                    <a:cubicBezTo>
                      <a:pt x="4" y="43"/>
                      <a:pt x="4" y="44"/>
                      <a:pt x="4" y="44"/>
                    </a:cubicBezTo>
                    <a:cubicBezTo>
                      <a:pt x="5" y="44"/>
                      <a:pt x="5" y="44"/>
                      <a:pt x="6" y="44"/>
                    </a:cubicBezTo>
                    <a:cubicBezTo>
                      <a:pt x="6" y="44"/>
                      <a:pt x="6" y="44"/>
                      <a:pt x="7" y="44"/>
                    </a:cubicBezTo>
                    <a:cubicBezTo>
                      <a:pt x="7" y="44"/>
                      <a:pt x="7" y="44"/>
                      <a:pt x="8" y="44"/>
                    </a:cubicBezTo>
                    <a:cubicBezTo>
                      <a:pt x="8" y="44"/>
                      <a:pt x="8" y="43"/>
                      <a:pt x="8" y="45"/>
                    </a:cubicBezTo>
                    <a:cubicBezTo>
                      <a:pt x="8" y="45"/>
                      <a:pt x="8" y="46"/>
                      <a:pt x="8" y="46"/>
                    </a:cubicBezTo>
                    <a:cubicBezTo>
                      <a:pt x="8" y="47"/>
                      <a:pt x="8" y="47"/>
                      <a:pt x="8" y="47"/>
                    </a:cubicBezTo>
                    <a:cubicBezTo>
                      <a:pt x="8" y="48"/>
                      <a:pt x="9" y="47"/>
                      <a:pt x="9" y="47"/>
                    </a:cubicBezTo>
                    <a:cubicBezTo>
                      <a:pt x="10" y="47"/>
                      <a:pt x="10" y="47"/>
                      <a:pt x="10" y="47"/>
                    </a:cubicBezTo>
                    <a:cubicBezTo>
                      <a:pt x="11" y="47"/>
                      <a:pt x="11" y="47"/>
                      <a:pt x="11" y="47"/>
                    </a:cubicBezTo>
                    <a:cubicBezTo>
                      <a:pt x="11" y="47"/>
                      <a:pt x="11" y="47"/>
                      <a:pt x="11" y="47"/>
                    </a:cubicBezTo>
                    <a:cubicBezTo>
                      <a:pt x="12" y="48"/>
                      <a:pt x="12" y="48"/>
                      <a:pt x="13" y="48"/>
                    </a:cubicBezTo>
                    <a:cubicBezTo>
                      <a:pt x="13" y="48"/>
                      <a:pt x="14" y="48"/>
                      <a:pt x="14" y="48"/>
                    </a:cubicBezTo>
                    <a:cubicBezTo>
                      <a:pt x="15" y="47"/>
                      <a:pt x="15" y="47"/>
                      <a:pt x="15" y="47"/>
                    </a:cubicBezTo>
                    <a:cubicBezTo>
                      <a:pt x="15" y="47"/>
                      <a:pt x="15" y="47"/>
                      <a:pt x="15" y="46"/>
                    </a:cubicBezTo>
                    <a:cubicBezTo>
                      <a:pt x="16" y="46"/>
                      <a:pt x="16" y="46"/>
                      <a:pt x="17" y="46"/>
                    </a:cubicBezTo>
                    <a:cubicBezTo>
                      <a:pt x="17" y="46"/>
                      <a:pt x="17" y="46"/>
                      <a:pt x="17" y="46"/>
                    </a:cubicBezTo>
                    <a:cubicBezTo>
                      <a:pt x="18" y="46"/>
                      <a:pt x="18" y="45"/>
                      <a:pt x="18" y="45"/>
                    </a:cubicBezTo>
                    <a:cubicBezTo>
                      <a:pt x="19" y="44"/>
                      <a:pt x="19" y="44"/>
                      <a:pt x="19" y="44"/>
                    </a:cubicBezTo>
                    <a:cubicBezTo>
                      <a:pt x="20" y="44"/>
                      <a:pt x="20" y="44"/>
                      <a:pt x="20" y="44"/>
                    </a:cubicBezTo>
                    <a:cubicBezTo>
                      <a:pt x="21" y="44"/>
                      <a:pt x="21" y="44"/>
                      <a:pt x="21" y="44"/>
                    </a:cubicBezTo>
                    <a:cubicBezTo>
                      <a:pt x="21" y="44"/>
                      <a:pt x="22" y="44"/>
                      <a:pt x="22" y="44"/>
                    </a:cubicBezTo>
                    <a:cubicBezTo>
                      <a:pt x="22" y="44"/>
                      <a:pt x="22" y="44"/>
                      <a:pt x="22" y="44"/>
                    </a:cubicBezTo>
                    <a:cubicBezTo>
                      <a:pt x="22" y="45"/>
                      <a:pt x="22" y="45"/>
                      <a:pt x="22" y="46"/>
                    </a:cubicBezTo>
                    <a:cubicBezTo>
                      <a:pt x="22" y="46"/>
                      <a:pt x="22" y="47"/>
                      <a:pt x="22" y="47"/>
                    </a:cubicBezTo>
                    <a:cubicBezTo>
                      <a:pt x="22" y="48"/>
                      <a:pt x="22" y="48"/>
                      <a:pt x="22" y="49"/>
                    </a:cubicBezTo>
                    <a:cubicBezTo>
                      <a:pt x="22" y="49"/>
                      <a:pt x="22" y="50"/>
                      <a:pt x="22" y="50"/>
                    </a:cubicBezTo>
                    <a:cubicBezTo>
                      <a:pt x="23" y="51"/>
                      <a:pt x="23" y="50"/>
                      <a:pt x="24" y="51"/>
                    </a:cubicBezTo>
                    <a:cubicBezTo>
                      <a:pt x="24" y="51"/>
                      <a:pt x="24" y="51"/>
                      <a:pt x="24" y="52"/>
                    </a:cubicBezTo>
                    <a:cubicBezTo>
                      <a:pt x="25" y="52"/>
                      <a:pt x="25" y="52"/>
                      <a:pt x="25" y="52"/>
                    </a:cubicBezTo>
                    <a:cubicBezTo>
                      <a:pt x="26" y="52"/>
                      <a:pt x="26" y="52"/>
                      <a:pt x="26" y="52"/>
                    </a:cubicBezTo>
                    <a:cubicBezTo>
                      <a:pt x="26" y="52"/>
                      <a:pt x="27" y="52"/>
                      <a:pt x="27" y="52"/>
                    </a:cubicBezTo>
                    <a:cubicBezTo>
                      <a:pt x="28" y="52"/>
                      <a:pt x="28" y="52"/>
                      <a:pt x="28" y="53"/>
                    </a:cubicBezTo>
                    <a:cubicBezTo>
                      <a:pt x="29" y="53"/>
                      <a:pt x="29" y="53"/>
                      <a:pt x="30" y="53"/>
                    </a:cubicBezTo>
                    <a:cubicBezTo>
                      <a:pt x="30" y="54"/>
                      <a:pt x="30" y="54"/>
                      <a:pt x="31" y="54"/>
                    </a:cubicBezTo>
                    <a:cubicBezTo>
                      <a:pt x="31" y="54"/>
                      <a:pt x="31" y="55"/>
                      <a:pt x="31" y="55"/>
                    </a:cubicBezTo>
                    <a:cubicBezTo>
                      <a:pt x="32" y="55"/>
                      <a:pt x="32" y="55"/>
                      <a:pt x="33" y="55"/>
                    </a:cubicBezTo>
                    <a:cubicBezTo>
                      <a:pt x="33" y="55"/>
                      <a:pt x="33" y="55"/>
                      <a:pt x="34" y="55"/>
                    </a:cubicBezTo>
                    <a:cubicBezTo>
                      <a:pt x="34" y="55"/>
                      <a:pt x="34" y="55"/>
                      <a:pt x="34" y="56"/>
                    </a:cubicBezTo>
                    <a:cubicBezTo>
                      <a:pt x="34" y="56"/>
                      <a:pt x="35" y="56"/>
                      <a:pt x="35" y="56"/>
                    </a:cubicBezTo>
                    <a:cubicBezTo>
                      <a:pt x="35" y="56"/>
                      <a:pt x="35" y="57"/>
                      <a:pt x="35" y="57"/>
                    </a:cubicBezTo>
                    <a:cubicBezTo>
                      <a:pt x="35" y="57"/>
                      <a:pt x="35" y="57"/>
                      <a:pt x="35" y="58"/>
                    </a:cubicBezTo>
                    <a:cubicBezTo>
                      <a:pt x="35" y="58"/>
                      <a:pt x="34" y="59"/>
                      <a:pt x="35" y="60"/>
                    </a:cubicBezTo>
                    <a:cubicBezTo>
                      <a:pt x="35" y="60"/>
                      <a:pt x="35" y="60"/>
                      <a:pt x="36" y="60"/>
                    </a:cubicBezTo>
                    <a:cubicBezTo>
                      <a:pt x="36" y="61"/>
                      <a:pt x="36" y="61"/>
                      <a:pt x="36" y="62"/>
                    </a:cubicBezTo>
                    <a:cubicBezTo>
                      <a:pt x="36" y="62"/>
                      <a:pt x="36" y="62"/>
                      <a:pt x="36" y="62"/>
                    </a:cubicBezTo>
                    <a:cubicBezTo>
                      <a:pt x="37" y="63"/>
                      <a:pt x="37" y="63"/>
                      <a:pt x="37" y="63"/>
                    </a:cubicBezTo>
                    <a:cubicBezTo>
                      <a:pt x="38" y="63"/>
                      <a:pt x="39" y="63"/>
                      <a:pt x="40" y="63"/>
                    </a:cubicBezTo>
                    <a:cubicBezTo>
                      <a:pt x="40" y="63"/>
                      <a:pt x="40" y="63"/>
                      <a:pt x="40" y="63"/>
                    </a:cubicBezTo>
                    <a:cubicBezTo>
                      <a:pt x="41" y="64"/>
                      <a:pt x="40" y="64"/>
                      <a:pt x="40" y="64"/>
                    </a:cubicBezTo>
                    <a:cubicBezTo>
                      <a:pt x="40" y="65"/>
                      <a:pt x="40" y="65"/>
                      <a:pt x="40" y="66"/>
                    </a:cubicBezTo>
                    <a:cubicBezTo>
                      <a:pt x="41" y="66"/>
                      <a:pt x="42" y="66"/>
                      <a:pt x="42" y="66"/>
                    </a:cubicBezTo>
                    <a:cubicBezTo>
                      <a:pt x="42" y="66"/>
                      <a:pt x="42" y="67"/>
                      <a:pt x="42" y="67"/>
                    </a:cubicBezTo>
                    <a:cubicBezTo>
                      <a:pt x="43" y="67"/>
                      <a:pt x="43" y="67"/>
                      <a:pt x="43" y="68"/>
                    </a:cubicBezTo>
                    <a:cubicBezTo>
                      <a:pt x="43" y="68"/>
                      <a:pt x="43" y="68"/>
                      <a:pt x="43" y="69"/>
                    </a:cubicBezTo>
                    <a:cubicBezTo>
                      <a:pt x="43" y="70"/>
                      <a:pt x="43" y="70"/>
                      <a:pt x="43" y="71"/>
                    </a:cubicBezTo>
                    <a:cubicBezTo>
                      <a:pt x="42" y="72"/>
                      <a:pt x="42" y="72"/>
                      <a:pt x="42" y="73"/>
                    </a:cubicBezTo>
                    <a:cubicBezTo>
                      <a:pt x="42" y="73"/>
                      <a:pt x="43" y="73"/>
                      <a:pt x="43" y="73"/>
                    </a:cubicBezTo>
                    <a:cubicBezTo>
                      <a:pt x="42" y="74"/>
                      <a:pt x="42" y="73"/>
                      <a:pt x="42" y="73"/>
                    </a:cubicBezTo>
                    <a:cubicBezTo>
                      <a:pt x="42" y="74"/>
                      <a:pt x="42" y="74"/>
                      <a:pt x="42" y="74"/>
                    </a:cubicBezTo>
                    <a:cubicBezTo>
                      <a:pt x="42" y="75"/>
                      <a:pt x="42" y="75"/>
                      <a:pt x="42" y="76"/>
                    </a:cubicBezTo>
                    <a:cubicBezTo>
                      <a:pt x="42" y="76"/>
                      <a:pt x="42" y="76"/>
                      <a:pt x="42" y="77"/>
                    </a:cubicBezTo>
                    <a:cubicBezTo>
                      <a:pt x="42" y="77"/>
                      <a:pt x="42" y="77"/>
                      <a:pt x="42" y="78"/>
                    </a:cubicBezTo>
                    <a:cubicBezTo>
                      <a:pt x="42" y="78"/>
                      <a:pt x="43" y="78"/>
                      <a:pt x="43" y="78"/>
                    </a:cubicBezTo>
                    <a:cubicBezTo>
                      <a:pt x="43" y="79"/>
                      <a:pt x="42" y="79"/>
                      <a:pt x="43" y="79"/>
                    </a:cubicBezTo>
                    <a:cubicBezTo>
                      <a:pt x="43" y="80"/>
                      <a:pt x="43" y="79"/>
                      <a:pt x="44" y="79"/>
                    </a:cubicBezTo>
                    <a:cubicBezTo>
                      <a:pt x="44" y="79"/>
                      <a:pt x="45" y="79"/>
                      <a:pt x="45" y="79"/>
                    </a:cubicBezTo>
                    <a:cubicBezTo>
                      <a:pt x="45" y="79"/>
                      <a:pt x="46" y="79"/>
                      <a:pt x="46" y="79"/>
                    </a:cubicBezTo>
                    <a:cubicBezTo>
                      <a:pt x="47" y="79"/>
                      <a:pt x="47" y="79"/>
                      <a:pt x="47" y="80"/>
                    </a:cubicBezTo>
                    <a:cubicBezTo>
                      <a:pt x="48" y="80"/>
                      <a:pt x="48" y="79"/>
                      <a:pt x="48" y="80"/>
                    </a:cubicBezTo>
                    <a:cubicBezTo>
                      <a:pt x="49" y="80"/>
                      <a:pt x="49" y="81"/>
                      <a:pt x="49" y="81"/>
                    </a:cubicBezTo>
                    <a:cubicBezTo>
                      <a:pt x="49" y="82"/>
                      <a:pt x="49" y="82"/>
                      <a:pt x="49" y="83"/>
                    </a:cubicBezTo>
                    <a:cubicBezTo>
                      <a:pt x="49" y="83"/>
                      <a:pt x="49" y="83"/>
                      <a:pt x="49" y="84"/>
                    </a:cubicBezTo>
                    <a:cubicBezTo>
                      <a:pt x="49" y="84"/>
                      <a:pt x="49" y="84"/>
                      <a:pt x="49" y="84"/>
                    </a:cubicBezTo>
                    <a:cubicBezTo>
                      <a:pt x="49" y="85"/>
                      <a:pt x="50" y="85"/>
                      <a:pt x="50" y="85"/>
                    </a:cubicBezTo>
                    <a:cubicBezTo>
                      <a:pt x="50" y="85"/>
                      <a:pt x="51" y="84"/>
                      <a:pt x="51" y="84"/>
                    </a:cubicBezTo>
                    <a:cubicBezTo>
                      <a:pt x="51" y="84"/>
                      <a:pt x="52" y="84"/>
                      <a:pt x="52" y="84"/>
                    </a:cubicBezTo>
                    <a:cubicBezTo>
                      <a:pt x="52" y="85"/>
                      <a:pt x="52" y="85"/>
                      <a:pt x="52" y="86"/>
                    </a:cubicBezTo>
                    <a:cubicBezTo>
                      <a:pt x="52" y="86"/>
                      <a:pt x="52" y="87"/>
                      <a:pt x="52" y="87"/>
                    </a:cubicBezTo>
                    <a:cubicBezTo>
                      <a:pt x="52" y="88"/>
                      <a:pt x="52" y="88"/>
                      <a:pt x="52" y="88"/>
                    </a:cubicBezTo>
                    <a:cubicBezTo>
                      <a:pt x="52" y="89"/>
                      <a:pt x="52" y="89"/>
                      <a:pt x="52" y="90"/>
                    </a:cubicBezTo>
                    <a:cubicBezTo>
                      <a:pt x="52" y="89"/>
                      <a:pt x="52" y="89"/>
                      <a:pt x="52" y="89"/>
                    </a:cubicBezTo>
                    <a:cubicBezTo>
                      <a:pt x="53" y="90"/>
                      <a:pt x="53" y="89"/>
                      <a:pt x="53" y="90"/>
                    </a:cubicBezTo>
                    <a:cubicBezTo>
                      <a:pt x="54" y="90"/>
                      <a:pt x="54" y="90"/>
                      <a:pt x="54" y="90"/>
                    </a:cubicBezTo>
                    <a:cubicBezTo>
                      <a:pt x="54" y="90"/>
                      <a:pt x="54" y="91"/>
                      <a:pt x="54" y="91"/>
                    </a:cubicBezTo>
                    <a:cubicBezTo>
                      <a:pt x="54" y="92"/>
                      <a:pt x="54" y="92"/>
                      <a:pt x="54" y="93"/>
                    </a:cubicBezTo>
                    <a:cubicBezTo>
                      <a:pt x="54" y="93"/>
                      <a:pt x="54" y="93"/>
                      <a:pt x="54" y="94"/>
                    </a:cubicBezTo>
                    <a:cubicBezTo>
                      <a:pt x="54" y="94"/>
                      <a:pt x="54" y="94"/>
                      <a:pt x="53" y="94"/>
                    </a:cubicBezTo>
                    <a:cubicBezTo>
                      <a:pt x="53" y="95"/>
                      <a:pt x="53" y="94"/>
                      <a:pt x="52" y="95"/>
                    </a:cubicBezTo>
                    <a:cubicBezTo>
                      <a:pt x="52" y="95"/>
                      <a:pt x="52" y="95"/>
                      <a:pt x="52" y="95"/>
                    </a:cubicBezTo>
                    <a:cubicBezTo>
                      <a:pt x="52" y="96"/>
                      <a:pt x="51" y="96"/>
                      <a:pt x="51" y="96"/>
                    </a:cubicBezTo>
                    <a:cubicBezTo>
                      <a:pt x="51" y="96"/>
                      <a:pt x="51" y="96"/>
                      <a:pt x="51" y="97"/>
                    </a:cubicBezTo>
                    <a:cubicBezTo>
                      <a:pt x="50" y="97"/>
                      <a:pt x="50" y="97"/>
                      <a:pt x="50" y="98"/>
                    </a:cubicBezTo>
                    <a:cubicBezTo>
                      <a:pt x="50" y="98"/>
                      <a:pt x="49" y="98"/>
                      <a:pt x="49" y="99"/>
                    </a:cubicBezTo>
                    <a:cubicBezTo>
                      <a:pt x="49" y="99"/>
                      <a:pt x="49" y="99"/>
                      <a:pt x="49" y="100"/>
                    </a:cubicBezTo>
                    <a:cubicBezTo>
                      <a:pt x="48" y="100"/>
                      <a:pt x="48" y="100"/>
                      <a:pt x="48" y="100"/>
                    </a:cubicBezTo>
                    <a:cubicBezTo>
                      <a:pt x="47" y="102"/>
                      <a:pt x="47" y="102"/>
                      <a:pt x="47" y="102"/>
                    </a:cubicBezTo>
                    <a:cubicBezTo>
                      <a:pt x="47" y="102"/>
                      <a:pt x="47" y="102"/>
                      <a:pt x="46" y="103"/>
                    </a:cubicBezTo>
                    <a:cubicBezTo>
                      <a:pt x="47" y="103"/>
                      <a:pt x="47" y="103"/>
                      <a:pt x="47" y="103"/>
                    </a:cubicBezTo>
                    <a:cubicBezTo>
                      <a:pt x="48" y="103"/>
                      <a:pt x="48" y="103"/>
                      <a:pt x="48" y="103"/>
                    </a:cubicBezTo>
                    <a:cubicBezTo>
                      <a:pt x="48" y="103"/>
                      <a:pt x="49" y="103"/>
                      <a:pt x="49" y="103"/>
                    </a:cubicBezTo>
                    <a:cubicBezTo>
                      <a:pt x="49" y="103"/>
                      <a:pt x="50" y="103"/>
                      <a:pt x="50" y="103"/>
                    </a:cubicBezTo>
                    <a:cubicBezTo>
                      <a:pt x="50" y="103"/>
                      <a:pt x="50" y="104"/>
                      <a:pt x="50" y="104"/>
                    </a:cubicBezTo>
                    <a:cubicBezTo>
                      <a:pt x="50" y="105"/>
                      <a:pt x="50" y="105"/>
                      <a:pt x="51" y="105"/>
                    </a:cubicBezTo>
                    <a:cubicBezTo>
                      <a:pt x="51" y="105"/>
                      <a:pt x="51" y="105"/>
                      <a:pt x="51" y="105"/>
                    </a:cubicBezTo>
                    <a:cubicBezTo>
                      <a:pt x="51" y="104"/>
                      <a:pt x="52" y="104"/>
                      <a:pt x="52" y="104"/>
                    </a:cubicBezTo>
                    <a:cubicBezTo>
                      <a:pt x="52" y="105"/>
                      <a:pt x="52" y="105"/>
                      <a:pt x="53" y="106"/>
                    </a:cubicBezTo>
                    <a:cubicBezTo>
                      <a:pt x="53" y="106"/>
                      <a:pt x="53" y="106"/>
                      <a:pt x="54" y="106"/>
                    </a:cubicBezTo>
                    <a:cubicBezTo>
                      <a:pt x="54" y="106"/>
                      <a:pt x="54" y="106"/>
                      <a:pt x="54" y="107"/>
                    </a:cubicBezTo>
                    <a:cubicBezTo>
                      <a:pt x="55" y="107"/>
                      <a:pt x="55" y="107"/>
                      <a:pt x="55" y="107"/>
                    </a:cubicBezTo>
                    <a:cubicBezTo>
                      <a:pt x="56" y="108"/>
                      <a:pt x="56" y="107"/>
                      <a:pt x="56" y="107"/>
                    </a:cubicBezTo>
                    <a:cubicBezTo>
                      <a:pt x="57" y="108"/>
                      <a:pt x="57" y="108"/>
                      <a:pt x="57" y="109"/>
                    </a:cubicBezTo>
                    <a:cubicBezTo>
                      <a:pt x="57" y="109"/>
                      <a:pt x="57" y="110"/>
                      <a:pt x="58" y="110"/>
                    </a:cubicBezTo>
                    <a:cubicBezTo>
                      <a:pt x="58" y="111"/>
                      <a:pt x="59" y="111"/>
                      <a:pt x="60" y="111"/>
                    </a:cubicBezTo>
                    <a:cubicBezTo>
                      <a:pt x="60" y="111"/>
                      <a:pt x="60" y="111"/>
                      <a:pt x="60" y="111"/>
                    </a:cubicBezTo>
                    <a:cubicBezTo>
                      <a:pt x="60" y="111"/>
                      <a:pt x="60" y="111"/>
                      <a:pt x="60" y="110"/>
                    </a:cubicBezTo>
                    <a:cubicBezTo>
                      <a:pt x="60" y="110"/>
                      <a:pt x="60" y="109"/>
                      <a:pt x="61" y="109"/>
                    </a:cubicBezTo>
                    <a:cubicBezTo>
                      <a:pt x="61" y="108"/>
                      <a:pt x="61" y="108"/>
                      <a:pt x="61" y="107"/>
                    </a:cubicBezTo>
                    <a:cubicBezTo>
                      <a:pt x="62" y="107"/>
                      <a:pt x="62" y="107"/>
                      <a:pt x="62" y="107"/>
                    </a:cubicBezTo>
                    <a:cubicBezTo>
                      <a:pt x="63" y="107"/>
                      <a:pt x="62" y="107"/>
                      <a:pt x="63" y="106"/>
                    </a:cubicBezTo>
                    <a:cubicBezTo>
                      <a:pt x="63" y="106"/>
                      <a:pt x="63" y="106"/>
                      <a:pt x="64" y="105"/>
                    </a:cubicBezTo>
                    <a:cubicBezTo>
                      <a:pt x="64" y="105"/>
                      <a:pt x="64" y="104"/>
                      <a:pt x="64" y="104"/>
                    </a:cubicBezTo>
                    <a:cubicBezTo>
                      <a:pt x="64" y="103"/>
                      <a:pt x="64" y="103"/>
                      <a:pt x="64" y="102"/>
                    </a:cubicBezTo>
                    <a:cubicBezTo>
                      <a:pt x="64" y="102"/>
                      <a:pt x="65" y="102"/>
                      <a:pt x="65" y="101"/>
                    </a:cubicBezTo>
                    <a:cubicBezTo>
                      <a:pt x="65" y="100"/>
                      <a:pt x="65" y="100"/>
                      <a:pt x="66" y="100"/>
                    </a:cubicBezTo>
                    <a:cubicBezTo>
                      <a:pt x="66" y="99"/>
                      <a:pt x="66" y="99"/>
                      <a:pt x="66" y="99"/>
                    </a:cubicBezTo>
                    <a:cubicBezTo>
                      <a:pt x="67" y="98"/>
                      <a:pt x="67" y="98"/>
                      <a:pt x="67" y="97"/>
                    </a:cubicBezTo>
                    <a:cubicBezTo>
                      <a:pt x="68" y="96"/>
                      <a:pt x="67" y="95"/>
                      <a:pt x="67" y="94"/>
                    </a:cubicBezTo>
                    <a:cubicBezTo>
                      <a:pt x="67" y="94"/>
                      <a:pt x="67" y="94"/>
                      <a:pt x="67" y="93"/>
                    </a:cubicBezTo>
                    <a:cubicBezTo>
                      <a:pt x="67" y="93"/>
                      <a:pt x="67" y="93"/>
                      <a:pt x="67" y="92"/>
                    </a:cubicBezTo>
                    <a:cubicBezTo>
                      <a:pt x="66" y="91"/>
                      <a:pt x="66" y="91"/>
                      <a:pt x="67" y="90"/>
                    </a:cubicBezTo>
                    <a:cubicBezTo>
                      <a:pt x="67" y="89"/>
                      <a:pt x="67" y="89"/>
                      <a:pt x="67" y="89"/>
                    </a:cubicBezTo>
                    <a:cubicBezTo>
                      <a:pt x="68" y="89"/>
                      <a:pt x="68" y="88"/>
                      <a:pt x="68" y="88"/>
                    </a:cubicBezTo>
                    <a:cubicBezTo>
                      <a:pt x="69" y="88"/>
                      <a:pt x="69" y="88"/>
                      <a:pt x="69" y="87"/>
                    </a:cubicBezTo>
                    <a:cubicBezTo>
                      <a:pt x="69" y="87"/>
                      <a:pt x="70" y="87"/>
                      <a:pt x="70" y="87"/>
                    </a:cubicBezTo>
                    <a:cubicBezTo>
                      <a:pt x="70" y="86"/>
                      <a:pt x="70" y="86"/>
                      <a:pt x="71" y="85"/>
                    </a:cubicBezTo>
                    <a:cubicBezTo>
                      <a:pt x="71" y="85"/>
                      <a:pt x="72" y="85"/>
                      <a:pt x="72" y="85"/>
                    </a:cubicBezTo>
                    <a:cubicBezTo>
                      <a:pt x="73" y="85"/>
                      <a:pt x="73" y="85"/>
                      <a:pt x="74" y="85"/>
                    </a:cubicBezTo>
                    <a:cubicBezTo>
                      <a:pt x="74" y="84"/>
                      <a:pt x="74" y="84"/>
                      <a:pt x="75" y="84"/>
                    </a:cubicBezTo>
                    <a:cubicBezTo>
                      <a:pt x="75" y="84"/>
                      <a:pt x="75" y="84"/>
                      <a:pt x="75" y="84"/>
                    </a:cubicBezTo>
                    <a:cubicBezTo>
                      <a:pt x="75" y="83"/>
                      <a:pt x="75" y="83"/>
                      <a:pt x="76" y="83"/>
                    </a:cubicBezTo>
                    <a:cubicBezTo>
                      <a:pt x="76" y="83"/>
                      <a:pt x="76" y="83"/>
                      <a:pt x="77" y="82"/>
                    </a:cubicBezTo>
                    <a:cubicBezTo>
                      <a:pt x="77" y="82"/>
                      <a:pt x="77" y="82"/>
                      <a:pt x="78" y="82"/>
                    </a:cubicBezTo>
                    <a:cubicBezTo>
                      <a:pt x="79" y="82"/>
                      <a:pt x="79" y="82"/>
                      <a:pt x="80" y="82"/>
                    </a:cubicBezTo>
                    <a:cubicBezTo>
                      <a:pt x="81" y="82"/>
                      <a:pt x="81" y="82"/>
                      <a:pt x="82" y="82"/>
                    </a:cubicBezTo>
                    <a:cubicBezTo>
                      <a:pt x="82" y="82"/>
                      <a:pt x="82" y="81"/>
                      <a:pt x="82" y="81"/>
                    </a:cubicBezTo>
                    <a:cubicBezTo>
                      <a:pt x="83" y="81"/>
                      <a:pt x="83" y="81"/>
                      <a:pt x="83" y="81"/>
                    </a:cubicBezTo>
                    <a:cubicBezTo>
                      <a:pt x="83" y="80"/>
                      <a:pt x="83" y="80"/>
                      <a:pt x="84" y="80"/>
                    </a:cubicBezTo>
                    <a:cubicBezTo>
                      <a:pt x="84" y="79"/>
                      <a:pt x="84" y="79"/>
                      <a:pt x="84" y="79"/>
                    </a:cubicBezTo>
                    <a:cubicBezTo>
                      <a:pt x="85" y="79"/>
                      <a:pt x="85" y="78"/>
                      <a:pt x="85" y="78"/>
                    </a:cubicBezTo>
                    <a:cubicBezTo>
                      <a:pt x="85" y="77"/>
                      <a:pt x="84" y="76"/>
                      <a:pt x="85" y="76"/>
                    </a:cubicBezTo>
                    <a:cubicBezTo>
                      <a:pt x="85" y="76"/>
                      <a:pt x="86" y="76"/>
                      <a:pt x="86" y="76"/>
                    </a:cubicBezTo>
                    <a:cubicBezTo>
                      <a:pt x="86" y="75"/>
                      <a:pt x="86" y="75"/>
                      <a:pt x="86" y="75"/>
                    </a:cubicBezTo>
                    <a:cubicBezTo>
                      <a:pt x="87" y="74"/>
                      <a:pt x="86" y="74"/>
                      <a:pt x="86" y="73"/>
                    </a:cubicBezTo>
                    <a:cubicBezTo>
                      <a:pt x="86" y="73"/>
                      <a:pt x="87" y="73"/>
                      <a:pt x="87" y="73"/>
                    </a:cubicBezTo>
                    <a:cubicBezTo>
                      <a:pt x="87" y="73"/>
                      <a:pt x="87" y="73"/>
                      <a:pt x="88" y="72"/>
                    </a:cubicBezTo>
                    <a:cubicBezTo>
                      <a:pt x="89" y="72"/>
                      <a:pt x="88" y="71"/>
                      <a:pt x="88" y="69"/>
                    </a:cubicBezTo>
                    <a:cubicBezTo>
                      <a:pt x="88" y="69"/>
                      <a:pt x="88" y="68"/>
                      <a:pt x="88" y="68"/>
                    </a:cubicBezTo>
                    <a:cubicBezTo>
                      <a:pt x="88" y="67"/>
                      <a:pt x="89" y="67"/>
                      <a:pt x="89" y="67"/>
                    </a:cubicBezTo>
                    <a:cubicBezTo>
                      <a:pt x="89" y="66"/>
                      <a:pt x="88" y="66"/>
                      <a:pt x="88" y="65"/>
                    </a:cubicBezTo>
                    <a:cubicBezTo>
                      <a:pt x="88" y="65"/>
                      <a:pt x="88" y="64"/>
                      <a:pt x="89" y="64"/>
                    </a:cubicBezTo>
                    <a:cubicBezTo>
                      <a:pt x="89" y="64"/>
                      <a:pt x="89" y="64"/>
                      <a:pt x="89" y="63"/>
                    </a:cubicBezTo>
                    <a:cubicBezTo>
                      <a:pt x="90" y="63"/>
                      <a:pt x="89" y="62"/>
                      <a:pt x="89" y="61"/>
                    </a:cubicBezTo>
                    <a:cubicBezTo>
                      <a:pt x="89" y="61"/>
                      <a:pt x="89" y="60"/>
                      <a:pt x="89" y="60"/>
                    </a:cubicBezTo>
                    <a:cubicBezTo>
                      <a:pt x="89" y="59"/>
                      <a:pt x="89" y="59"/>
                      <a:pt x="89" y="58"/>
                    </a:cubicBezTo>
                    <a:cubicBezTo>
                      <a:pt x="88" y="58"/>
                      <a:pt x="88" y="58"/>
                      <a:pt x="88" y="57"/>
                    </a:cubicBezTo>
                    <a:cubicBezTo>
                      <a:pt x="88" y="57"/>
                      <a:pt x="88" y="56"/>
                      <a:pt x="89" y="56"/>
                    </a:cubicBezTo>
                    <a:cubicBezTo>
                      <a:pt x="89" y="56"/>
                      <a:pt x="89" y="56"/>
                      <a:pt x="89" y="56"/>
                    </a:cubicBezTo>
                    <a:cubicBezTo>
                      <a:pt x="89" y="55"/>
                      <a:pt x="88" y="55"/>
                      <a:pt x="88" y="54"/>
                    </a:cubicBezTo>
                    <a:cubicBezTo>
                      <a:pt x="88" y="54"/>
                      <a:pt x="88" y="54"/>
                      <a:pt x="89" y="53"/>
                    </a:cubicBezTo>
                    <a:cubicBezTo>
                      <a:pt x="89" y="53"/>
                      <a:pt x="89" y="53"/>
                      <a:pt x="90" y="53"/>
                    </a:cubicBezTo>
                    <a:cubicBezTo>
                      <a:pt x="90" y="52"/>
                      <a:pt x="90" y="53"/>
                      <a:pt x="91" y="52"/>
                    </a:cubicBezTo>
                    <a:cubicBezTo>
                      <a:pt x="91" y="52"/>
                      <a:pt x="91" y="52"/>
                      <a:pt x="91" y="51"/>
                    </a:cubicBezTo>
                    <a:cubicBezTo>
                      <a:pt x="91" y="51"/>
                      <a:pt x="91" y="51"/>
                      <a:pt x="92" y="51"/>
                    </a:cubicBezTo>
                    <a:cubicBezTo>
                      <a:pt x="92" y="50"/>
                      <a:pt x="92" y="50"/>
                      <a:pt x="92" y="49"/>
                    </a:cubicBezTo>
                    <a:cubicBezTo>
                      <a:pt x="93" y="49"/>
                      <a:pt x="93" y="48"/>
                      <a:pt x="93" y="47"/>
                    </a:cubicBezTo>
                    <a:cubicBezTo>
                      <a:pt x="93" y="47"/>
                      <a:pt x="93" y="47"/>
                      <a:pt x="93" y="47"/>
                    </a:cubicBezTo>
                    <a:cubicBezTo>
                      <a:pt x="94" y="46"/>
                      <a:pt x="94" y="47"/>
                      <a:pt x="94" y="47"/>
                    </a:cubicBezTo>
                    <a:cubicBezTo>
                      <a:pt x="95" y="46"/>
                      <a:pt x="95" y="46"/>
                      <a:pt x="95" y="45"/>
                    </a:cubicBezTo>
                    <a:cubicBezTo>
                      <a:pt x="95" y="45"/>
                      <a:pt x="96" y="45"/>
                      <a:pt x="96" y="44"/>
                    </a:cubicBezTo>
                    <a:cubicBezTo>
                      <a:pt x="96" y="43"/>
                      <a:pt x="97" y="43"/>
                      <a:pt x="97" y="43"/>
                    </a:cubicBezTo>
                    <a:cubicBezTo>
                      <a:pt x="97" y="42"/>
                      <a:pt x="98" y="42"/>
                      <a:pt x="98" y="42"/>
                    </a:cubicBezTo>
                    <a:cubicBezTo>
                      <a:pt x="98" y="42"/>
                      <a:pt x="98" y="41"/>
                      <a:pt x="98" y="41"/>
                    </a:cubicBezTo>
                    <a:cubicBezTo>
                      <a:pt x="98" y="40"/>
                      <a:pt x="98" y="40"/>
                      <a:pt x="98" y="39"/>
                    </a:cubicBezTo>
                    <a:cubicBezTo>
                      <a:pt x="98" y="39"/>
                      <a:pt x="98" y="38"/>
                      <a:pt x="98" y="38"/>
                    </a:cubicBezTo>
                    <a:cubicBezTo>
                      <a:pt x="98" y="37"/>
                      <a:pt x="99" y="37"/>
                      <a:pt x="99" y="36"/>
                    </a:cubicBezTo>
                    <a:cubicBezTo>
                      <a:pt x="99" y="36"/>
                      <a:pt x="98" y="35"/>
                      <a:pt x="98" y="35"/>
                    </a:cubicBezTo>
                    <a:cubicBezTo>
                      <a:pt x="98" y="34"/>
                      <a:pt x="98" y="34"/>
                      <a:pt x="98" y="33"/>
                    </a:cubicBezTo>
                  </a:path>
                </a:pathLst>
              </a:custGeom>
              <a:solidFill>
                <a:srgbClr val="FFFF00"/>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02"/>
              <p:cNvSpPr>
                <a:spLocks/>
              </p:cNvSpPr>
              <p:nvPr/>
            </p:nvSpPr>
            <p:spPr bwMode="auto">
              <a:xfrm>
                <a:off x="3967164" y="1919289"/>
                <a:ext cx="550863" cy="573088"/>
              </a:xfrm>
              <a:custGeom>
                <a:avLst/>
                <a:gdLst>
                  <a:gd name="T0" fmla="*/ 47 w 51"/>
                  <a:gd name="T1" fmla="*/ 44 h 53"/>
                  <a:gd name="T2" fmla="*/ 49 w 51"/>
                  <a:gd name="T3" fmla="*/ 42 h 53"/>
                  <a:gd name="T4" fmla="*/ 50 w 51"/>
                  <a:gd name="T5" fmla="*/ 41 h 53"/>
                  <a:gd name="T6" fmla="*/ 51 w 51"/>
                  <a:gd name="T7" fmla="*/ 39 h 53"/>
                  <a:gd name="T8" fmla="*/ 49 w 51"/>
                  <a:gd name="T9" fmla="*/ 38 h 53"/>
                  <a:gd name="T10" fmla="*/ 48 w 51"/>
                  <a:gd name="T11" fmla="*/ 37 h 53"/>
                  <a:gd name="T12" fmla="*/ 46 w 51"/>
                  <a:gd name="T13" fmla="*/ 35 h 53"/>
                  <a:gd name="T14" fmla="*/ 46 w 51"/>
                  <a:gd name="T15" fmla="*/ 32 h 53"/>
                  <a:gd name="T16" fmla="*/ 46 w 51"/>
                  <a:gd name="T17" fmla="*/ 29 h 53"/>
                  <a:gd name="T18" fmla="*/ 46 w 51"/>
                  <a:gd name="T19" fmla="*/ 27 h 53"/>
                  <a:gd name="T20" fmla="*/ 46 w 51"/>
                  <a:gd name="T21" fmla="*/ 25 h 53"/>
                  <a:gd name="T22" fmla="*/ 45 w 51"/>
                  <a:gd name="T23" fmla="*/ 22 h 53"/>
                  <a:gd name="T24" fmla="*/ 45 w 51"/>
                  <a:gd name="T25" fmla="*/ 21 h 53"/>
                  <a:gd name="T26" fmla="*/ 45 w 51"/>
                  <a:gd name="T27" fmla="*/ 20 h 53"/>
                  <a:gd name="T28" fmla="*/ 44 w 51"/>
                  <a:gd name="T29" fmla="*/ 17 h 53"/>
                  <a:gd name="T30" fmla="*/ 43 w 51"/>
                  <a:gd name="T31" fmla="*/ 15 h 53"/>
                  <a:gd name="T32" fmla="*/ 42 w 51"/>
                  <a:gd name="T33" fmla="*/ 13 h 53"/>
                  <a:gd name="T34" fmla="*/ 40 w 51"/>
                  <a:gd name="T35" fmla="*/ 12 h 53"/>
                  <a:gd name="T36" fmla="*/ 40 w 51"/>
                  <a:gd name="T37" fmla="*/ 10 h 53"/>
                  <a:gd name="T38" fmla="*/ 42 w 51"/>
                  <a:gd name="T39" fmla="*/ 7 h 53"/>
                  <a:gd name="T40" fmla="*/ 41 w 51"/>
                  <a:gd name="T41" fmla="*/ 4 h 53"/>
                  <a:gd name="T42" fmla="*/ 42 w 51"/>
                  <a:gd name="T43" fmla="*/ 2 h 53"/>
                  <a:gd name="T44" fmla="*/ 42 w 51"/>
                  <a:gd name="T45" fmla="*/ 1 h 53"/>
                  <a:gd name="T46" fmla="*/ 39 w 51"/>
                  <a:gd name="T47" fmla="*/ 1 h 53"/>
                  <a:gd name="T48" fmla="*/ 37 w 51"/>
                  <a:gd name="T49" fmla="*/ 1 h 53"/>
                  <a:gd name="T50" fmla="*/ 35 w 51"/>
                  <a:gd name="T51" fmla="*/ 1 h 53"/>
                  <a:gd name="T52" fmla="*/ 34 w 51"/>
                  <a:gd name="T53" fmla="*/ 2 h 53"/>
                  <a:gd name="T54" fmla="*/ 32 w 51"/>
                  <a:gd name="T55" fmla="*/ 1 h 53"/>
                  <a:gd name="T56" fmla="*/ 29 w 51"/>
                  <a:gd name="T57" fmla="*/ 1 h 53"/>
                  <a:gd name="T58" fmla="*/ 27 w 51"/>
                  <a:gd name="T59" fmla="*/ 2 h 53"/>
                  <a:gd name="T60" fmla="*/ 24 w 51"/>
                  <a:gd name="T61" fmla="*/ 2 h 53"/>
                  <a:gd name="T62" fmla="*/ 22 w 51"/>
                  <a:gd name="T63" fmla="*/ 4 h 53"/>
                  <a:gd name="T64" fmla="*/ 20 w 51"/>
                  <a:gd name="T65" fmla="*/ 4 h 53"/>
                  <a:gd name="T66" fmla="*/ 18 w 51"/>
                  <a:gd name="T67" fmla="*/ 5 h 53"/>
                  <a:gd name="T68" fmla="*/ 17 w 51"/>
                  <a:gd name="T69" fmla="*/ 6 h 53"/>
                  <a:gd name="T70" fmla="*/ 18 w 51"/>
                  <a:gd name="T71" fmla="*/ 9 h 53"/>
                  <a:gd name="T72" fmla="*/ 18 w 51"/>
                  <a:gd name="T73" fmla="*/ 11 h 53"/>
                  <a:gd name="T74" fmla="*/ 18 w 51"/>
                  <a:gd name="T75" fmla="*/ 14 h 53"/>
                  <a:gd name="T76" fmla="*/ 19 w 51"/>
                  <a:gd name="T77" fmla="*/ 15 h 53"/>
                  <a:gd name="T78" fmla="*/ 17 w 51"/>
                  <a:gd name="T79" fmla="*/ 16 h 53"/>
                  <a:gd name="T80" fmla="*/ 14 w 51"/>
                  <a:gd name="T81" fmla="*/ 16 h 53"/>
                  <a:gd name="T82" fmla="*/ 14 w 51"/>
                  <a:gd name="T83" fmla="*/ 19 h 53"/>
                  <a:gd name="T84" fmla="*/ 11 w 51"/>
                  <a:gd name="T85" fmla="*/ 20 h 53"/>
                  <a:gd name="T86" fmla="*/ 9 w 51"/>
                  <a:gd name="T87" fmla="*/ 21 h 53"/>
                  <a:gd name="T88" fmla="*/ 7 w 51"/>
                  <a:gd name="T89" fmla="*/ 22 h 53"/>
                  <a:gd name="T90" fmla="*/ 4 w 51"/>
                  <a:gd name="T91" fmla="*/ 23 h 53"/>
                  <a:gd name="T92" fmla="*/ 2 w 51"/>
                  <a:gd name="T93" fmla="*/ 24 h 53"/>
                  <a:gd name="T94" fmla="*/ 1 w 51"/>
                  <a:gd name="T95" fmla="*/ 25 h 53"/>
                  <a:gd name="T96" fmla="*/ 1 w 51"/>
                  <a:gd name="T97" fmla="*/ 28 h 53"/>
                  <a:gd name="T98" fmla="*/ 10 w 51"/>
                  <a:gd name="T99" fmla="*/ 36 h 53"/>
                  <a:gd name="T100" fmla="*/ 25 w 51"/>
                  <a:gd name="T101" fmla="*/ 47 h 53"/>
                  <a:gd name="T102" fmla="*/ 25 w 51"/>
                  <a:gd name="T103" fmla="*/ 48 h 53"/>
                  <a:gd name="T104" fmla="*/ 27 w 51"/>
                  <a:gd name="T105" fmla="*/ 49 h 53"/>
                  <a:gd name="T106" fmla="*/ 28 w 51"/>
                  <a:gd name="T107" fmla="*/ 50 h 53"/>
                  <a:gd name="T108" fmla="*/ 30 w 51"/>
                  <a:gd name="T109" fmla="*/ 52 h 53"/>
                  <a:gd name="T110" fmla="*/ 30 w 51"/>
                  <a:gd name="T111" fmla="*/ 53 h 53"/>
                  <a:gd name="T112" fmla="*/ 31 w 51"/>
                  <a:gd name="T113" fmla="*/ 53 h 53"/>
                  <a:gd name="T114" fmla="*/ 36 w 51"/>
                  <a:gd name="T115" fmla="*/ 52 h 53"/>
                  <a:gd name="T116" fmla="*/ 39 w 51"/>
                  <a:gd name="T117" fmla="*/ 50 h 53"/>
                  <a:gd name="T118" fmla="*/ 43 w 51"/>
                  <a:gd name="T119"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 h="53">
                    <a:moveTo>
                      <a:pt x="44" y="45"/>
                    </a:moveTo>
                    <a:cubicBezTo>
                      <a:pt x="45" y="44"/>
                      <a:pt x="46" y="45"/>
                      <a:pt x="47" y="44"/>
                    </a:cubicBezTo>
                    <a:cubicBezTo>
                      <a:pt x="47" y="43"/>
                      <a:pt x="47" y="43"/>
                      <a:pt x="48" y="43"/>
                    </a:cubicBezTo>
                    <a:cubicBezTo>
                      <a:pt x="48" y="42"/>
                      <a:pt x="48" y="42"/>
                      <a:pt x="49" y="42"/>
                    </a:cubicBezTo>
                    <a:cubicBezTo>
                      <a:pt x="49" y="42"/>
                      <a:pt x="49" y="42"/>
                      <a:pt x="50" y="41"/>
                    </a:cubicBezTo>
                    <a:cubicBezTo>
                      <a:pt x="50" y="41"/>
                      <a:pt x="50" y="41"/>
                      <a:pt x="50" y="41"/>
                    </a:cubicBezTo>
                    <a:cubicBezTo>
                      <a:pt x="51" y="41"/>
                      <a:pt x="51" y="40"/>
                      <a:pt x="51" y="40"/>
                    </a:cubicBezTo>
                    <a:cubicBezTo>
                      <a:pt x="51" y="40"/>
                      <a:pt x="51" y="39"/>
                      <a:pt x="51" y="39"/>
                    </a:cubicBezTo>
                    <a:cubicBezTo>
                      <a:pt x="51" y="38"/>
                      <a:pt x="50" y="38"/>
                      <a:pt x="50" y="38"/>
                    </a:cubicBezTo>
                    <a:cubicBezTo>
                      <a:pt x="50" y="38"/>
                      <a:pt x="50" y="38"/>
                      <a:pt x="49" y="38"/>
                    </a:cubicBezTo>
                    <a:cubicBezTo>
                      <a:pt x="49" y="37"/>
                      <a:pt x="49" y="37"/>
                      <a:pt x="48" y="37"/>
                    </a:cubicBezTo>
                    <a:cubicBezTo>
                      <a:pt x="48" y="37"/>
                      <a:pt x="48" y="37"/>
                      <a:pt x="48" y="37"/>
                    </a:cubicBezTo>
                    <a:cubicBezTo>
                      <a:pt x="47" y="37"/>
                      <a:pt x="47" y="37"/>
                      <a:pt x="47" y="37"/>
                    </a:cubicBezTo>
                    <a:cubicBezTo>
                      <a:pt x="47" y="36"/>
                      <a:pt x="46" y="36"/>
                      <a:pt x="46" y="35"/>
                    </a:cubicBezTo>
                    <a:cubicBezTo>
                      <a:pt x="46" y="35"/>
                      <a:pt x="46" y="35"/>
                      <a:pt x="46" y="34"/>
                    </a:cubicBezTo>
                    <a:cubicBezTo>
                      <a:pt x="46" y="33"/>
                      <a:pt x="46" y="33"/>
                      <a:pt x="46" y="32"/>
                    </a:cubicBezTo>
                    <a:cubicBezTo>
                      <a:pt x="46" y="32"/>
                      <a:pt x="46" y="31"/>
                      <a:pt x="46" y="31"/>
                    </a:cubicBezTo>
                    <a:cubicBezTo>
                      <a:pt x="46" y="30"/>
                      <a:pt x="46" y="30"/>
                      <a:pt x="46" y="29"/>
                    </a:cubicBezTo>
                    <a:cubicBezTo>
                      <a:pt x="46" y="28"/>
                      <a:pt x="46" y="28"/>
                      <a:pt x="46" y="27"/>
                    </a:cubicBezTo>
                    <a:cubicBezTo>
                      <a:pt x="46" y="27"/>
                      <a:pt x="46" y="27"/>
                      <a:pt x="46" y="27"/>
                    </a:cubicBezTo>
                    <a:cubicBezTo>
                      <a:pt x="46" y="27"/>
                      <a:pt x="46" y="26"/>
                      <a:pt x="46" y="26"/>
                    </a:cubicBezTo>
                    <a:cubicBezTo>
                      <a:pt x="46" y="25"/>
                      <a:pt x="46" y="25"/>
                      <a:pt x="46" y="25"/>
                    </a:cubicBezTo>
                    <a:cubicBezTo>
                      <a:pt x="46" y="24"/>
                      <a:pt x="46" y="24"/>
                      <a:pt x="45" y="24"/>
                    </a:cubicBezTo>
                    <a:cubicBezTo>
                      <a:pt x="45" y="23"/>
                      <a:pt x="46" y="23"/>
                      <a:pt x="45" y="22"/>
                    </a:cubicBezTo>
                    <a:cubicBezTo>
                      <a:pt x="45" y="22"/>
                      <a:pt x="45" y="22"/>
                      <a:pt x="45" y="22"/>
                    </a:cubicBezTo>
                    <a:cubicBezTo>
                      <a:pt x="45" y="21"/>
                      <a:pt x="45" y="21"/>
                      <a:pt x="45" y="21"/>
                    </a:cubicBezTo>
                    <a:cubicBezTo>
                      <a:pt x="45" y="21"/>
                      <a:pt x="45" y="21"/>
                      <a:pt x="45" y="21"/>
                    </a:cubicBezTo>
                    <a:cubicBezTo>
                      <a:pt x="45" y="20"/>
                      <a:pt x="45" y="20"/>
                      <a:pt x="45" y="20"/>
                    </a:cubicBezTo>
                    <a:cubicBezTo>
                      <a:pt x="45" y="19"/>
                      <a:pt x="45" y="19"/>
                      <a:pt x="45" y="18"/>
                    </a:cubicBezTo>
                    <a:cubicBezTo>
                      <a:pt x="44" y="18"/>
                      <a:pt x="44" y="17"/>
                      <a:pt x="44" y="17"/>
                    </a:cubicBezTo>
                    <a:cubicBezTo>
                      <a:pt x="44" y="16"/>
                      <a:pt x="44" y="16"/>
                      <a:pt x="44" y="15"/>
                    </a:cubicBezTo>
                    <a:cubicBezTo>
                      <a:pt x="43" y="15"/>
                      <a:pt x="43" y="15"/>
                      <a:pt x="43" y="15"/>
                    </a:cubicBezTo>
                    <a:cubicBezTo>
                      <a:pt x="42" y="15"/>
                      <a:pt x="42" y="15"/>
                      <a:pt x="42" y="14"/>
                    </a:cubicBezTo>
                    <a:cubicBezTo>
                      <a:pt x="42" y="14"/>
                      <a:pt x="42" y="14"/>
                      <a:pt x="42" y="13"/>
                    </a:cubicBezTo>
                    <a:cubicBezTo>
                      <a:pt x="42" y="13"/>
                      <a:pt x="42" y="13"/>
                      <a:pt x="41" y="12"/>
                    </a:cubicBezTo>
                    <a:cubicBezTo>
                      <a:pt x="41" y="12"/>
                      <a:pt x="41" y="12"/>
                      <a:pt x="40" y="12"/>
                    </a:cubicBezTo>
                    <a:cubicBezTo>
                      <a:pt x="40" y="12"/>
                      <a:pt x="40" y="11"/>
                      <a:pt x="40" y="11"/>
                    </a:cubicBezTo>
                    <a:cubicBezTo>
                      <a:pt x="40" y="10"/>
                      <a:pt x="40" y="10"/>
                      <a:pt x="40" y="10"/>
                    </a:cubicBezTo>
                    <a:cubicBezTo>
                      <a:pt x="40" y="9"/>
                      <a:pt x="41" y="9"/>
                      <a:pt x="41" y="9"/>
                    </a:cubicBezTo>
                    <a:cubicBezTo>
                      <a:pt x="42" y="8"/>
                      <a:pt x="42" y="8"/>
                      <a:pt x="42" y="7"/>
                    </a:cubicBezTo>
                    <a:cubicBezTo>
                      <a:pt x="42" y="7"/>
                      <a:pt x="42" y="6"/>
                      <a:pt x="42" y="6"/>
                    </a:cubicBezTo>
                    <a:cubicBezTo>
                      <a:pt x="42" y="5"/>
                      <a:pt x="41" y="5"/>
                      <a:pt x="41" y="4"/>
                    </a:cubicBezTo>
                    <a:cubicBezTo>
                      <a:pt x="41" y="4"/>
                      <a:pt x="42" y="4"/>
                      <a:pt x="42" y="3"/>
                    </a:cubicBezTo>
                    <a:cubicBezTo>
                      <a:pt x="42" y="3"/>
                      <a:pt x="42" y="3"/>
                      <a:pt x="42" y="2"/>
                    </a:cubicBezTo>
                    <a:cubicBezTo>
                      <a:pt x="42" y="2"/>
                      <a:pt x="42" y="2"/>
                      <a:pt x="42" y="1"/>
                    </a:cubicBezTo>
                    <a:cubicBezTo>
                      <a:pt x="42" y="1"/>
                      <a:pt x="42" y="1"/>
                      <a:pt x="42" y="1"/>
                    </a:cubicBezTo>
                    <a:cubicBezTo>
                      <a:pt x="41" y="2"/>
                      <a:pt x="41" y="1"/>
                      <a:pt x="40" y="1"/>
                    </a:cubicBezTo>
                    <a:cubicBezTo>
                      <a:pt x="40" y="1"/>
                      <a:pt x="39" y="1"/>
                      <a:pt x="39" y="1"/>
                    </a:cubicBezTo>
                    <a:cubicBezTo>
                      <a:pt x="38" y="1"/>
                      <a:pt x="38" y="1"/>
                      <a:pt x="38" y="1"/>
                    </a:cubicBezTo>
                    <a:cubicBezTo>
                      <a:pt x="37" y="1"/>
                      <a:pt x="37" y="0"/>
                      <a:pt x="37" y="1"/>
                    </a:cubicBezTo>
                    <a:cubicBezTo>
                      <a:pt x="37" y="1"/>
                      <a:pt x="37" y="1"/>
                      <a:pt x="37" y="1"/>
                    </a:cubicBezTo>
                    <a:cubicBezTo>
                      <a:pt x="36" y="2"/>
                      <a:pt x="36" y="1"/>
                      <a:pt x="35" y="1"/>
                    </a:cubicBezTo>
                    <a:cubicBezTo>
                      <a:pt x="35" y="2"/>
                      <a:pt x="35" y="2"/>
                      <a:pt x="35" y="2"/>
                    </a:cubicBezTo>
                    <a:cubicBezTo>
                      <a:pt x="35" y="2"/>
                      <a:pt x="35" y="2"/>
                      <a:pt x="34" y="2"/>
                    </a:cubicBezTo>
                    <a:cubicBezTo>
                      <a:pt x="34" y="2"/>
                      <a:pt x="34" y="1"/>
                      <a:pt x="33" y="1"/>
                    </a:cubicBezTo>
                    <a:cubicBezTo>
                      <a:pt x="33" y="1"/>
                      <a:pt x="32" y="1"/>
                      <a:pt x="32" y="1"/>
                    </a:cubicBezTo>
                    <a:cubicBezTo>
                      <a:pt x="31" y="1"/>
                      <a:pt x="31" y="1"/>
                      <a:pt x="30" y="1"/>
                    </a:cubicBezTo>
                    <a:cubicBezTo>
                      <a:pt x="30" y="1"/>
                      <a:pt x="29" y="1"/>
                      <a:pt x="29" y="1"/>
                    </a:cubicBezTo>
                    <a:cubicBezTo>
                      <a:pt x="28" y="1"/>
                      <a:pt x="28" y="2"/>
                      <a:pt x="28" y="2"/>
                    </a:cubicBezTo>
                    <a:cubicBezTo>
                      <a:pt x="28" y="2"/>
                      <a:pt x="27" y="2"/>
                      <a:pt x="27" y="2"/>
                    </a:cubicBezTo>
                    <a:cubicBezTo>
                      <a:pt x="26" y="2"/>
                      <a:pt x="26" y="2"/>
                      <a:pt x="25" y="2"/>
                    </a:cubicBezTo>
                    <a:cubicBezTo>
                      <a:pt x="25" y="2"/>
                      <a:pt x="24" y="2"/>
                      <a:pt x="24" y="2"/>
                    </a:cubicBezTo>
                    <a:cubicBezTo>
                      <a:pt x="24" y="2"/>
                      <a:pt x="23" y="2"/>
                      <a:pt x="23" y="3"/>
                    </a:cubicBezTo>
                    <a:cubicBezTo>
                      <a:pt x="23" y="3"/>
                      <a:pt x="23" y="4"/>
                      <a:pt x="22" y="4"/>
                    </a:cubicBezTo>
                    <a:cubicBezTo>
                      <a:pt x="22" y="4"/>
                      <a:pt x="22" y="4"/>
                      <a:pt x="21" y="4"/>
                    </a:cubicBezTo>
                    <a:cubicBezTo>
                      <a:pt x="21" y="4"/>
                      <a:pt x="20" y="4"/>
                      <a:pt x="20" y="4"/>
                    </a:cubicBezTo>
                    <a:cubicBezTo>
                      <a:pt x="19" y="4"/>
                      <a:pt x="19" y="4"/>
                      <a:pt x="19" y="5"/>
                    </a:cubicBezTo>
                    <a:cubicBezTo>
                      <a:pt x="19" y="5"/>
                      <a:pt x="18" y="5"/>
                      <a:pt x="18" y="5"/>
                    </a:cubicBezTo>
                    <a:cubicBezTo>
                      <a:pt x="18" y="5"/>
                      <a:pt x="18" y="6"/>
                      <a:pt x="17" y="6"/>
                    </a:cubicBezTo>
                    <a:cubicBezTo>
                      <a:pt x="17" y="6"/>
                      <a:pt x="17" y="6"/>
                      <a:pt x="17" y="6"/>
                    </a:cubicBezTo>
                    <a:cubicBezTo>
                      <a:pt x="17" y="7"/>
                      <a:pt x="17" y="7"/>
                      <a:pt x="17" y="7"/>
                    </a:cubicBezTo>
                    <a:cubicBezTo>
                      <a:pt x="18" y="8"/>
                      <a:pt x="18" y="8"/>
                      <a:pt x="18" y="9"/>
                    </a:cubicBezTo>
                    <a:cubicBezTo>
                      <a:pt x="18" y="9"/>
                      <a:pt x="18" y="10"/>
                      <a:pt x="18" y="10"/>
                    </a:cubicBezTo>
                    <a:cubicBezTo>
                      <a:pt x="18" y="10"/>
                      <a:pt x="18" y="11"/>
                      <a:pt x="18" y="11"/>
                    </a:cubicBezTo>
                    <a:cubicBezTo>
                      <a:pt x="18" y="11"/>
                      <a:pt x="18" y="12"/>
                      <a:pt x="18" y="12"/>
                    </a:cubicBezTo>
                    <a:cubicBezTo>
                      <a:pt x="18" y="13"/>
                      <a:pt x="18" y="13"/>
                      <a:pt x="18" y="14"/>
                    </a:cubicBezTo>
                    <a:cubicBezTo>
                      <a:pt x="19" y="14"/>
                      <a:pt x="19" y="14"/>
                      <a:pt x="19" y="14"/>
                    </a:cubicBezTo>
                    <a:cubicBezTo>
                      <a:pt x="19" y="15"/>
                      <a:pt x="19" y="15"/>
                      <a:pt x="19" y="15"/>
                    </a:cubicBezTo>
                    <a:cubicBezTo>
                      <a:pt x="19" y="16"/>
                      <a:pt x="19" y="16"/>
                      <a:pt x="18" y="16"/>
                    </a:cubicBezTo>
                    <a:cubicBezTo>
                      <a:pt x="18" y="16"/>
                      <a:pt x="17" y="16"/>
                      <a:pt x="17" y="16"/>
                    </a:cubicBezTo>
                    <a:cubicBezTo>
                      <a:pt x="17" y="15"/>
                      <a:pt x="16" y="15"/>
                      <a:pt x="16" y="16"/>
                    </a:cubicBezTo>
                    <a:cubicBezTo>
                      <a:pt x="15" y="16"/>
                      <a:pt x="14" y="16"/>
                      <a:pt x="14" y="16"/>
                    </a:cubicBezTo>
                    <a:cubicBezTo>
                      <a:pt x="14" y="17"/>
                      <a:pt x="13" y="17"/>
                      <a:pt x="13" y="18"/>
                    </a:cubicBezTo>
                    <a:cubicBezTo>
                      <a:pt x="13" y="18"/>
                      <a:pt x="14" y="19"/>
                      <a:pt x="14" y="19"/>
                    </a:cubicBezTo>
                    <a:cubicBezTo>
                      <a:pt x="14" y="20"/>
                      <a:pt x="13" y="20"/>
                      <a:pt x="12" y="20"/>
                    </a:cubicBezTo>
                    <a:cubicBezTo>
                      <a:pt x="12" y="20"/>
                      <a:pt x="12" y="20"/>
                      <a:pt x="11" y="20"/>
                    </a:cubicBezTo>
                    <a:cubicBezTo>
                      <a:pt x="11" y="20"/>
                      <a:pt x="11" y="20"/>
                      <a:pt x="10" y="20"/>
                    </a:cubicBezTo>
                    <a:cubicBezTo>
                      <a:pt x="10" y="20"/>
                      <a:pt x="10" y="21"/>
                      <a:pt x="9" y="21"/>
                    </a:cubicBezTo>
                    <a:cubicBezTo>
                      <a:pt x="9" y="21"/>
                      <a:pt x="8" y="22"/>
                      <a:pt x="8" y="22"/>
                    </a:cubicBezTo>
                    <a:cubicBezTo>
                      <a:pt x="7" y="22"/>
                      <a:pt x="7" y="22"/>
                      <a:pt x="7" y="22"/>
                    </a:cubicBezTo>
                    <a:cubicBezTo>
                      <a:pt x="6" y="22"/>
                      <a:pt x="6" y="22"/>
                      <a:pt x="5" y="23"/>
                    </a:cubicBezTo>
                    <a:cubicBezTo>
                      <a:pt x="5" y="23"/>
                      <a:pt x="4" y="23"/>
                      <a:pt x="4" y="23"/>
                    </a:cubicBezTo>
                    <a:cubicBezTo>
                      <a:pt x="3" y="24"/>
                      <a:pt x="3" y="24"/>
                      <a:pt x="3" y="24"/>
                    </a:cubicBezTo>
                    <a:cubicBezTo>
                      <a:pt x="3" y="24"/>
                      <a:pt x="2" y="24"/>
                      <a:pt x="2" y="24"/>
                    </a:cubicBezTo>
                    <a:cubicBezTo>
                      <a:pt x="2" y="24"/>
                      <a:pt x="2" y="25"/>
                      <a:pt x="1" y="25"/>
                    </a:cubicBezTo>
                    <a:cubicBezTo>
                      <a:pt x="1" y="25"/>
                      <a:pt x="1" y="25"/>
                      <a:pt x="1" y="25"/>
                    </a:cubicBezTo>
                    <a:cubicBezTo>
                      <a:pt x="1" y="25"/>
                      <a:pt x="1" y="26"/>
                      <a:pt x="1" y="27"/>
                    </a:cubicBezTo>
                    <a:cubicBezTo>
                      <a:pt x="1" y="27"/>
                      <a:pt x="1" y="28"/>
                      <a:pt x="1" y="28"/>
                    </a:cubicBezTo>
                    <a:cubicBezTo>
                      <a:pt x="0" y="28"/>
                      <a:pt x="0" y="28"/>
                      <a:pt x="0" y="28"/>
                    </a:cubicBezTo>
                    <a:cubicBezTo>
                      <a:pt x="10" y="36"/>
                      <a:pt x="10" y="36"/>
                      <a:pt x="10" y="36"/>
                    </a:cubicBezTo>
                    <a:cubicBezTo>
                      <a:pt x="10" y="36"/>
                      <a:pt x="10" y="36"/>
                      <a:pt x="10" y="36"/>
                    </a:cubicBezTo>
                    <a:cubicBezTo>
                      <a:pt x="25" y="47"/>
                      <a:pt x="25" y="47"/>
                      <a:pt x="25" y="47"/>
                    </a:cubicBezTo>
                    <a:cubicBezTo>
                      <a:pt x="25" y="47"/>
                      <a:pt x="25" y="48"/>
                      <a:pt x="25" y="48"/>
                    </a:cubicBezTo>
                    <a:cubicBezTo>
                      <a:pt x="25" y="48"/>
                      <a:pt x="25" y="48"/>
                      <a:pt x="25" y="48"/>
                    </a:cubicBezTo>
                    <a:cubicBezTo>
                      <a:pt x="26" y="49"/>
                      <a:pt x="26" y="49"/>
                      <a:pt x="26" y="49"/>
                    </a:cubicBezTo>
                    <a:cubicBezTo>
                      <a:pt x="27" y="49"/>
                      <a:pt x="27" y="49"/>
                      <a:pt x="27" y="49"/>
                    </a:cubicBezTo>
                    <a:cubicBezTo>
                      <a:pt x="27" y="50"/>
                      <a:pt x="27" y="50"/>
                      <a:pt x="28" y="50"/>
                    </a:cubicBezTo>
                    <a:cubicBezTo>
                      <a:pt x="28" y="51"/>
                      <a:pt x="28" y="50"/>
                      <a:pt x="28" y="50"/>
                    </a:cubicBezTo>
                    <a:cubicBezTo>
                      <a:pt x="29" y="50"/>
                      <a:pt x="29" y="50"/>
                      <a:pt x="29" y="51"/>
                    </a:cubicBezTo>
                    <a:cubicBezTo>
                      <a:pt x="30" y="51"/>
                      <a:pt x="30" y="52"/>
                      <a:pt x="30" y="52"/>
                    </a:cubicBezTo>
                    <a:cubicBezTo>
                      <a:pt x="30" y="52"/>
                      <a:pt x="29" y="53"/>
                      <a:pt x="30" y="53"/>
                    </a:cubicBezTo>
                    <a:cubicBezTo>
                      <a:pt x="30" y="53"/>
                      <a:pt x="30" y="53"/>
                      <a:pt x="30" y="53"/>
                    </a:cubicBezTo>
                    <a:cubicBezTo>
                      <a:pt x="31" y="53"/>
                      <a:pt x="31" y="53"/>
                      <a:pt x="32" y="53"/>
                    </a:cubicBezTo>
                    <a:cubicBezTo>
                      <a:pt x="31" y="53"/>
                      <a:pt x="31" y="53"/>
                      <a:pt x="31" y="53"/>
                    </a:cubicBezTo>
                    <a:cubicBezTo>
                      <a:pt x="32" y="53"/>
                      <a:pt x="33" y="52"/>
                      <a:pt x="34" y="52"/>
                    </a:cubicBezTo>
                    <a:cubicBezTo>
                      <a:pt x="35" y="52"/>
                      <a:pt x="35" y="52"/>
                      <a:pt x="36" y="52"/>
                    </a:cubicBezTo>
                    <a:cubicBezTo>
                      <a:pt x="36" y="52"/>
                      <a:pt x="36" y="51"/>
                      <a:pt x="37" y="51"/>
                    </a:cubicBezTo>
                    <a:cubicBezTo>
                      <a:pt x="37" y="51"/>
                      <a:pt x="38" y="50"/>
                      <a:pt x="39" y="50"/>
                    </a:cubicBezTo>
                    <a:cubicBezTo>
                      <a:pt x="39" y="49"/>
                      <a:pt x="40" y="49"/>
                      <a:pt x="40" y="48"/>
                    </a:cubicBezTo>
                    <a:cubicBezTo>
                      <a:pt x="41" y="48"/>
                      <a:pt x="42" y="47"/>
                      <a:pt x="43" y="47"/>
                    </a:cubicBezTo>
                    <a:cubicBezTo>
                      <a:pt x="43" y="46"/>
                      <a:pt x="43" y="45"/>
                      <a:pt x="44" y="4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03"/>
              <p:cNvSpPr>
                <a:spLocks/>
              </p:cNvSpPr>
              <p:nvPr/>
            </p:nvSpPr>
            <p:spPr bwMode="auto">
              <a:xfrm>
                <a:off x="4852989" y="2103439"/>
                <a:ext cx="301625" cy="312738"/>
              </a:xfrm>
              <a:custGeom>
                <a:avLst/>
                <a:gdLst>
                  <a:gd name="T0" fmla="*/ 23 w 28"/>
                  <a:gd name="T1" fmla="*/ 29 h 29"/>
                  <a:gd name="T2" fmla="*/ 24 w 28"/>
                  <a:gd name="T3" fmla="*/ 27 h 29"/>
                  <a:gd name="T4" fmla="*/ 25 w 28"/>
                  <a:gd name="T5" fmla="*/ 27 h 29"/>
                  <a:gd name="T6" fmla="*/ 27 w 28"/>
                  <a:gd name="T7" fmla="*/ 25 h 29"/>
                  <a:gd name="T8" fmla="*/ 28 w 28"/>
                  <a:gd name="T9" fmla="*/ 24 h 29"/>
                  <a:gd name="T10" fmla="*/ 28 w 28"/>
                  <a:gd name="T11" fmla="*/ 23 h 29"/>
                  <a:gd name="T12" fmla="*/ 27 w 28"/>
                  <a:gd name="T13" fmla="*/ 21 h 29"/>
                  <a:gd name="T14" fmla="*/ 26 w 28"/>
                  <a:gd name="T15" fmla="*/ 18 h 29"/>
                  <a:gd name="T16" fmla="*/ 25 w 28"/>
                  <a:gd name="T17" fmla="*/ 16 h 29"/>
                  <a:gd name="T18" fmla="*/ 24 w 28"/>
                  <a:gd name="T19" fmla="*/ 15 h 29"/>
                  <a:gd name="T20" fmla="*/ 23 w 28"/>
                  <a:gd name="T21" fmla="*/ 13 h 29"/>
                  <a:gd name="T22" fmla="*/ 22 w 28"/>
                  <a:gd name="T23" fmla="*/ 11 h 29"/>
                  <a:gd name="T24" fmla="*/ 21 w 28"/>
                  <a:gd name="T25" fmla="*/ 9 h 29"/>
                  <a:gd name="T26" fmla="*/ 19 w 28"/>
                  <a:gd name="T27" fmla="*/ 7 h 29"/>
                  <a:gd name="T28" fmla="*/ 19 w 28"/>
                  <a:gd name="T29" fmla="*/ 5 h 29"/>
                  <a:gd name="T30" fmla="*/ 20 w 28"/>
                  <a:gd name="T31" fmla="*/ 7 h 29"/>
                  <a:gd name="T32" fmla="*/ 22 w 28"/>
                  <a:gd name="T33" fmla="*/ 10 h 29"/>
                  <a:gd name="T34" fmla="*/ 24 w 28"/>
                  <a:gd name="T35" fmla="*/ 10 h 29"/>
                  <a:gd name="T36" fmla="*/ 24 w 28"/>
                  <a:gd name="T37" fmla="*/ 8 h 29"/>
                  <a:gd name="T38" fmla="*/ 25 w 28"/>
                  <a:gd name="T39" fmla="*/ 6 h 29"/>
                  <a:gd name="T40" fmla="*/ 25 w 28"/>
                  <a:gd name="T41" fmla="*/ 5 h 29"/>
                  <a:gd name="T42" fmla="*/ 24 w 28"/>
                  <a:gd name="T43" fmla="*/ 3 h 29"/>
                  <a:gd name="T44" fmla="*/ 23 w 28"/>
                  <a:gd name="T45" fmla="*/ 1 h 29"/>
                  <a:gd name="T46" fmla="*/ 22 w 28"/>
                  <a:gd name="T47" fmla="*/ 1 h 29"/>
                  <a:gd name="T48" fmla="*/ 19 w 28"/>
                  <a:gd name="T49" fmla="*/ 1 h 29"/>
                  <a:gd name="T50" fmla="*/ 16 w 28"/>
                  <a:gd name="T51" fmla="*/ 0 h 29"/>
                  <a:gd name="T52" fmla="*/ 14 w 28"/>
                  <a:gd name="T53" fmla="*/ 0 h 29"/>
                  <a:gd name="T54" fmla="*/ 12 w 28"/>
                  <a:gd name="T55" fmla="*/ 2 h 29"/>
                  <a:gd name="T56" fmla="*/ 8 w 28"/>
                  <a:gd name="T57" fmla="*/ 2 h 29"/>
                  <a:gd name="T58" fmla="*/ 6 w 28"/>
                  <a:gd name="T59" fmla="*/ 1 h 29"/>
                  <a:gd name="T60" fmla="*/ 3 w 28"/>
                  <a:gd name="T61" fmla="*/ 0 h 29"/>
                  <a:gd name="T62" fmla="*/ 2 w 28"/>
                  <a:gd name="T63" fmla="*/ 1 h 29"/>
                  <a:gd name="T64" fmla="*/ 1 w 28"/>
                  <a:gd name="T65" fmla="*/ 0 h 29"/>
                  <a:gd name="T66" fmla="*/ 0 w 28"/>
                  <a:gd name="T67" fmla="*/ 1 h 29"/>
                  <a:gd name="T68" fmla="*/ 1 w 28"/>
                  <a:gd name="T69" fmla="*/ 5 h 29"/>
                  <a:gd name="T70" fmla="*/ 2 w 28"/>
                  <a:gd name="T71" fmla="*/ 27 h 29"/>
                  <a:gd name="T72" fmla="*/ 22 w 28"/>
                  <a:gd name="T7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 h="29">
                    <a:moveTo>
                      <a:pt x="23" y="28"/>
                    </a:moveTo>
                    <a:cubicBezTo>
                      <a:pt x="23" y="29"/>
                      <a:pt x="23" y="29"/>
                      <a:pt x="23" y="29"/>
                    </a:cubicBezTo>
                    <a:cubicBezTo>
                      <a:pt x="23" y="29"/>
                      <a:pt x="23" y="29"/>
                      <a:pt x="24" y="29"/>
                    </a:cubicBezTo>
                    <a:cubicBezTo>
                      <a:pt x="24" y="28"/>
                      <a:pt x="24" y="28"/>
                      <a:pt x="24" y="27"/>
                    </a:cubicBezTo>
                    <a:cubicBezTo>
                      <a:pt x="25" y="27"/>
                      <a:pt x="25" y="27"/>
                      <a:pt x="25" y="27"/>
                    </a:cubicBezTo>
                    <a:cubicBezTo>
                      <a:pt x="25" y="27"/>
                      <a:pt x="25" y="27"/>
                      <a:pt x="25" y="27"/>
                    </a:cubicBezTo>
                    <a:cubicBezTo>
                      <a:pt x="26" y="26"/>
                      <a:pt x="25" y="26"/>
                      <a:pt x="26" y="26"/>
                    </a:cubicBezTo>
                    <a:cubicBezTo>
                      <a:pt x="26" y="25"/>
                      <a:pt x="26" y="25"/>
                      <a:pt x="27" y="25"/>
                    </a:cubicBezTo>
                    <a:cubicBezTo>
                      <a:pt x="27" y="25"/>
                      <a:pt x="27" y="25"/>
                      <a:pt x="27" y="25"/>
                    </a:cubicBezTo>
                    <a:cubicBezTo>
                      <a:pt x="28" y="25"/>
                      <a:pt x="28" y="25"/>
                      <a:pt x="28" y="24"/>
                    </a:cubicBezTo>
                    <a:cubicBezTo>
                      <a:pt x="28" y="24"/>
                      <a:pt x="28" y="24"/>
                      <a:pt x="28" y="24"/>
                    </a:cubicBezTo>
                    <a:cubicBezTo>
                      <a:pt x="28" y="24"/>
                      <a:pt x="28" y="24"/>
                      <a:pt x="28" y="23"/>
                    </a:cubicBezTo>
                    <a:cubicBezTo>
                      <a:pt x="28" y="22"/>
                      <a:pt x="28" y="22"/>
                      <a:pt x="28" y="21"/>
                    </a:cubicBezTo>
                    <a:cubicBezTo>
                      <a:pt x="28" y="21"/>
                      <a:pt x="27" y="21"/>
                      <a:pt x="27" y="21"/>
                    </a:cubicBezTo>
                    <a:cubicBezTo>
                      <a:pt x="27" y="20"/>
                      <a:pt x="27" y="20"/>
                      <a:pt x="27" y="19"/>
                    </a:cubicBezTo>
                    <a:cubicBezTo>
                      <a:pt x="27" y="19"/>
                      <a:pt x="26" y="19"/>
                      <a:pt x="26" y="18"/>
                    </a:cubicBezTo>
                    <a:cubicBezTo>
                      <a:pt x="26" y="18"/>
                      <a:pt x="26" y="18"/>
                      <a:pt x="26" y="17"/>
                    </a:cubicBezTo>
                    <a:cubicBezTo>
                      <a:pt x="25" y="17"/>
                      <a:pt x="25" y="17"/>
                      <a:pt x="25" y="16"/>
                    </a:cubicBezTo>
                    <a:cubicBezTo>
                      <a:pt x="25" y="16"/>
                      <a:pt x="25" y="16"/>
                      <a:pt x="25" y="16"/>
                    </a:cubicBezTo>
                    <a:cubicBezTo>
                      <a:pt x="24" y="15"/>
                      <a:pt x="24" y="15"/>
                      <a:pt x="24" y="15"/>
                    </a:cubicBezTo>
                    <a:cubicBezTo>
                      <a:pt x="24" y="14"/>
                      <a:pt x="23" y="14"/>
                      <a:pt x="23" y="14"/>
                    </a:cubicBezTo>
                    <a:cubicBezTo>
                      <a:pt x="23" y="13"/>
                      <a:pt x="23" y="13"/>
                      <a:pt x="23" y="13"/>
                    </a:cubicBezTo>
                    <a:cubicBezTo>
                      <a:pt x="23" y="12"/>
                      <a:pt x="23" y="12"/>
                      <a:pt x="23" y="12"/>
                    </a:cubicBezTo>
                    <a:cubicBezTo>
                      <a:pt x="23" y="11"/>
                      <a:pt x="22" y="11"/>
                      <a:pt x="22" y="11"/>
                    </a:cubicBezTo>
                    <a:cubicBezTo>
                      <a:pt x="22" y="11"/>
                      <a:pt x="22" y="11"/>
                      <a:pt x="21" y="10"/>
                    </a:cubicBezTo>
                    <a:cubicBezTo>
                      <a:pt x="21" y="10"/>
                      <a:pt x="21" y="10"/>
                      <a:pt x="21" y="9"/>
                    </a:cubicBezTo>
                    <a:cubicBezTo>
                      <a:pt x="20" y="9"/>
                      <a:pt x="20" y="8"/>
                      <a:pt x="20" y="8"/>
                    </a:cubicBezTo>
                    <a:cubicBezTo>
                      <a:pt x="20" y="7"/>
                      <a:pt x="19" y="7"/>
                      <a:pt x="19" y="7"/>
                    </a:cubicBezTo>
                    <a:cubicBezTo>
                      <a:pt x="19" y="6"/>
                      <a:pt x="19" y="6"/>
                      <a:pt x="19" y="5"/>
                    </a:cubicBezTo>
                    <a:cubicBezTo>
                      <a:pt x="19" y="5"/>
                      <a:pt x="19" y="5"/>
                      <a:pt x="19" y="5"/>
                    </a:cubicBezTo>
                    <a:cubicBezTo>
                      <a:pt x="20" y="5"/>
                      <a:pt x="20" y="5"/>
                      <a:pt x="20" y="6"/>
                    </a:cubicBezTo>
                    <a:cubicBezTo>
                      <a:pt x="20" y="6"/>
                      <a:pt x="20" y="7"/>
                      <a:pt x="20" y="7"/>
                    </a:cubicBezTo>
                    <a:cubicBezTo>
                      <a:pt x="21" y="8"/>
                      <a:pt x="21" y="8"/>
                      <a:pt x="21" y="9"/>
                    </a:cubicBezTo>
                    <a:cubicBezTo>
                      <a:pt x="22" y="9"/>
                      <a:pt x="22" y="9"/>
                      <a:pt x="22" y="10"/>
                    </a:cubicBezTo>
                    <a:cubicBezTo>
                      <a:pt x="23" y="10"/>
                      <a:pt x="22" y="11"/>
                      <a:pt x="23" y="11"/>
                    </a:cubicBezTo>
                    <a:cubicBezTo>
                      <a:pt x="23" y="11"/>
                      <a:pt x="23" y="11"/>
                      <a:pt x="24" y="10"/>
                    </a:cubicBezTo>
                    <a:cubicBezTo>
                      <a:pt x="24" y="10"/>
                      <a:pt x="24" y="10"/>
                      <a:pt x="24" y="9"/>
                    </a:cubicBezTo>
                    <a:cubicBezTo>
                      <a:pt x="24" y="9"/>
                      <a:pt x="24" y="9"/>
                      <a:pt x="24" y="8"/>
                    </a:cubicBezTo>
                    <a:cubicBezTo>
                      <a:pt x="24" y="8"/>
                      <a:pt x="24" y="8"/>
                      <a:pt x="25" y="7"/>
                    </a:cubicBezTo>
                    <a:cubicBezTo>
                      <a:pt x="25" y="7"/>
                      <a:pt x="24" y="6"/>
                      <a:pt x="25" y="6"/>
                    </a:cubicBezTo>
                    <a:cubicBezTo>
                      <a:pt x="25" y="6"/>
                      <a:pt x="25" y="6"/>
                      <a:pt x="25" y="6"/>
                    </a:cubicBezTo>
                    <a:cubicBezTo>
                      <a:pt x="25" y="6"/>
                      <a:pt x="25" y="5"/>
                      <a:pt x="25" y="5"/>
                    </a:cubicBezTo>
                    <a:cubicBezTo>
                      <a:pt x="25" y="5"/>
                      <a:pt x="25" y="4"/>
                      <a:pt x="25" y="4"/>
                    </a:cubicBezTo>
                    <a:cubicBezTo>
                      <a:pt x="25" y="4"/>
                      <a:pt x="24" y="4"/>
                      <a:pt x="24" y="3"/>
                    </a:cubicBezTo>
                    <a:cubicBezTo>
                      <a:pt x="24" y="3"/>
                      <a:pt x="24" y="3"/>
                      <a:pt x="24" y="2"/>
                    </a:cubicBezTo>
                    <a:cubicBezTo>
                      <a:pt x="24" y="2"/>
                      <a:pt x="24" y="2"/>
                      <a:pt x="23" y="1"/>
                    </a:cubicBezTo>
                    <a:cubicBezTo>
                      <a:pt x="23" y="1"/>
                      <a:pt x="23" y="1"/>
                      <a:pt x="23" y="1"/>
                    </a:cubicBezTo>
                    <a:cubicBezTo>
                      <a:pt x="22" y="1"/>
                      <a:pt x="22" y="1"/>
                      <a:pt x="22" y="1"/>
                    </a:cubicBezTo>
                    <a:cubicBezTo>
                      <a:pt x="22" y="1"/>
                      <a:pt x="22" y="1"/>
                      <a:pt x="21" y="1"/>
                    </a:cubicBezTo>
                    <a:cubicBezTo>
                      <a:pt x="20" y="1"/>
                      <a:pt x="20" y="1"/>
                      <a:pt x="19" y="1"/>
                    </a:cubicBezTo>
                    <a:cubicBezTo>
                      <a:pt x="19" y="1"/>
                      <a:pt x="18" y="1"/>
                      <a:pt x="18" y="1"/>
                    </a:cubicBezTo>
                    <a:cubicBezTo>
                      <a:pt x="17" y="0"/>
                      <a:pt x="17" y="0"/>
                      <a:pt x="16" y="0"/>
                    </a:cubicBezTo>
                    <a:cubicBezTo>
                      <a:pt x="15" y="0"/>
                      <a:pt x="15" y="0"/>
                      <a:pt x="14" y="0"/>
                    </a:cubicBezTo>
                    <a:cubicBezTo>
                      <a:pt x="14" y="0"/>
                      <a:pt x="14" y="0"/>
                      <a:pt x="14" y="0"/>
                    </a:cubicBezTo>
                    <a:cubicBezTo>
                      <a:pt x="13" y="1"/>
                      <a:pt x="13" y="1"/>
                      <a:pt x="13" y="1"/>
                    </a:cubicBezTo>
                    <a:cubicBezTo>
                      <a:pt x="12" y="1"/>
                      <a:pt x="12" y="2"/>
                      <a:pt x="12" y="2"/>
                    </a:cubicBezTo>
                    <a:cubicBezTo>
                      <a:pt x="11" y="2"/>
                      <a:pt x="11" y="2"/>
                      <a:pt x="10" y="2"/>
                    </a:cubicBezTo>
                    <a:cubicBezTo>
                      <a:pt x="10" y="2"/>
                      <a:pt x="9" y="2"/>
                      <a:pt x="8" y="2"/>
                    </a:cubicBezTo>
                    <a:cubicBezTo>
                      <a:pt x="8" y="1"/>
                      <a:pt x="7" y="2"/>
                      <a:pt x="7" y="1"/>
                    </a:cubicBezTo>
                    <a:cubicBezTo>
                      <a:pt x="6" y="1"/>
                      <a:pt x="6" y="1"/>
                      <a:pt x="6" y="1"/>
                    </a:cubicBezTo>
                    <a:cubicBezTo>
                      <a:pt x="5" y="0"/>
                      <a:pt x="5" y="0"/>
                      <a:pt x="5" y="0"/>
                    </a:cubicBezTo>
                    <a:cubicBezTo>
                      <a:pt x="4" y="0"/>
                      <a:pt x="4" y="0"/>
                      <a:pt x="3" y="0"/>
                    </a:cubicBezTo>
                    <a:cubicBezTo>
                      <a:pt x="3" y="0"/>
                      <a:pt x="3" y="0"/>
                      <a:pt x="2" y="0"/>
                    </a:cubicBezTo>
                    <a:cubicBezTo>
                      <a:pt x="2" y="0"/>
                      <a:pt x="2" y="0"/>
                      <a:pt x="2" y="1"/>
                    </a:cubicBezTo>
                    <a:cubicBezTo>
                      <a:pt x="1" y="1"/>
                      <a:pt x="1" y="0"/>
                      <a:pt x="1" y="0"/>
                    </a:cubicBezTo>
                    <a:cubicBezTo>
                      <a:pt x="1" y="0"/>
                      <a:pt x="1" y="0"/>
                      <a:pt x="1" y="0"/>
                    </a:cubicBezTo>
                    <a:cubicBezTo>
                      <a:pt x="1" y="0"/>
                      <a:pt x="0" y="0"/>
                      <a:pt x="0" y="0"/>
                    </a:cubicBezTo>
                    <a:cubicBezTo>
                      <a:pt x="0" y="1"/>
                      <a:pt x="0" y="1"/>
                      <a:pt x="0" y="1"/>
                    </a:cubicBezTo>
                    <a:cubicBezTo>
                      <a:pt x="0" y="2"/>
                      <a:pt x="0" y="2"/>
                      <a:pt x="0" y="2"/>
                    </a:cubicBezTo>
                    <a:cubicBezTo>
                      <a:pt x="0" y="3"/>
                      <a:pt x="1" y="4"/>
                      <a:pt x="1" y="5"/>
                    </a:cubicBezTo>
                    <a:cubicBezTo>
                      <a:pt x="1" y="6"/>
                      <a:pt x="1" y="6"/>
                      <a:pt x="1" y="6"/>
                    </a:cubicBezTo>
                    <a:cubicBezTo>
                      <a:pt x="2" y="27"/>
                      <a:pt x="2" y="27"/>
                      <a:pt x="2" y="27"/>
                    </a:cubicBezTo>
                    <a:cubicBezTo>
                      <a:pt x="2" y="28"/>
                      <a:pt x="2" y="28"/>
                      <a:pt x="2" y="28"/>
                    </a:cubicBezTo>
                    <a:cubicBezTo>
                      <a:pt x="22" y="28"/>
                      <a:pt x="22" y="28"/>
                      <a:pt x="22" y="28"/>
                    </a:cubicBezTo>
                    <a:cubicBezTo>
                      <a:pt x="22" y="28"/>
                      <a:pt x="23" y="28"/>
                      <a:pt x="23" y="2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04"/>
              <p:cNvSpPr>
                <a:spLocks/>
              </p:cNvSpPr>
              <p:nvPr/>
            </p:nvSpPr>
            <p:spPr bwMode="auto">
              <a:xfrm>
                <a:off x="5554664" y="2265364"/>
                <a:ext cx="150813" cy="119063"/>
              </a:xfrm>
              <a:custGeom>
                <a:avLst/>
                <a:gdLst>
                  <a:gd name="T0" fmla="*/ 13 w 14"/>
                  <a:gd name="T1" fmla="*/ 2 h 11"/>
                  <a:gd name="T2" fmla="*/ 14 w 14"/>
                  <a:gd name="T3" fmla="*/ 1 h 11"/>
                  <a:gd name="T4" fmla="*/ 14 w 14"/>
                  <a:gd name="T5" fmla="*/ 1 h 11"/>
                  <a:gd name="T6" fmla="*/ 13 w 14"/>
                  <a:gd name="T7" fmla="*/ 0 h 11"/>
                  <a:gd name="T8" fmla="*/ 13 w 14"/>
                  <a:gd name="T9" fmla="*/ 1 h 11"/>
                  <a:gd name="T10" fmla="*/ 12 w 14"/>
                  <a:gd name="T11" fmla="*/ 1 h 11"/>
                  <a:gd name="T12" fmla="*/ 12 w 14"/>
                  <a:gd name="T13" fmla="*/ 2 h 11"/>
                  <a:gd name="T14" fmla="*/ 11 w 14"/>
                  <a:gd name="T15" fmla="*/ 3 h 11"/>
                  <a:gd name="T16" fmla="*/ 10 w 14"/>
                  <a:gd name="T17" fmla="*/ 4 h 11"/>
                  <a:gd name="T18" fmla="*/ 10 w 14"/>
                  <a:gd name="T19" fmla="*/ 5 h 11"/>
                  <a:gd name="T20" fmla="*/ 10 w 14"/>
                  <a:gd name="T21" fmla="*/ 6 h 11"/>
                  <a:gd name="T22" fmla="*/ 9 w 14"/>
                  <a:gd name="T23" fmla="*/ 6 h 11"/>
                  <a:gd name="T24" fmla="*/ 8 w 14"/>
                  <a:gd name="T25" fmla="*/ 7 h 11"/>
                  <a:gd name="T26" fmla="*/ 7 w 14"/>
                  <a:gd name="T27" fmla="*/ 7 h 11"/>
                  <a:gd name="T28" fmla="*/ 6 w 14"/>
                  <a:gd name="T29" fmla="*/ 7 h 11"/>
                  <a:gd name="T30" fmla="*/ 5 w 14"/>
                  <a:gd name="T31" fmla="*/ 6 h 11"/>
                  <a:gd name="T32" fmla="*/ 4 w 14"/>
                  <a:gd name="T33" fmla="*/ 7 h 11"/>
                  <a:gd name="T34" fmla="*/ 4 w 14"/>
                  <a:gd name="T35" fmla="*/ 7 h 11"/>
                  <a:gd name="T36" fmla="*/ 3 w 14"/>
                  <a:gd name="T37" fmla="*/ 6 h 11"/>
                  <a:gd name="T38" fmla="*/ 2 w 14"/>
                  <a:gd name="T39" fmla="*/ 6 h 11"/>
                  <a:gd name="T40" fmla="*/ 2 w 14"/>
                  <a:gd name="T41" fmla="*/ 5 h 11"/>
                  <a:gd name="T42" fmla="*/ 2 w 14"/>
                  <a:gd name="T43" fmla="*/ 5 h 11"/>
                  <a:gd name="T44" fmla="*/ 0 w 14"/>
                  <a:gd name="T45" fmla="*/ 4 h 11"/>
                  <a:gd name="T46" fmla="*/ 0 w 14"/>
                  <a:gd name="T47" fmla="*/ 4 h 11"/>
                  <a:gd name="T48" fmla="*/ 0 w 14"/>
                  <a:gd name="T49" fmla="*/ 5 h 11"/>
                  <a:gd name="T50" fmla="*/ 1 w 14"/>
                  <a:gd name="T51" fmla="*/ 6 h 11"/>
                  <a:gd name="T52" fmla="*/ 2 w 14"/>
                  <a:gd name="T53" fmla="*/ 8 h 11"/>
                  <a:gd name="T54" fmla="*/ 3 w 14"/>
                  <a:gd name="T55" fmla="*/ 8 h 11"/>
                  <a:gd name="T56" fmla="*/ 4 w 14"/>
                  <a:gd name="T57" fmla="*/ 9 h 11"/>
                  <a:gd name="T58" fmla="*/ 5 w 14"/>
                  <a:gd name="T59" fmla="*/ 9 h 11"/>
                  <a:gd name="T60" fmla="*/ 7 w 14"/>
                  <a:gd name="T61" fmla="*/ 9 h 11"/>
                  <a:gd name="T62" fmla="*/ 9 w 14"/>
                  <a:gd name="T63" fmla="*/ 10 h 11"/>
                  <a:gd name="T64" fmla="*/ 11 w 14"/>
                  <a:gd name="T65" fmla="*/ 11 h 11"/>
                  <a:gd name="T66" fmla="*/ 11 w 14"/>
                  <a:gd name="T67" fmla="*/ 10 h 11"/>
                  <a:gd name="T68" fmla="*/ 11 w 14"/>
                  <a:gd name="T69" fmla="*/ 8 h 11"/>
                  <a:gd name="T70" fmla="*/ 12 w 14"/>
                  <a:gd name="T71" fmla="*/ 6 h 11"/>
                  <a:gd name="T72" fmla="*/ 12 w 14"/>
                  <a:gd name="T73" fmla="*/ 4 h 11"/>
                  <a:gd name="T74" fmla="*/ 13 w 14"/>
                  <a:gd name="T75" fmla="*/ 3 h 11"/>
                  <a:gd name="T76" fmla="*/ 14 w 14"/>
                  <a:gd name="T77" fmla="*/ 3 h 11"/>
                  <a:gd name="T78" fmla="*/ 14 w 14"/>
                  <a:gd name="T79" fmla="*/ 2 h 11"/>
                  <a:gd name="T80" fmla="*/ 13 w 14"/>
                  <a:gd name="T8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11">
                    <a:moveTo>
                      <a:pt x="13" y="2"/>
                    </a:moveTo>
                    <a:cubicBezTo>
                      <a:pt x="13" y="1"/>
                      <a:pt x="14" y="1"/>
                      <a:pt x="14" y="1"/>
                    </a:cubicBezTo>
                    <a:cubicBezTo>
                      <a:pt x="14" y="1"/>
                      <a:pt x="14" y="1"/>
                      <a:pt x="14" y="1"/>
                    </a:cubicBezTo>
                    <a:cubicBezTo>
                      <a:pt x="14" y="0"/>
                      <a:pt x="14" y="0"/>
                      <a:pt x="13" y="0"/>
                    </a:cubicBezTo>
                    <a:cubicBezTo>
                      <a:pt x="13" y="0"/>
                      <a:pt x="13" y="0"/>
                      <a:pt x="13" y="1"/>
                    </a:cubicBezTo>
                    <a:cubicBezTo>
                      <a:pt x="13" y="1"/>
                      <a:pt x="13" y="1"/>
                      <a:pt x="12" y="1"/>
                    </a:cubicBezTo>
                    <a:cubicBezTo>
                      <a:pt x="12" y="2"/>
                      <a:pt x="12" y="2"/>
                      <a:pt x="12" y="2"/>
                    </a:cubicBezTo>
                    <a:cubicBezTo>
                      <a:pt x="11" y="3"/>
                      <a:pt x="11" y="3"/>
                      <a:pt x="11" y="3"/>
                    </a:cubicBezTo>
                    <a:cubicBezTo>
                      <a:pt x="11" y="4"/>
                      <a:pt x="11" y="4"/>
                      <a:pt x="10" y="4"/>
                    </a:cubicBezTo>
                    <a:cubicBezTo>
                      <a:pt x="10" y="4"/>
                      <a:pt x="10" y="5"/>
                      <a:pt x="10" y="5"/>
                    </a:cubicBezTo>
                    <a:cubicBezTo>
                      <a:pt x="10" y="5"/>
                      <a:pt x="10" y="5"/>
                      <a:pt x="10" y="6"/>
                    </a:cubicBezTo>
                    <a:cubicBezTo>
                      <a:pt x="9" y="6"/>
                      <a:pt x="9" y="6"/>
                      <a:pt x="9" y="6"/>
                    </a:cubicBezTo>
                    <a:cubicBezTo>
                      <a:pt x="8" y="6"/>
                      <a:pt x="8" y="6"/>
                      <a:pt x="8" y="7"/>
                    </a:cubicBezTo>
                    <a:cubicBezTo>
                      <a:pt x="7" y="7"/>
                      <a:pt x="7" y="7"/>
                      <a:pt x="7" y="7"/>
                    </a:cubicBezTo>
                    <a:cubicBezTo>
                      <a:pt x="6" y="7"/>
                      <a:pt x="6" y="7"/>
                      <a:pt x="6" y="7"/>
                    </a:cubicBezTo>
                    <a:cubicBezTo>
                      <a:pt x="6" y="6"/>
                      <a:pt x="5" y="6"/>
                      <a:pt x="5" y="6"/>
                    </a:cubicBezTo>
                    <a:cubicBezTo>
                      <a:pt x="5" y="6"/>
                      <a:pt x="5" y="7"/>
                      <a:pt x="4" y="7"/>
                    </a:cubicBezTo>
                    <a:cubicBezTo>
                      <a:pt x="4" y="7"/>
                      <a:pt x="4" y="7"/>
                      <a:pt x="4" y="7"/>
                    </a:cubicBezTo>
                    <a:cubicBezTo>
                      <a:pt x="3" y="7"/>
                      <a:pt x="3" y="6"/>
                      <a:pt x="3" y="6"/>
                    </a:cubicBezTo>
                    <a:cubicBezTo>
                      <a:pt x="2" y="6"/>
                      <a:pt x="2" y="6"/>
                      <a:pt x="2" y="6"/>
                    </a:cubicBezTo>
                    <a:cubicBezTo>
                      <a:pt x="2" y="5"/>
                      <a:pt x="2" y="5"/>
                      <a:pt x="2" y="5"/>
                    </a:cubicBezTo>
                    <a:cubicBezTo>
                      <a:pt x="2" y="5"/>
                      <a:pt x="2" y="5"/>
                      <a:pt x="2" y="5"/>
                    </a:cubicBezTo>
                    <a:cubicBezTo>
                      <a:pt x="0" y="4"/>
                      <a:pt x="0" y="4"/>
                      <a:pt x="0" y="4"/>
                    </a:cubicBezTo>
                    <a:cubicBezTo>
                      <a:pt x="0" y="5"/>
                      <a:pt x="0" y="4"/>
                      <a:pt x="0" y="4"/>
                    </a:cubicBezTo>
                    <a:cubicBezTo>
                      <a:pt x="0" y="5"/>
                      <a:pt x="0" y="5"/>
                      <a:pt x="0" y="5"/>
                    </a:cubicBezTo>
                    <a:cubicBezTo>
                      <a:pt x="0" y="5"/>
                      <a:pt x="0" y="5"/>
                      <a:pt x="1" y="6"/>
                    </a:cubicBezTo>
                    <a:cubicBezTo>
                      <a:pt x="1" y="7"/>
                      <a:pt x="1" y="7"/>
                      <a:pt x="2" y="8"/>
                    </a:cubicBezTo>
                    <a:cubicBezTo>
                      <a:pt x="2" y="8"/>
                      <a:pt x="2" y="8"/>
                      <a:pt x="3" y="8"/>
                    </a:cubicBezTo>
                    <a:cubicBezTo>
                      <a:pt x="3" y="9"/>
                      <a:pt x="3" y="9"/>
                      <a:pt x="4" y="9"/>
                    </a:cubicBezTo>
                    <a:cubicBezTo>
                      <a:pt x="4" y="9"/>
                      <a:pt x="5" y="9"/>
                      <a:pt x="5" y="9"/>
                    </a:cubicBezTo>
                    <a:cubicBezTo>
                      <a:pt x="6" y="9"/>
                      <a:pt x="6" y="9"/>
                      <a:pt x="7" y="9"/>
                    </a:cubicBezTo>
                    <a:cubicBezTo>
                      <a:pt x="8" y="9"/>
                      <a:pt x="9" y="9"/>
                      <a:pt x="9" y="10"/>
                    </a:cubicBezTo>
                    <a:cubicBezTo>
                      <a:pt x="10" y="10"/>
                      <a:pt x="10" y="10"/>
                      <a:pt x="11" y="11"/>
                    </a:cubicBezTo>
                    <a:cubicBezTo>
                      <a:pt x="11" y="10"/>
                      <a:pt x="11" y="10"/>
                      <a:pt x="11" y="10"/>
                    </a:cubicBezTo>
                    <a:cubicBezTo>
                      <a:pt x="11" y="10"/>
                      <a:pt x="11" y="9"/>
                      <a:pt x="11" y="8"/>
                    </a:cubicBezTo>
                    <a:cubicBezTo>
                      <a:pt x="12" y="8"/>
                      <a:pt x="12" y="7"/>
                      <a:pt x="12" y="6"/>
                    </a:cubicBezTo>
                    <a:cubicBezTo>
                      <a:pt x="12" y="6"/>
                      <a:pt x="12" y="5"/>
                      <a:pt x="12" y="4"/>
                    </a:cubicBezTo>
                    <a:cubicBezTo>
                      <a:pt x="13" y="4"/>
                      <a:pt x="13" y="4"/>
                      <a:pt x="13" y="3"/>
                    </a:cubicBezTo>
                    <a:cubicBezTo>
                      <a:pt x="14" y="3"/>
                      <a:pt x="14" y="3"/>
                      <a:pt x="14" y="3"/>
                    </a:cubicBezTo>
                    <a:cubicBezTo>
                      <a:pt x="14" y="2"/>
                      <a:pt x="14" y="2"/>
                      <a:pt x="14" y="2"/>
                    </a:cubicBezTo>
                    <a:cubicBezTo>
                      <a:pt x="13" y="2"/>
                      <a:pt x="13" y="2"/>
                      <a:pt x="13"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05"/>
              <p:cNvSpPr>
                <a:spLocks/>
              </p:cNvSpPr>
              <p:nvPr/>
            </p:nvSpPr>
            <p:spPr bwMode="auto">
              <a:xfrm>
                <a:off x="5813427" y="1930401"/>
                <a:ext cx="400050" cy="420688"/>
              </a:xfrm>
              <a:custGeom>
                <a:avLst/>
                <a:gdLst>
                  <a:gd name="T0" fmla="*/ 15 w 37"/>
                  <a:gd name="T1" fmla="*/ 35 h 39"/>
                  <a:gd name="T2" fmla="*/ 18 w 37"/>
                  <a:gd name="T3" fmla="*/ 37 h 39"/>
                  <a:gd name="T4" fmla="*/ 20 w 37"/>
                  <a:gd name="T5" fmla="*/ 39 h 39"/>
                  <a:gd name="T6" fmla="*/ 22 w 37"/>
                  <a:gd name="T7" fmla="*/ 37 h 39"/>
                  <a:gd name="T8" fmla="*/ 25 w 37"/>
                  <a:gd name="T9" fmla="*/ 36 h 39"/>
                  <a:gd name="T10" fmla="*/ 26 w 37"/>
                  <a:gd name="T11" fmla="*/ 35 h 39"/>
                  <a:gd name="T12" fmla="*/ 24 w 37"/>
                  <a:gd name="T13" fmla="*/ 32 h 39"/>
                  <a:gd name="T14" fmla="*/ 23 w 37"/>
                  <a:gd name="T15" fmla="*/ 30 h 39"/>
                  <a:gd name="T16" fmla="*/ 22 w 37"/>
                  <a:gd name="T17" fmla="*/ 28 h 39"/>
                  <a:gd name="T18" fmla="*/ 24 w 37"/>
                  <a:gd name="T19" fmla="*/ 26 h 39"/>
                  <a:gd name="T20" fmla="*/ 25 w 37"/>
                  <a:gd name="T21" fmla="*/ 27 h 39"/>
                  <a:gd name="T22" fmla="*/ 27 w 37"/>
                  <a:gd name="T23" fmla="*/ 26 h 39"/>
                  <a:gd name="T24" fmla="*/ 29 w 37"/>
                  <a:gd name="T25" fmla="*/ 23 h 39"/>
                  <a:gd name="T26" fmla="*/ 31 w 37"/>
                  <a:gd name="T27" fmla="*/ 20 h 39"/>
                  <a:gd name="T28" fmla="*/ 31 w 37"/>
                  <a:gd name="T29" fmla="*/ 19 h 39"/>
                  <a:gd name="T30" fmla="*/ 32 w 37"/>
                  <a:gd name="T31" fmla="*/ 17 h 39"/>
                  <a:gd name="T32" fmla="*/ 33 w 37"/>
                  <a:gd name="T33" fmla="*/ 15 h 39"/>
                  <a:gd name="T34" fmla="*/ 32 w 37"/>
                  <a:gd name="T35" fmla="*/ 13 h 39"/>
                  <a:gd name="T36" fmla="*/ 30 w 37"/>
                  <a:gd name="T37" fmla="*/ 10 h 39"/>
                  <a:gd name="T38" fmla="*/ 32 w 37"/>
                  <a:gd name="T39" fmla="*/ 7 h 39"/>
                  <a:gd name="T40" fmla="*/ 35 w 37"/>
                  <a:gd name="T41" fmla="*/ 6 h 39"/>
                  <a:gd name="T42" fmla="*/ 37 w 37"/>
                  <a:gd name="T43" fmla="*/ 5 h 39"/>
                  <a:gd name="T44" fmla="*/ 33 w 37"/>
                  <a:gd name="T45" fmla="*/ 4 h 39"/>
                  <a:gd name="T46" fmla="*/ 31 w 37"/>
                  <a:gd name="T47" fmla="*/ 1 h 39"/>
                  <a:gd name="T48" fmla="*/ 29 w 37"/>
                  <a:gd name="T49" fmla="*/ 0 h 39"/>
                  <a:gd name="T50" fmla="*/ 26 w 37"/>
                  <a:gd name="T51" fmla="*/ 1 h 39"/>
                  <a:gd name="T52" fmla="*/ 22 w 37"/>
                  <a:gd name="T53" fmla="*/ 3 h 39"/>
                  <a:gd name="T54" fmla="*/ 24 w 37"/>
                  <a:gd name="T55" fmla="*/ 9 h 39"/>
                  <a:gd name="T56" fmla="*/ 20 w 37"/>
                  <a:gd name="T57" fmla="*/ 12 h 39"/>
                  <a:gd name="T58" fmla="*/ 19 w 37"/>
                  <a:gd name="T59" fmla="*/ 16 h 39"/>
                  <a:gd name="T60" fmla="*/ 17 w 37"/>
                  <a:gd name="T61" fmla="*/ 15 h 39"/>
                  <a:gd name="T62" fmla="*/ 14 w 37"/>
                  <a:gd name="T63" fmla="*/ 17 h 39"/>
                  <a:gd name="T64" fmla="*/ 13 w 37"/>
                  <a:gd name="T65" fmla="*/ 19 h 39"/>
                  <a:gd name="T66" fmla="*/ 11 w 37"/>
                  <a:gd name="T67" fmla="*/ 22 h 39"/>
                  <a:gd name="T68" fmla="*/ 7 w 37"/>
                  <a:gd name="T69" fmla="*/ 22 h 39"/>
                  <a:gd name="T70" fmla="*/ 2 w 37"/>
                  <a:gd name="T71" fmla="*/ 21 h 39"/>
                  <a:gd name="T72" fmla="*/ 1 w 37"/>
                  <a:gd name="T73" fmla="*/ 22 h 39"/>
                  <a:gd name="T74" fmla="*/ 3 w 37"/>
                  <a:gd name="T75" fmla="*/ 25 h 39"/>
                  <a:gd name="T76" fmla="*/ 6 w 37"/>
                  <a:gd name="T77" fmla="*/ 26 h 39"/>
                  <a:gd name="T78" fmla="*/ 7 w 37"/>
                  <a:gd name="T79" fmla="*/ 29 h 39"/>
                  <a:gd name="T80" fmla="*/ 4 w 37"/>
                  <a:gd name="T81" fmla="*/ 32 h 39"/>
                  <a:gd name="T82" fmla="*/ 4 w 37"/>
                  <a:gd name="T83" fmla="*/ 35 h 39"/>
                  <a:gd name="T84" fmla="*/ 8 w 37"/>
                  <a:gd name="T85" fmla="*/ 34 h 39"/>
                  <a:gd name="T86" fmla="*/ 12 w 37"/>
                  <a:gd name="T87" fmla="*/ 34 h 39"/>
                  <a:gd name="T88" fmla="*/ 15 w 37"/>
                  <a:gd name="T8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 h="39">
                    <a:moveTo>
                      <a:pt x="15" y="34"/>
                    </a:moveTo>
                    <a:cubicBezTo>
                      <a:pt x="15" y="34"/>
                      <a:pt x="15" y="34"/>
                      <a:pt x="16" y="34"/>
                    </a:cubicBezTo>
                    <a:cubicBezTo>
                      <a:pt x="16" y="34"/>
                      <a:pt x="15" y="35"/>
                      <a:pt x="15" y="35"/>
                    </a:cubicBezTo>
                    <a:cubicBezTo>
                      <a:pt x="15" y="35"/>
                      <a:pt x="16" y="36"/>
                      <a:pt x="16" y="36"/>
                    </a:cubicBezTo>
                    <a:cubicBezTo>
                      <a:pt x="16" y="36"/>
                      <a:pt x="17" y="36"/>
                      <a:pt x="17" y="36"/>
                    </a:cubicBezTo>
                    <a:cubicBezTo>
                      <a:pt x="17" y="36"/>
                      <a:pt x="17" y="37"/>
                      <a:pt x="18" y="37"/>
                    </a:cubicBezTo>
                    <a:cubicBezTo>
                      <a:pt x="18" y="38"/>
                      <a:pt x="18" y="38"/>
                      <a:pt x="18" y="38"/>
                    </a:cubicBezTo>
                    <a:cubicBezTo>
                      <a:pt x="19" y="39"/>
                      <a:pt x="19" y="39"/>
                      <a:pt x="19" y="39"/>
                    </a:cubicBezTo>
                    <a:cubicBezTo>
                      <a:pt x="20" y="39"/>
                      <a:pt x="20" y="39"/>
                      <a:pt x="20" y="39"/>
                    </a:cubicBezTo>
                    <a:cubicBezTo>
                      <a:pt x="20" y="38"/>
                      <a:pt x="21" y="38"/>
                      <a:pt x="21" y="38"/>
                    </a:cubicBezTo>
                    <a:cubicBezTo>
                      <a:pt x="21" y="37"/>
                      <a:pt x="21" y="37"/>
                      <a:pt x="22" y="37"/>
                    </a:cubicBezTo>
                    <a:cubicBezTo>
                      <a:pt x="22" y="37"/>
                      <a:pt x="22" y="37"/>
                      <a:pt x="22" y="37"/>
                    </a:cubicBezTo>
                    <a:cubicBezTo>
                      <a:pt x="23" y="37"/>
                      <a:pt x="23" y="37"/>
                      <a:pt x="23" y="37"/>
                    </a:cubicBezTo>
                    <a:cubicBezTo>
                      <a:pt x="24" y="37"/>
                      <a:pt x="24" y="37"/>
                      <a:pt x="24" y="37"/>
                    </a:cubicBezTo>
                    <a:cubicBezTo>
                      <a:pt x="25" y="37"/>
                      <a:pt x="25" y="36"/>
                      <a:pt x="25" y="36"/>
                    </a:cubicBezTo>
                    <a:cubicBezTo>
                      <a:pt x="26" y="36"/>
                      <a:pt x="26" y="37"/>
                      <a:pt x="26" y="37"/>
                    </a:cubicBezTo>
                    <a:cubicBezTo>
                      <a:pt x="26" y="37"/>
                      <a:pt x="27" y="37"/>
                      <a:pt x="27" y="36"/>
                    </a:cubicBezTo>
                    <a:cubicBezTo>
                      <a:pt x="27" y="36"/>
                      <a:pt x="27" y="36"/>
                      <a:pt x="26" y="35"/>
                    </a:cubicBezTo>
                    <a:cubicBezTo>
                      <a:pt x="26" y="35"/>
                      <a:pt x="26" y="35"/>
                      <a:pt x="26" y="34"/>
                    </a:cubicBezTo>
                    <a:cubicBezTo>
                      <a:pt x="26" y="34"/>
                      <a:pt x="26" y="33"/>
                      <a:pt x="25" y="33"/>
                    </a:cubicBezTo>
                    <a:cubicBezTo>
                      <a:pt x="25" y="33"/>
                      <a:pt x="25" y="33"/>
                      <a:pt x="24" y="32"/>
                    </a:cubicBezTo>
                    <a:cubicBezTo>
                      <a:pt x="24" y="32"/>
                      <a:pt x="24" y="32"/>
                      <a:pt x="24" y="32"/>
                    </a:cubicBezTo>
                    <a:cubicBezTo>
                      <a:pt x="24" y="31"/>
                      <a:pt x="24" y="31"/>
                      <a:pt x="24" y="31"/>
                    </a:cubicBezTo>
                    <a:cubicBezTo>
                      <a:pt x="24" y="30"/>
                      <a:pt x="24" y="30"/>
                      <a:pt x="23" y="30"/>
                    </a:cubicBezTo>
                    <a:cubicBezTo>
                      <a:pt x="23" y="30"/>
                      <a:pt x="23" y="31"/>
                      <a:pt x="22" y="31"/>
                    </a:cubicBezTo>
                    <a:cubicBezTo>
                      <a:pt x="22" y="30"/>
                      <a:pt x="22" y="30"/>
                      <a:pt x="22" y="29"/>
                    </a:cubicBezTo>
                    <a:cubicBezTo>
                      <a:pt x="22" y="29"/>
                      <a:pt x="22" y="28"/>
                      <a:pt x="22" y="28"/>
                    </a:cubicBezTo>
                    <a:cubicBezTo>
                      <a:pt x="23" y="28"/>
                      <a:pt x="23" y="28"/>
                      <a:pt x="23" y="28"/>
                    </a:cubicBezTo>
                    <a:cubicBezTo>
                      <a:pt x="24" y="27"/>
                      <a:pt x="23" y="27"/>
                      <a:pt x="23" y="27"/>
                    </a:cubicBezTo>
                    <a:cubicBezTo>
                      <a:pt x="23" y="26"/>
                      <a:pt x="23" y="26"/>
                      <a:pt x="24" y="26"/>
                    </a:cubicBezTo>
                    <a:cubicBezTo>
                      <a:pt x="24" y="26"/>
                      <a:pt x="24" y="26"/>
                      <a:pt x="24" y="26"/>
                    </a:cubicBezTo>
                    <a:cubicBezTo>
                      <a:pt x="24" y="26"/>
                      <a:pt x="24" y="27"/>
                      <a:pt x="24" y="27"/>
                    </a:cubicBezTo>
                    <a:cubicBezTo>
                      <a:pt x="24" y="27"/>
                      <a:pt x="25" y="27"/>
                      <a:pt x="25" y="27"/>
                    </a:cubicBezTo>
                    <a:cubicBezTo>
                      <a:pt x="25" y="27"/>
                      <a:pt x="25" y="27"/>
                      <a:pt x="26" y="26"/>
                    </a:cubicBezTo>
                    <a:cubicBezTo>
                      <a:pt x="26" y="26"/>
                      <a:pt x="26" y="26"/>
                      <a:pt x="27" y="26"/>
                    </a:cubicBezTo>
                    <a:cubicBezTo>
                      <a:pt x="27" y="26"/>
                      <a:pt x="27" y="26"/>
                      <a:pt x="27" y="26"/>
                    </a:cubicBezTo>
                    <a:cubicBezTo>
                      <a:pt x="28" y="26"/>
                      <a:pt x="28" y="25"/>
                      <a:pt x="28" y="25"/>
                    </a:cubicBezTo>
                    <a:cubicBezTo>
                      <a:pt x="28" y="25"/>
                      <a:pt x="28" y="24"/>
                      <a:pt x="28" y="24"/>
                    </a:cubicBezTo>
                    <a:cubicBezTo>
                      <a:pt x="29" y="23"/>
                      <a:pt x="29" y="23"/>
                      <a:pt x="29" y="23"/>
                    </a:cubicBezTo>
                    <a:cubicBezTo>
                      <a:pt x="30" y="23"/>
                      <a:pt x="30" y="23"/>
                      <a:pt x="30" y="22"/>
                    </a:cubicBezTo>
                    <a:cubicBezTo>
                      <a:pt x="30" y="22"/>
                      <a:pt x="30" y="22"/>
                      <a:pt x="30" y="21"/>
                    </a:cubicBezTo>
                    <a:cubicBezTo>
                      <a:pt x="30" y="21"/>
                      <a:pt x="30" y="20"/>
                      <a:pt x="31" y="20"/>
                    </a:cubicBezTo>
                    <a:cubicBezTo>
                      <a:pt x="31" y="20"/>
                      <a:pt x="31" y="20"/>
                      <a:pt x="31" y="20"/>
                    </a:cubicBezTo>
                    <a:cubicBezTo>
                      <a:pt x="32" y="20"/>
                      <a:pt x="32" y="20"/>
                      <a:pt x="31" y="19"/>
                    </a:cubicBezTo>
                    <a:cubicBezTo>
                      <a:pt x="31" y="19"/>
                      <a:pt x="31" y="19"/>
                      <a:pt x="31" y="19"/>
                    </a:cubicBezTo>
                    <a:cubicBezTo>
                      <a:pt x="32" y="19"/>
                      <a:pt x="32" y="19"/>
                      <a:pt x="32" y="18"/>
                    </a:cubicBezTo>
                    <a:cubicBezTo>
                      <a:pt x="32" y="18"/>
                      <a:pt x="32" y="18"/>
                      <a:pt x="32" y="18"/>
                    </a:cubicBezTo>
                    <a:cubicBezTo>
                      <a:pt x="33" y="17"/>
                      <a:pt x="32" y="17"/>
                      <a:pt x="32" y="17"/>
                    </a:cubicBezTo>
                    <a:cubicBezTo>
                      <a:pt x="32" y="17"/>
                      <a:pt x="32" y="16"/>
                      <a:pt x="32" y="16"/>
                    </a:cubicBezTo>
                    <a:cubicBezTo>
                      <a:pt x="32" y="16"/>
                      <a:pt x="32" y="15"/>
                      <a:pt x="32" y="15"/>
                    </a:cubicBezTo>
                    <a:cubicBezTo>
                      <a:pt x="32" y="15"/>
                      <a:pt x="32" y="15"/>
                      <a:pt x="33" y="15"/>
                    </a:cubicBezTo>
                    <a:cubicBezTo>
                      <a:pt x="33" y="15"/>
                      <a:pt x="34" y="14"/>
                      <a:pt x="33" y="14"/>
                    </a:cubicBezTo>
                    <a:cubicBezTo>
                      <a:pt x="33" y="13"/>
                      <a:pt x="33" y="14"/>
                      <a:pt x="33" y="13"/>
                    </a:cubicBezTo>
                    <a:cubicBezTo>
                      <a:pt x="32" y="13"/>
                      <a:pt x="32" y="13"/>
                      <a:pt x="32" y="13"/>
                    </a:cubicBezTo>
                    <a:cubicBezTo>
                      <a:pt x="31" y="13"/>
                      <a:pt x="31" y="13"/>
                      <a:pt x="31" y="12"/>
                    </a:cubicBezTo>
                    <a:cubicBezTo>
                      <a:pt x="30" y="12"/>
                      <a:pt x="30" y="12"/>
                      <a:pt x="30" y="11"/>
                    </a:cubicBezTo>
                    <a:cubicBezTo>
                      <a:pt x="30" y="11"/>
                      <a:pt x="30" y="10"/>
                      <a:pt x="30" y="10"/>
                    </a:cubicBezTo>
                    <a:cubicBezTo>
                      <a:pt x="30" y="9"/>
                      <a:pt x="30" y="9"/>
                      <a:pt x="30" y="8"/>
                    </a:cubicBezTo>
                    <a:cubicBezTo>
                      <a:pt x="30" y="8"/>
                      <a:pt x="30" y="7"/>
                      <a:pt x="30" y="7"/>
                    </a:cubicBezTo>
                    <a:cubicBezTo>
                      <a:pt x="31" y="7"/>
                      <a:pt x="31" y="7"/>
                      <a:pt x="32" y="7"/>
                    </a:cubicBezTo>
                    <a:cubicBezTo>
                      <a:pt x="33" y="8"/>
                      <a:pt x="33" y="8"/>
                      <a:pt x="34" y="8"/>
                    </a:cubicBezTo>
                    <a:cubicBezTo>
                      <a:pt x="34" y="7"/>
                      <a:pt x="34" y="7"/>
                      <a:pt x="34" y="7"/>
                    </a:cubicBezTo>
                    <a:cubicBezTo>
                      <a:pt x="35" y="7"/>
                      <a:pt x="35" y="7"/>
                      <a:pt x="35" y="6"/>
                    </a:cubicBezTo>
                    <a:cubicBezTo>
                      <a:pt x="36" y="6"/>
                      <a:pt x="36" y="6"/>
                      <a:pt x="36" y="6"/>
                    </a:cubicBezTo>
                    <a:cubicBezTo>
                      <a:pt x="37" y="6"/>
                      <a:pt x="36" y="5"/>
                      <a:pt x="37" y="5"/>
                    </a:cubicBezTo>
                    <a:cubicBezTo>
                      <a:pt x="37" y="5"/>
                      <a:pt x="37" y="5"/>
                      <a:pt x="37" y="5"/>
                    </a:cubicBezTo>
                    <a:cubicBezTo>
                      <a:pt x="36" y="5"/>
                      <a:pt x="36" y="5"/>
                      <a:pt x="35" y="4"/>
                    </a:cubicBezTo>
                    <a:cubicBezTo>
                      <a:pt x="35" y="4"/>
                      <a:pt x="35" y="4"/>
                      <a:pt x="34" y="4"/>
                    </a:cubicBezTo>
                    <a:cubicBezTo>
                      <a:pt x="34" y="4"/>
                      <a:pt x="33" y="4"/>
                      <a:pt x="33" y="4"/>
                    </a:cubicBezTo>
                    <a:cubicBezTo>
                      <a:pt x="33" y="3"/>
                      <a:pt x="32" y="3"/>
                      <a:pt x="32" y="3"/>
                    </a:cubicBezTo>
                    <a:cubicBezTo>
                      <a:pt x="32" y="3"/>
                      <a:pt x="32" y="3"/>
                      <a:pt x="32" y="2"/>
                    </a:cubicBezTo>
                    <a:cubicBezTo>
                      <a:pt x="32" y="2"/>
                      <a:pt x="32" y="1"/>
                      <a:pt x="31" y="1"/>
                    </a:cubicBezTo>
                    <a:cubicBezTo>
                      <a:pt x="31" y="1"/>
                      <a:pt x="30" y="1"/>
                      <a:pt x="30" y="1"/>
                    </a:cubicBezTo>
                    <a:cubicBezTo>
                      <a:pt x="30" y="1"/>
                      <a:pt x="30" y="1"/>
                      <a:pt x="30" y="0"/>
                    </a:cubicBezTo>
                    <a:cubicBezTo>
                      <a:pt x="29" y="0"/>
                      <a:pt x="29" y="0"/>
                      <a:pt x="29" y="0"/>
                    </a:cubicBezTo>
                    <a:cubicBezTo>
                      <a:pt x="28" y="0"/>
                      <a:pt x="28" y="0"/>
                      <a:pt x="28" y="0"/>
                    </a:cubicBezTo>
                    <a:cubicBezTo>
                      <a:pt x="28" y="0"/>
                      <a:pt x="28" y="1"/>
                      <a:pt x="27" y="1"/>
                    </a:cubicBezTo>
                    <a:cubicBezTo>
                      <a:pt x="27" y="1"/>
                      <a:pt x="26" y="1"/>
                      <a:pt x="26" y="1"/>
                    </a:cubicBezTo>
                    <a:cubicBezTo>
                      <a:pt x="25" y="1"/>
                      <a:pt x="25" y="1"/>
                      <a:pt x="24" y="1"/>
                    </a:cubicBezTo>
                    <a:cubicBezTo>
                      <a:pt x="24" y="1"/>
                      <a:pt x="23" y="2"/>
                      <a:pt x="23" y="2"/>
                    </a:cubicBezTo>
                    <a:cubicBezTo>
                      <a:pt x="22" y="2"/>
                      <a:pt x="22" y="3"/>
                      <a:pt x="22" y="3"/>
                    </a:cubicBezTo>
                    <a:cubicBezTo>
                      <a:pt x="22" y="4"/>
                      <a:pt x="22" y="4"/>
                      <a:pt x="23" y="5"/>
                    </a:cubicBezTo>
                    <a:cubicBezTo>
                      <a:pt x="23" y="5"/>
                      <a:pt x="23" y="5"/>
                      <a:pt x="24" y="6"/>
                    </a:cubicBezTo>
                    <a:cubicBezTo>
                      <a:pt x="24" y="7"/>
                      <a:pt x="25" y="8"/>
                      <a:pt x="24" y="9"/>
                    </a:cubicBezTo>
                    <a:cubicBezTo>
                      <a:pt x="24" y="9"/>
                      <a:pt x="23" y="9"/>
                      <a:pt x="23" y="9"/>
                    </a:cubicBezTo>
                    <a:cubicBezTo>
                      <a:pt x="22" y="9"/>
                      <a:pt x="22" y="9"/>
                      <a:pt x="21" y="9"/>
                    </a:cubicBezTo>
                    <a:cubicBezTo>
                      <a:pt x="20" y="10"/>
                      <a:pt x="20" y="11"/>
                      <a:pt x="20" y="12"/>
                    </a:cubicBezTo>
                    <a:cubicBezTo>
                      <a:pt x="19" y="12"/>
                      <a:pt x="19" y="12"/>
                      <a:pt x="19" y="13"/>
                    </a:cubicBezTo>
                    <a:cubicBezTo>
                      <a:pt x="19" y="13"/>
                      <a:pt x="19" y="14"/>
                      <a:pt x="19" y="14"/>
                    </a:cubicBezTo>
                    <a:cubicBezTo>
                      <a:pt x="20" y="15"/>
                      <a:pt x="20" y="15"/>
                      <a:pt x="19" y="16"/>
                    </a:cubicBezTo>
                    <a:cubicBezTo>
                      <a:pt x="19" y="16"/>
                      <a:pt x="19" y="16"/>
                      <a:pt x="19" y="16"/>
                    </a:cubicBezTo>
                    <a:cubicBezTo>
                      <a:pt x="18" y="16"/>
                      <a:pt x="18" y="15"/>
                      <a:pt x="18" y="15"/>
                    </a:cubicBezTo>
                    <a:cubicBezTo>
                      <a:pt x="18" y="15"/>
                      <a:pt x="17" y="15"/>
                      <a:pt x="17" y="15"/>
                    </a:cubicBezTo>
                    <a:cubicBezTo>
                      <a:pt x="17" y="15"/>
                      <a:pt x="16" y="15"/>
                      <a:pt x="16" y="16"/>
                    </a:cubicBezTo>
                    <a:cubicBezTo>
                      <a:pt x="15" y="16"/>
                      <a:pt x="16" y="17"/>
                      <a:pt x="15" y="17"/>
                    </a:cubicBezTo>
                    <a:cubicBezTo>
                      <a:pt x="15" y="17"/>
                      <a:pt x="15" y="17"/>
                      <a:pt x="14" y="17"/>
                    </a:cubicBezTo>
                    <a:cubicBezTo>
                      <a:pt x="14" y="17"/>
                      <a:pt x="14" y="17"/>
                      <a:pt x="13" y="17"/>
                    </a:cubicBezTo>
                    <a:cubicBezTo>
                      <a:pt x="13" y="17"/>
                      <a:pt x="13" y="18"/>
                      <a:pt x="13" y="18"/>
                    </a:cubicBezTo>
                    <a:cubicBezTo>
                      <a:pt x="13" y="19"/>
                      <a:pt x="13" y="19"/>
                      <a:pt x="13" y="19"/>
                    </a:cubicBezTo>
                    <a:cubicBezTo>
                      <a:pt x="13" y="19"/>
                      <a:pt x="13" y="19"/>
                      <a:pt x="13" y="19"/>
                    </a:cubicBezTo>
                    <a:cubicBezTo>
                      <a:pt x="13" y="20"/>
                      <a:pt x="13" y="20"/>
                      <a:pt x="13" y="21"/>
                    </a:cubicBezTo>
                    <a:cubicBezTo>
                      <a:pt x="12" y="21"/>
                      <a:pt x="12" y="22"/>
                      <a:pt x="11" y="22"/>
                    </a:cubicBezTo>
                    <a:cubicBezTo>
                      <a:pt x="11" y="22"/>
                      <a:pt x="11" y="22"/>
                      <a:pt x="10" y="22"/>
                    </a:cubicBezTo>
                    <a:cubicBezTo>
                      <a:pt x="9" y="22"/>
                      <a:pt x="9" y="22"/>
                      <a:pt x="8" y="22"/>
                    </a:cubicBezTo>
                    <a:cubicBezTo>
                      <a:pt x="8" y="22"/>
                      <a:pt x="8" y="22"/>
                      <a:pt x="7" y="22"/>
                    </a:cubicBezTo>
                    <a:cubicBezTo>
                      <a:pt x="7" y="22"/>
                      <a:pt x="6" y="22"/>
                      <a:pt x="5" y="22"/>
                    </a:cubicBezTo>
                    <a:cubicBezTo>
                      <a:pt x="5" y="22"/>
                      <a:pt x="4" y="22"/>
                      <a:pt x="4" y="22"/>
                    </a:cubicBezTo>
                    <a:cubicBezTo>
                      <a:pt x="3" y="22"/>
                      <a:pt x="3" y="21"/>
                      <a:pt x="2" y="21"/>
                    </a:cubicBezTo>
                    <a:cubicBezTo>
                      <a:pt x="2" y="21"/>
                      <a:pt x="1" y="21"/>
                      <a:pt x="1" y="21"/>
                    </a:cubicBezTo>
                    <a:cubicBezTo>
                      <a:pt x="0" y="21"/>
                      <a:pt x="0" y="21"/>
                      <a:pt x="0" y="21"/>
                    </a:cubicBezTo>
                    <a:cubicBezTo>
                      <a:pt x="0" y="21"/>
                      <a:pt x="1" y="21"/>
                      <a:pt x="1" y="22"/>
                    </a:cubicBezTo>
                    <a:cubicBezTo>
                      <a:pt x="1" y="22"/>
                      <a:pt x="1" y="23"/>
                      <a:pt x="1" y="23"/>
                    </a:cubicBezTo>
                    <a:cubicBezTo>
                      <a:pt x="2" y="24"/>
                      <a:pt x="2" y="24"/>
                      <a:pt x="2" y="24"/>
                    </a:cubicBezTo>
                    <a:cubicBezTo>
                      <a:pt x="3" y="24"/>
                      <a:pt x="3" y="25"/>
                      <a:pt x="3" y="25"/>
                    </a:cubicBezTo>
                    <a:cubicBezTo>
                      <a:pt x="3" y="25"/>
                      <a:pt x="3" y="25"/>
                      <a:pt x="4" y="25"/>
                    </a:cubicBezTo>
                    <a:cubicBezTo>
                      <a:pt x="4" y="25"/>
                      <a:pt x="4" y="25"/>
                      <a:pt x="4" y="25"/>
                    </a:cubicBezTo>
                    <a:cubicBezTo>
                      <a:pt x="5" y="25"/>
                      <a:pt x="5" y="25"/>
                      <a:pt x="6" y="26"/>
                    </a:cubicBezTo>
                    <a:cubicBezTo>
                      <a:pt x="6" y="26"/>
                      <a:pt x="6" y="27"/>
                      <a:pt x="6" y="27"/>
                    </a:cubicBezTo>
                    <a:cubicBezTo>
                      <a:pt x="6" y="28"/>
                      <a:pt x="6" y="28"/>
                      <a:pt x="6" y="28"/>
                    </a:cubicBezTo>
                    <a:cubicBezTo>
                      <a:pt x="6" y="29"/>
                      <a:pt x="7" y="29"/>
                      <a:pt x="7" y="29"/>
                    </a:cubicBezTo>
                    <a:cubicBezTo>
                      <a:pt x="6" y="30"/>
                      <a:pt x="6" y="30"/>
                      <a:pt x="6" y="30"/>
                    </a:cubicBezTo>
                    <a:cubicBezTo>
                      <a:pt x="5" y="30"/>
                      <a:pt x="5" y="30"/>
                      <a:pt x="5" y="30"/>
                    </a:cubicBezTo>
                    <a:cubicBezTo>
                      <a:pt x="4" y="31"/>
                      <a:pt x="4" y="31"/>
                      <a:pt x="4" y="32"/>
                    </a:cubicBezTo>
                    <a:cubicBezTo>
                      <a:pt x="3" y="32"/>
                      <a:pt x="3" y="32"/>
                      <a:pt x="3" y="33"/>
                    </a:cubicBezTo>
                    <a:cubicBezTo>
                      <a:pt x="3" y="34"/>
                      <a:pt x="4" y="34"/>
                      <a:pt x="4" y="35"/>
                    </a:cubicBezTo>
                    <a:cubicBezTo>
                      <a:pt x="4" y="35"/>
                      <a:pt x="4" y="35"/>
                      <a:pt x="4" y="35"/>
                    </a:cubicBezTo>
                    <a:cubicBezTo>
                      <a:pt x="4" y="35"/>
                      <a:pt x="4" y="35"/>
                      <a:pt x="5" y="35"/>
                    </a:cubicBezTo>
                    <a:cubicBezTo>
                      <a:pt x="5" y="34"/>
                      <a:pt x="6" y="35"/>
                      <a:pt x="7" y="35"/>
                    </a:cubicBezTo>
                    <a:cubicBezTo>
                      <a:pt x="7" y="34"/>
                      <a:pt x="7" y="34"/>
                      <a:pt x="8" y="34"/>
                    </a:cubicBezTo>
                    <a:cubicBezTo>
                      <a:pt x="8" y="34"/>
                      <a:pt x="8" y="34"/>
                      <a:pt x="9" y="34"/>
                    </a:cubicBezTo>
                    <a:cubicBezTo>
                      <a:pt x="9" y="34"/>
                      <a:pt x="10" y="34"/>
                      <a:pt x="10" y="34"/>
                    </a:cubicBezTo>
                    <a:cubicBezTo>
                      <a:pt x="11" y="35"/>
                      <a:pt x="11" y="35"/>
                      <a:pt x="12" y="34"/>
                    </a:cubicBezTo>
                    <a:cubicBezTo>
                      <a:pt x="12" y="34"/>
                      <a:pt x="13" y="34"/>
                      <a:pt x="13" y="34"/>
                    </a:cubicBezTo>
                    <a:cubicBezTo>
                      <a:pt x="13" y="34"/>
                      <a:pt x="13" y="34"/>
                      <a:pt x="14" y="34"/>
                    </a:cubicBezTo>
                    <a:cubicBezTo>
                      <a:pt x="14" y="33"/>
                      <a:pt x="14" y="33"/>
                      <a:pt x="15" y="3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06"/>
              <p:cNvSpPr>
                <a:spLocks/>
              </p:cNvSpPr>
              <p:nvPr/>
            </p:nvSpPr>
            <p:spPr bwMode="auto">
              <a:xfrm>
                <a:off x="4421189" y="2676526"/>
                <a:ext cx="215900" cy="355600"/>
              </a:xfrm>
              <a:custGeom>
                <a:avLst/>
                <a:gdLst>
                  <a:gd name="T0" fmla="*/ 11 w 20"/>
                  <a:gd name="T1" fmla="*/ 31 h 33"/>
                  <a:gd name="T2" fmla="*/ 14 w 20"/>
                  <a:gd name="T3" fmla="*/ 31 h 33"/>
                  <a:gd name="T4" fmla="*/ 16 w 20"/>
                  <a:gd name="T5" fmla="*/ 31 h 33"/>
                  <a:gd name="T6" fmla="*/ 18 w 20"/>
                  <a:gd name="T7" fmla="*/ 32 h 33"/>
                  <a:gd name="T8" fmla="*/ 19 w 20"/>
                  <a:gd name="T9" fmla="*/ 33 h 33"/>
                  <a:gd name="T10" fmla="*/ 20 w 20"/>
                  <a:gd name="T11" fmla="*/ 32 h 33"/>
                  <a:gd name="T12" fmla="*/ 20 w 20"/>
                  <a:gd name="T13" fmla="*/ 31 h 33"/>
                  <a:gd name="T14" fmla="*/ 19 w 20"/>
                  <a:gd name="T15" fmla="*/ 28 h 33"/>
                  <a:gd name="T16" fmla="*/ 17 w 20"/>
                  <a:gd name="T17" fmla="*/ 25 h 33"/>
                  <a:gd name="T18" fmla="*/ 16 w 20"/>
                  <a:gd name="T19" fmla="*/ 23 h 33"/>
                  <a:gd name="T20" fmla="*/ 16 w 20"/>
                  <a:gd name="T21" fmla="*/ 22 h 33"/>
                  <a:gd name="T22" fmla="*/ 16 w 20"/>
                  <a:gd name="T23" fmla="*/ 20 h 33"/>
                  <a:gd name="T24" fmla="*/ 17 w 20"/>
                  <a:gd name="T25" fmla="*/ 19 h 33"/>
                  <a:gd name="T26" fmla="*/ 18 w 20"/>
                  <a:gd name="T27" fmla="*/ 17 h 33"/>
                  <a:gd name="T28" fmla="*/ 18 w 20"/>
                  <a:gd name="T29" fmla="*/ 16 h 33"/>
                  <a:gd name="T30" fmla="*/ 18 w 20"/>
                  <a:gd name="T31" fmla="*/ 14 h 33"/>
                  <a:gd name="T32" fmla="*/ 16 w 20"/>
                  <a:gd name="T33" fmla="*/ 12 h 33"/>
                  <a:gd name="T34" fmla="*/ 15 w 20"/>
                  <a:gd name="T35" fmla="*/ 11 h 33"/>
                  <a:gd name="T36" fmla="*/ 15 w 20"/>
                  <a:gd name="T37" fmla="*/ 9 h 33"/>
                  <a:gd name="T38" fmla="*/ 17 w 20"/>
                  <a:gd name="T39" fmla="*/ 9 h 33"/>
                  <a:gd name="T40" fmla="*/ 18 w 20"/>
                  <a:gd name="T41" fmla="*/ 8 h 33"/>
                  <a:gd name="T42" fmla="*/ 17 w 20"/>
                  <a:gd name="T43" fmla="*/ 6 h 33"/>
                  <a:gd name="T44" fmla="*/ 17 w 20"/>
                  <a:gd name="T45" fmla="*/ 4 h 33"/>
                  <a:gd name="T46" fmla="*/ 17 w 20"/>
                  <a:gd name="T47" fmla="*/ 2 h 33"/>
                  <a:gd name="T48" fmla="*/ 15 w 20"/>
                  <a:gd name="T49" fmla="*/ 0 h 33"/>
                  <a:gd name="T50" fmla="*/ 14 w 20"/>
                  <a:gd name="T51" fmla="*/ 0 h 33"/>
                  <a:gd name="T52" fmla="*/ 15 w 20"/>
                  <a:gd name="T53" fmla="*/ 2 h 33"/>
                  <a:gd name="T54" fmla="*/ 16 w 20"/>
                  <a:gd name="T55" fmla="*/ 3 h 33"/>
                  <a:gd name="T56" fmla="*/ 15 w 20"/>
                  <a:gd name="T57" fmla="*/ 5 h 33"/>
                  <a:gd name="T58" fmla="*/ 14 w 20"/>
                  <a:gd name="T59" fmla="*/ 6 h 33"/>
                  <a:gd name="T60" fmla="*/ 13 w 20"/>
                  <a:gd name="T61" fmla="*/ 8 h 33"/>
                  <a:gd name="T62" fmla="*/ 12 w 20"/>
                  <a:gd name="T63" fmla="*/ 10 h 33"/>
                  <a:gd name="T64" fmla="*/ 12 w 20"/>
                  <a:gd name="T65" fmla="*/ 11 h 33"/>
                  <a:gd name="T66" fmla="*/ 10 w 20"/>
                  <a:gd name="T67" fmla="*/ 13 h 33"/>
                  <a:gd name="T68" fmla="*/ 9 w 20"/>
                  <a:gd name="T69" fmla="*/ 15 h 33"/>
                  <a:gd name="T70" fmla="*/ 9 w 20"/>
                  <a:gd name="T71" fmla="*/ 16 h 33"/>
                  <a:gd name="T72" fmla="*/ 8 w 20"/>
                  <a:gd name="T73" fmla="*/ 18 h 33"/>
                  <a:gd name="T74" fmla="*/ 7 w 20"/>
                  <a:gd name="T75" fmla="*/ 18 h 33"/>
                  <a:gd name="T76" fmla="*/ 6 w 20"/>
                  <a:gd name="T77" fmla="*/ 17 h 33"/>
                  <a:gd name="T78" fmla="*/ 4 w 20"/>
                  <a:gd name="T79" fmla="*/ 18 h 33"/>
                  <a:gd name="T80" fmla="*/ 3 w 20"/>
                  <a:gd name="T81" fmla="*/ 19 h 33"/>
                  <a:gd name="T82" fmla="*/ 1 w 20"/>
                  <a:gd name="T83" fmla="*/ 21 h 33"/>
                  <a:gd name="T84" fmla="*/ 1 w 20"/>
                  <a:gd name="T85" fmla="*/ 23 h 33"/>
                  <a:gd name="T86" fmla="*/ 0 w 20"/>
                  <a:gd name="T87" fmla="*/ 24 h 33"/>
                  <a:gd name="T88" fmla="*/ 1 w 20"/>
                  <a:gd name="T89" fmla="*/ 24 h 33"/>
                  <a:gd name="T90" fmla="*/ 3 w 20"/>
                  <a:gd name="T91" fmla="*/ 26 h 33"/>
                  <a:gd name="T92" fmla="*/ 4 w 20"/>
                  <a:gd name="T93" fmla="*/ 29 h 33"/>
                  <a:gd name="T94" fmla="*/ 4 w 20"/>
                  <a:gd name="T95" fmla="*/ 31 h 33"/>
                  <a:gd name="T96" fmla="*/ 7 w 20"/>
                  <a:gd name="T97" fmla="*/ 31 h 33"/>
                  <a:gd name="T98" fmla="*/ 8 w 20"/>
                  <a:gd name="T99" fmla="*/ 31 h 33"/>
                  <a:gd name="T100" fmla="*/ 10 w 20"/>
                  <a:gd name="T10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33">
                    <a:moveTo>
                      <a:pt x="10" y="31"/>
                    </a:moveTo>
                    <a:cubicBezTo>
                      <a:pt x="10" y="31"/>
                      <a:pt x="10" y="31"/>
                      <a:pt x="11" y="31"/>
                    </a:cubicBezTo>
                    <a:cubicBezTo>
                      <a:pt x="11" y="31"/>
                      <a:pt x="12" y="31"/>
                      <a:pt x="12" y="31"/>
                    </a:cubicBezTo>
                    <a:cubicBezTo>
                      <a:pt x="13" y="31"/>
                      <a:pt x="13" y="31"/>
                      <a:pt x="14" y="31"/>
                    </a:cubicBezTo>
                    <a:cubicBezTo>
                      <a:pt x="14" y="31"/>
                      <a:pt x="14" y="31"/>
                      <a:pt x="15" y="31"/>
                    </a:cubicBezTo>
                    <a:cubicBezTo>
                      <a:pt x="15" y="31"/>
                      <a:pt x="15" y="31"/>
                      <a:pt x="16" y="31"/>
                    </a:cubicBezTo>
                    <a:cubicBezTo>
                      <a:pt x="16" y="31"/>
                      <a:pt x="17" y="31"/>
                      <a:pt x="17" y="31"/>
                    </a:cubicBezTo>
                    <a:cubicBezTo>
                      <a:pt x="17" y="32"/>
                      <a:pt x="18" y="32"/>
                      <a:pt x="18" y="32"/>
                    </a:cubicBezTo>
                    <a:cubicBezTo>
                      <a:pt x="18" y="32"/>
                      <a:pt x="18" y="33"/>
                      <a:pt x="18" y="33"/>
                    </a:cubicBezTo>
                    <a:cubicBezTo>
                      <a:pt x="19" y="33"/>
                      <a:pt x="19" y="33"/>
                      <a:pt x="19" y="33"/>
                    </a:cubicBezTo>
                    <a:cubicBezTo>
                      <a:pt x="20" y="33"/>
                      <a:pt x="20" y="33"/>
                      <a:pt x="20" y="33"/>
                    </a:cubicBezTo>
                    <a:cubicBezTo>
                      <a:pt x="20" y="32"/>
                      <a:pt x="20" y="32"/>
                      <a:pt x="20" y="32"/>
                    </a:cubicBezTo>
                    <a:cubicBezTo>
                      <a:pt x="20" y="31"/>
                      <a:pt x="20" y="31"/>
                      <a:pt x="20" y="31"/>
                    </a:cubicBezTo>
                    <a:cubicBezTo>
                      <a:pt x="20" y="31"/>
                      <a:pt x="20" y="31"/>
                      <a:pt x="20" y="31"/>
                    </a:cubicBezTo>
                    <a:cubicBezTo>
                      <a:pt x="20" y="30"/>
                      <a:pt x="19" y="30"/>
                      <a:pt x="19" y="29"/>
                    </a:cubicBezTo>
                    <a:cubicBezTo>
                      <a:pt x="19" y="28"/>
                      <a:pt x="19" y="28"/>
                      <a:pt x="19" y="28"/>
                    </a:cubicBezTo>
                    <a:cubicBezTo>
                      <a:pt x="19" y="27"/>
                      <a:pt x="19" y="27"/>
                      <a:pt x="18" y="26"/>
                    </a:cubicBezTo>
                    <a:cubicBezTo>
                      <a:pt x="18" y="26"/>
                      <a:pt x="18" y="25"/>
                      <a:pt x="17" y="25"/>
                    </a:cubicBezTo>
                    <a:cubicBezTo>
                      <a:pt x="17" y="24"/>
                      <a:pt x="16" y="24"/>
                      <a:pt x="16" y="24"/>
                    </a:cubicBezTo>
                    <a:cubicBezTo>
                      <a:pt x="16" y="23"/>
                      <a:pt x="16" y="23"/>
                      <a:pt x="16" y="23"/>
                    </a:cubicBezTo>
                    <a:cubicBezTo>
                      <a:pt x="16" y="22"/>
                      <a:pt x="15" y="22"/>
                      <a:pt x="16" y="22"/>
                    </a:cubicBezTo>
                    <a:cubicBezTo>
                      <a:pt x="16" y="22"/>
                      <a:pt x="16" y="22"/>
                      <a:pt x="16" y="22"/>
                    </a:cubicBezTo>
                    <a:cubicBezTo>
                      <a:pt x="17" y="22"/>
                      <a:pt x="16" y="21"/>
                      <a:pt x="16" y="21"/>
                    </a:cubicBezTo>
                    <a:cubicBezTo>
                      <a:pt x="16" y="20"/>
                      <a:pt x="16" y="20"/>
                      <a:pt x="16" y="20"/>
                    </a:cubicBezTo>
                    <a:cubicBezTo>
                      <a:pt x="16" y="19"/>
                      <a:pt x="16" y="20"/>
                      <a:pt x="16" y="19"/>
                    </a:cubicBezTo>
                    <a:cubicBezTo>
                      <a:pt x="17" y="19"/>
                      <a:pt x="17" y="19"/>
                      <a:pt x="17" y="19"/>
                    </a:cubicBezTo>
                    <a:cubicBezTo>
                      <a:pt x="17" y="18"/>
                      <a:pt x="17" y="18"/>
                      <a:pt x="17" y="18"/>
                    </a:cubicBezTo>
                    <a:cubicBezTo>
                      <a:pt x="17" y="17"/>
                      <a:pt x="18" y="17"/>
                      <a:pt x="18" y="17"/>
                    </a:cubicBezTo>
                    <a:cubicBezTo>
                      <a:pt x="18" y="17"/>
                      <a:pt x="18" y="16"/>
                      <a:pt x="18" y="16"/>
                    </a:cubicBezTo>
                    <a:cubicBezTo>
                      <a:pt x="18" y="16"/>
                      <a:pt x="18" y="16"/>
                      <a:pt x="18" y="16"/>
                    </a:cubicBezTo>
                    <a:cubicBezTo>
                      <a:pt x="18" y="16"/>
                      <a:pt x="18" y="16"/>
                      <a:pt x="18" y="16"/>
                    </a:cubicBezTo>
                    <a:cubicBezTo>
                      <a:pt x="18" y="15"/>
                      <a:pt x="18" y="15"/>
                      <a:pt x="18" y="14"/>
                    </a:cubicBezTo>
                    <a:cubicBezTo>
                      <a:pt x="18" y="14"/>
                      <a:pt x="18" y="13"/>
                      <a:pt x="18" y="13"/>
                    </a:cubicBezTo>
                    <a:cubicBezTo>
                      <a:pt x="17" y="12"/>
                      <a:pt x="17" y="12"/>
                      <a:pt x="16" y="12"/>
                    </a:cubicBezTo>
                    <a:cubicBezTo>
                      <a:pt x="16" y="12"/>
                      <a:pt x="16" y="12"/>
                      <a:pt x="16" y="12"/>
                    </a:cubicBezTo>
                    <a:cubicBezTo>
                      <a:pt x="15" y="11"/>
                      <a:pt x="15" y="11"/>
                      <a:pt x="15" y="11"/>
                    </a:cubicBezTo>
                    <a:cubicBezTo>
                      <a:pt x="15" y="10"/>
                      <a:pt x="15" y="10"/>
                      <a:pt x="15" y="10"/>
                    </a:cubicBezTo>
                    <a:cubicBezTo>
                      <a:pt x="15" y="10"/>
                      <a:pt x="15" y="9"/>
                      <a:pt x="15" y="9"/>
                    </a:cubicBezTo>
                    <a:cubicBezTo>
                      <a:pt x="15" y="9"/>
                      <a:pt x="16" y="9"/>
                      <a:pt x="16" y="9"/>
                    </a:cubicBezTo>
                    <a:cubicBezTo>
                      <a:pt x="17" y="9"/>
                      <a:pt x="17" y="9"/>
                      <a:pt x="17" y="9"/>
                    </a:cubicBezTo>
                    <a:cubicBezTo>
                      <a:pt x="18" y="9"/>
                      <a:pt x="18" y="9"/>
                      <a:pt x="18" y="9"/>
                    </a:cubicBezTo>
                    <a:cubicBezTo>
                      <a:pt x="19" y="8"/>
                      <a:pt x="18" y="8"/>
                      <a:pt x="18" y="8"/>
                    </a:cubicBezTo>
                    <a:cubicBezTo>
                      <a:pt x="18" y="8"/>
                      <a:pt x="18" y="8"/>
                      <a:pt x="17" y="7"/>
                    </a:cubicBezTo>
                    <a:cubicBezTo>
                      <a:pt x="17" y="7"/>
                      <a:pt x="17" y="7"/>
                      <a:pt x="17" y="6"/>
                    </a:cubicBezTo>
                    <a:cubicBezTo>
                      <a:pt x="17" y="6"/>
                      <a:pt x="18" y="5"/>
                      <a:pt x="17" y="4"/>
                    </a:cubicBezTo>
                    <a:cubicBezTo>
                      <a:pt x="17" y="4"/>
                      <a:pt x="17" y="4"/>
                      <a:pt x="17" y="4"/>
                    </a:cubicBezTo>
                    <a:cubicBezTo>
                      <a:pt x="17" y="4"/>
                      <a:pt x="17" y="3"/>
                      <a:pt x="17" y="3"/>
                    </a:cubicBezTo>
                    <a:cubicBezTo>
                      <a:pt x="17" y="3"/>
                      <a:pt x="17" y="2"/>
                      <a:pt x="17" y="2"/>
                    </a:cubicBezTo>
                    <a:cubicBezTo>
                      <a:pt x="17" y="1"/>
                      <a:pt x="16" y="1"/>
                      <a:pt x="16" y="1"/>
                    </a:cubicBezTo>
                    <a:cubicBezTo>
                      <a:pt x="16" y="1"/>
                      <a:pt x="16" y="0"/>
                      <a:pt x="15" y="0"/>
                    </a:cubicBezTo>
                    <a:cubicBezTo>
                      <a:pt x="15" y="0"/>
                      <a:pt x="15" y="0"/>
                      <a:pt x="15" y="0"/>
                    </a:cubicBezTo>
                    <a:cubicBezTo>
                      <a:pt x="14" y="0"/>
                      <a:pt x="14" y="0"/>
                      <a:pt x="14" y="0"/>
                    </a:cubicBezTo>
                    <a:cubicBezTo>
                      <a:pt x="14" y="1"/>
                      <a:pt x="14" y="1"/>
                      <a:pt x="14" y="1"/>
                    </a:cubicBezTo>
                    <a:cubicBezTo>
                      <a:pt x="14" y="1"/>
                      <a:pt x="14" y="2"/>
                      <a:pt x="15" y="2"/>
                    </a:cubicBezTo>
                    <a:cubicBezTo>
                      <a:pt x="15" y="2"/>
                      <a:pt x="15" y="2"/>
                      <a:pt x="15" y="2"/>
                    </a:cubicBezTo>
                    <a:cubicBezTo>
                      <a:pt x="16" y="2"/>
                      <a:pt x="16" y="2"/>
                      <a:pt x="16" y="3"/>
                    </a:cubicBezTo>
                    <a:cubicBezTo>
                      <a:pt x="16" y="3"/>
                      <a:pt x="16" y="4"/>
                      <a:pt x="16" y="4"/>
                    </a:cubicBezTo>
                    <a:cubicBezTo>
                      <a:pt x="16" y="4"/>
                      <a:pt x="16" y="5"/>
                      <a:pt x="15" y="5"/>
                    </a:cubicBezTo>
                    <a:cubicBezTo>
                      <a:pt x="15" y="5"/>
                      <a:pt x="15" y="5"/>
                      <a:pt x="14" y="5"/>
                    </a:cubicBezTo>
                    <a:cubicBezTo>
                      <a:pt x="14" y="5"/>
                      <a:pt x="14" y="5"/>
                      <a:pt x="14" y="6"/>
                    </a:cubicBezTo>
                    <a:cubicBezTo>
                      <a:pt x="14" y="6"/>
                      <a:pt x="14" y="6"/>
                      <a:pt x="13" y="7"/>
                    </a:cubicBezTo>
                    <a:cubicBezTo>
                      <a:pt x="13" y="7"/>
                      <a:pt x="13" y="7"/>
                      <a:pt x="13" y="8"/>
                    </a:cubicBezTo>
                    <a:cubicBezTo>
                      <a:pt x="13" y="8"/>
                      <a:pt x="13" y="8"/>
                      <a:pt x="12" y="8"/>
                    </a:cubicBezTo>
                    <a:cubicBezTo>
                      <a:pt x="12" y="9"/>
                      <a:pt x="13" y="9"/>
                      <a:pt x="12" y="10"/>
                    </a:cubicBezTo>
                    <a:cubicBezTo>
                      <a:pt x="12" y="10"/>
                      <a:pt x="12" y="10"/>
                      <a:pt x="12" y="10"/>
                    </a:cubicBezTo>
                    <a:cubicBezTo>
                      <a:pt x="11" y="10"/>
                      <a:pt x="12" y="11"/>
                      <a:pt x="12" y="11"/>
                    </a:cubicBezTo>
                    <a:cubicBezTo>
                      <a:pt x="11" y="11"/>
                      <a:pt x="11" y="12"/>
                      <a:pt x="11" y="12"/>
                    </a:cubicBezTo>
                    <a:cubicBezTo>
                      <a:pt x="11" y="12"/>
                      <a:pt x="11" y="12"/>
                      <a:pt x="10" y="13"/>
                    </a:cubicBezTo>
                    <a:cubicBezTo>
                      <a:pt x="10" y="13"/>
                      <a:pt x="10" y="13"/>
                      <a:pt x="10" y="13"/>
                    </a:cubicBezTo>
                    <a:cubicBezTo>
                      <a:pt x="10" y="14"/>
                      <a:pt x="10" y="14"/>
                      <a:pt x="9" y="15"/>
                    </a:cubicBezTo>
                    <a:cubicBezTo>
                      <a:pt x="9" y="15"/>
                      <a:pt x="9" y="15"/>
                      <a:pt x="9" y="16"/>
                    </a:cubicBezTo>
                    <a:cubicBezTo>
                      <a:pt x="9" y="16"/>
                      <a:pt x="9" y="16"/>
                      <a:pt x="9" y="16"/>
                    </a:cubicBezTo>
                    <a:cubicBezTo>
                      <a:pt x="9" y="17"/>
                      <a:pt x="9" y="17"/>
                      <a:pt x="9" y="17"/>
                    </a:cubicBezTo>
                    <a:cubicBezTo>
                      <a:pt x="9" y="17"/>
                      <a:pt x="9" y="17"/>
                      <a:pt x="8" y="18"/>
                    </a:cubicBezTo>
                    <a:cubicBezTo>
                      <a:pt x="8" y="18"/>
                      <a:pt x="8" y="19"/>
                      <a:pt x="8" y="18"/>
                    </a:cubicBezTo>
                    <a:cubicBezTo>
                      <a:pt x="7" y="18"/>
                      <a:pt x="7" y="18"/>
                      <a:pt x="7" y="18"/>
                    </a:cubicBezTo>
                    <a:cubicBezTo>
                      <a:pt x="7" y="18"/>
                      <a:pt x="7" y="17"/>
                      <a:pt x="6" y="17"/>
                    </a:cubicBezTo>
                    <a:cubicBezTo>
                      <a:pt x="6" y="17"/>
                      <a:pt x="6" y="17"/>
                      <a:pt x="6" y="17"/>
                    </a:cubicBezTo>
                    <a:cubicBezTo>
                      <a:pt x="5" y="17"/>
                      <a:pt x="5" y="17"/>
                      <a:pt x="5" y="17"/>
                    </a:cubicBezTo>
                    <a:cubicBezTo>
                      <a:pt x="4" y="17"/>
                      <a:pt x="4" y="18"/>
                      <a:pt x="4" y="18"/>
                    </a:cubicBezTo>
                    <a:cubicBezTo>
                      <a:pt x="4" y="18"/>
                      <a:pt x="4" y="19"/>
                      <a:pt x="3" y="19"/>
                    </a:cubicBezTo>
                    <a:cubicBezTo>
                      <a:pt x="3" y="19"/>
                      <a:pt x="3" y="19"/>
                      <a:pt x="3" y="19"/>
                    </a:cubicBezTo>
                    <a:cubicBezTo>
                      <a:pt x="2" y="20"/>
                      <a:pt x="2" y="20"/>
                      <a:pt x="2" y="20"/>
                    </a:cubicBezTo>
                    <a:cubicBezTo>
                      <a:pt x="2" y="20"/>
                      <a:pt x="1" y="21"/>
                      <a:pt x="1" y="21"/>
                    </a:cubicBezTo>
                    <a:cubicBezTo>
                      <a:pt x="1" y="21"/>
                      <a:pt x="1" y="22"/>
                      <a:pt x="1" y="22"/>
                    </a:cubicBezTo>
                    <a:cubicBezTo>
                      <a:pt x="1" y="22"/>
                      <a:pt x="1" y="22"/>
                      <a:pt x="1" y="23"/>
                    </a:cubicBezTo>
                    <a:cubicBezTo>
                      <a:pt x="1" y="23"/>
                      <a:pt x="1" y="23"/>
                      <a:pt x="1" y="23"/>
                    </a:cubicBezTo>
                    <a:cubicBezTo>
                      <a:pt x="0" y="23"/>
                      <a:pt x="0" y="23"/>
                      <a:pt x="0" y="24"/>
                    </a:cubicBezTo>
                    <a:cubicBezTo>
                      <a:pt x="0" y="24"/>
                      <a:pt x="0" y="24"/>
                      <a:pt x="0" y="24"/>
                    </a:cubicBezTo>
                    <a:cubicBezTo>
                      <a:pt x="0" y="24"/>
                      <a:pt x="1" y="24"/>
                      <a:pt x="1" y="24"/>
                    </a:cubicBezTo>
                    <a:cubicBezTo>
                      <a:pt x="1" y="24"/>
                      <a:pt x="1" y="25"/>
                      <a:pt x="2" y="25"/>
                    </a:cubicBezTo>
                    <a:cubicBezTo>
                      <a:pt x="2" y="25"/>
                      <a:pt x="2" y="26"/>
                      <a:pt x="3" y="26"/>
                    </a:cubicBezTo>
                    <a:cubicBezTo>
                      <a:pt x="3" y="27"/>
                      <a:pt x="3" y="27"/>
                      <a:pt x="4" y="28"/>
                    </a:cubicBezTo>
                    <a:cubicBezTo>
                      <a:pt x="4" y="28"/>
                      <a:pt x="4" y="29"/>
                      <a:pt x="4" y="29"/>
                    </a:cubicBezTo>
                    <a:cubicBezTo>
                      <a:pt x="4" y="30"/>
                      <a:pt x="4" y="31"/>
                      <a:pt x="4" y="31"/>
                    </a:cubicBezTo>
                    <a:cubicBezTo>
                      <a:pt x="4" y="31"/>
                      <a:pt x="4" y="31"/>
                      <a:pt x="4" y="31"/>
                    </a:cubicBezTo>
                    <a:cubicBezTo>
                      <a:pt x="5" y="31"/>
                      <a:pt x="5" y="31"/>
                      <a:pt x="5" y="31"/>
                    </a:cubicBezTo>
                    <a:cubicBezTo>
                      <a:pt x="6" y="31"/>
                      <a:pt x="6" y="31"/>
                      <a:pt x="7" y="31"/>
                    </a:cubicBezTo>
                    <a:cubicBezTo>
                      <a:pt x="7" y="31"/>
                      <a:pt x="7" y="31"/>
                      <a:pt x="8" y="31"/>
                    </a:cubicBezTo>
                    <a:cubicBezTo>
                      <a:pt x="8" y="31"/>
                      <a:pt x="8" y="31"/>
                      <a:pt x="8" y="31"/>
                    </a:cubicBezTo>
                    <a:cubicBezTo>
                      <a:pt x="8" y="31"/>
                      <a:pt x="8" y="31"/>
                      <a:pt x="9" y="31"/>
                    </a:cubicBezTo>
                    <a:cubicBezTo>
                      <a:pt x="9" y="30"/>
                      <a:pt x="9" y="31"/>
                      <a:pt x="10" y="3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07"/>
              <p:cNvSpPr>
                <a:spLocks/>
              </p:cNvSpPr>
              <p:nvPr/>
            </p:nvSpPr>
            <p:spPr bwMode="auto">
              <a:xfrm>
                <a:off x="3783014" y="2686051"/>
                <a:ext cx="206375" cy="173038"/>
              </a:xfrm>
              <a:custGeom>
                <a:avLst/>
                <a:gdLst>
                  <a:gd name="T0" fmla="*/ 18 w 19"/>
                  <a:gd name="T1" fmla="*/ 10 h 16"/>
                  <a:gd name="T2" fmla="*/ 18 w 19"/>
                  <a:gd name="T3" fmla="*/ 8 h 16"/>
                  <a:gd name="T4" fmla="*/ 18 w 19"/>
                  <a:gd name="T5" fmla="*/ 7 h 16"/>
                  <a:gd name="T6" fmla="*/ 17 w 19"/>
                  <a:gd name="T7" fmla="*/ 5 h 16"/>
                  <a:gd name="T8" fmla="*/ 17 w 19"/>
                  <a:gd name="T9" fmla="*/ 3 h 16"/>
                  <a:gd name="T10" fmla="*/ 16 w 19"/>
                  <a:gd name="T11" fmla="*/ 1 h 16"/>
                  <a:gd name="T12" fmla="*/ 14 w 19"/>
                  <a:gd name="T13" fmla="*/ 1 h 16"/>
                  <a:gd name="T14" fmla="*/ 12 w 19"/>
                  <a:gd name="T15" fmla="*/ 1 h 16"/>
                  <a:gd name="T16" fmla="*/ 11 w 19"/>
                  <a:gd name="T17" fmla="*/ 2 h 16"/>
                  <a:gd name="T18" fmla="*/ 9 w 19"/>
                  <a:gd name="T19" fmla="*/ 1 h 16"/>
                  <a:gd name="T20" fmla="*/ 7 w 19"/>
                  <a:gd name="T21" fmla="*/ 1 h 16"/>
                  <a:gd name="T22" fmla="*/ 5 w 19"/>
                  <a:gd name="T23" fmla="*/ 0 h 16"/>
                  <a:gd name="T24" fmla="*/ 4 w 19"/>
                  <a:gd name="T25" fmla="*/ 0 h 16"/>
                  <a:gd name="T26" fmla="*/ 4 w 19"/>
                  <a:gd name="T27" fmla="*/ 2 h 16"/>
                  <a:gd name="T28" fmla="*/ 2 w 19"/>
                  <a:gd name="T29" fmla="*/ 3 h 16"/>
                  <a:gd name="T30" fmla="*/ 1 w 19"/>
                  <a:gd name="T31" fmla="*/ 4 h 16"/>
                  <a:gd name="T32" fmla="*/ 1 w 19"/>
                  <a:gd name="T33" fmla="*/ 5 h 16"/>
                  <a:gd name="T34" fmla="*/ 2 w 19"/>
                  <a:gd name="T35" fmla="*/ 7 h 16"/>
                  <a:gd name="T36" fmla="*/ 3 w 19"/>
                  <a:gd name="T37" fmla="*/ 8 h 16"/>
                  <a:gd name="T38" fmla="*/ 4 w 19"/>
                  <a:gd name="T39" fmla="*/ 9 h 16"/>
                  <a:gd name="T40" fmla="*/ 5 w 19"/>
                  <a:gd name="T41" fmla="*/ 10 h 16"/>
                  <a:gd name="T42" fmla="*/ 6 w 19"/>
                  <a:gd name="T43" fmla="*/ 10 h 16"/>
                  <a:gd name="T44" fmla="*/ 7 w 19"/>
                  <a:gd name="T45" fmla="*/ 8 h 16"/>
                  <a:gd name="T46" fmla="*/ 9 w 19"/>
                  <a:gd name="T47" fmla="*/ 8 h 16"/>
                  <a:gd name="T48" fmla="*/ 11 w 19"/>
                  <a:gd name="T49" fmla="*/ 9 h 16"/>
                  <a:gd name="T50" fmla="*/ 12 w 19"/>
                  <a:gd name="T51" fmla="*/ 11 h 16"/>
                  <a:gd name="T52" fmla="*/ 11 w 19"/>
                  <a:gd name="T53" fmla="*/ 12 h 16"/>
                  <a:gd name="T54" fmla="*/ 12 w 19"/>
                  <a:gd name="T55" fmla="*/ 12 h 16"/>
                  <a:gd name="T56" fmla="*/ 14 w 19"/>
                  <a:gd name="T57" fmla="*/ 12 h 16"/>
                  <a:gd name="T58" fmla="*/ 14 w 19"/>
                  <a:gd name="T59" fmla="*/ 14 h 16"/>
                  <a:gd name="T60" fmla="*/ 15 w 19"/>
                  <a:gd name="T61" fmla="*/ 15 h 16"/>
                  <a:gd name="T62" fmla="*/ 17 w 19"/>
                  <a:gd name="T63" fmla="*/ 14 h 16"/>
                  <a:gd name="T64" fmla="*/ 18 w 19"/>
                  <a:gd name="T65" fmla="*/ 14 h 16"/>
                  <a:gd name="T66" fmla="*/ 17 w 19"/>
                  <a:gd name="T67" fmla="*/ 12 h 16"/>
                  <a:gd name="T68" fmla="*/ 19 w 19"/>
                  <a:gd name="T69" fmla="*/ 12 h 16"/>
                  <a:gd name="T70" fmla="*/ 18 w 19"/>
                  <a:gd name="T7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16">
                    <a:moveTo>
                      <a:pt x="18" y="11"/>
                    </a:moveTo>
                    <a:cubicBezTo>
                      <a:pt x="18" y="10"/>
                      <a:pt x="18" y="10"/>
                      <a:pt x="18" y="10"/>
                    </a:cubicBezTo>
                    <a:cubicBezTo>
                      <a:pt x="18" y="9"/>
                      <a:pt x="18" y="9"/>
                      <a:pt x="18" y="9"/>
                    </a:cubicBezTo>
                    <a:cubicBezTo>
                      <a:pt x="18" y="9"/>
                      <a:pt x="18" y="9"/>
                      <a:pt x="18" y="8"/>
                    </a:cubicBezTo>
                    <a:cubicBezTo>
                      <a:pt x="18" y="8"/>
                      <a:pt x="18" y="7"/>
                      <a:pt x="18" y="7"/>
                    </a:cubicBezTo>
                    <a:cubicBezTo>
                      <a:pt x="18" y="7"/>
                      <a:pt x="18" y="7"/>
                      <a:pt x="18" y="7"/>
                    </a:cubicBezTo>
                    <a:cubicBezTo>
                      <a:pt x="18" y="6"/>
                      <a:pt x="17" y="6"/>
                      <a:pt x="17" y="6"/>
                    </a:cubicBezTo>
                    <a:cubicBezTo>
                      <a:pt x="17" y="5"/>
                      <a:pt x="18" y="5"/>
                      <a:pt x="17" y="5"/>
                    </a:cubicBezTo>
                    <a:cubicBezTo>
                      <a:pt x="17" y="5"/>
                      <a:pt x="17" y="5"/>
                      <a:pt x="17" y="4"/>
                    </a:cubicBezTo>
                    <a:cubicBezTo>
                      <a:pt x="16" y="4"/>
                      <a:pt x="17" y="4"/>
                      <a:pt x="17" y="3"/>
                    </a:cubicBezTo>
                    <a:cubicBezTo>
                      <a:pt x="16" y="3"/>
                      <a:pt x="16" y="3"/>
                      <a:pt x="16" y="2"/>
                    </a:cubicBezTo>
                    <a:cubicBezTo>
                      <a:pt x="16" y="2"/>
                      <a:pt x="16" y="2"/>
                      <a:pt x="16" y="1"/>
                    </a:cubicBezTo>
                    <a:cubicBezTo>
                      <a:pt x="16" y="1"/>
                      <a:pt x="15" y="1"/>
                      <a:pt x="15" y="1"/>
                    </a:cubicBezTo>
                    <a:cubicBezTo>
                      <a:pt x="15" y="0"/>
                      <a:pt x="15" y="1"/>
                      <a:pt x="14" y="1"/>
                    </a:cubicBezTo>
                    <a:cubicBezTo>
                      <a:pt x="14" y="1"/>
                      <a:pt x="14" y="2"/>
                      <a:pt x="13" y="2"/>
                    </a:cubicBezTo>
                    <a:cubicBezTo>
                      <a:pt x="13" y="2"/>
                      <a:pt x="12" y="1"/>
                      <a:pt x="12" y="1"/>
                    </a:cubicBezTo>
                    <a:cubicBezTo>
                      <a:pt x="12" y="2"/>
                      <a:pt x="12" y="2"/>
                      <a:pt x="11" y="2"/>
                    </a:cubicBezTo>
                    <a:cubicBezTo>
                      <a:pt x="11" y="2"/>
                      <a:pt x="11" y="2"/>
                      <a:pt x="11" y="2"/>
                    </a:cubicBezTo>
                    <a:cubicBezTo>
                      <a:pt x="11" y="1"/>
                      <a:pt x="10" y="1"/>
                      <a:pt x="10" y="1"/>
                    </a:cubicBezTo>
                    <a:cubicBezTo>
                      <a:pt x="10" y="1"/>
                      <a:pt x="10" y="1"/>
                      <a:pt x="9" y="1"/>
                    </a:cubicBezTo>
                    <a:cubicBezTo>
                      <a:pt x="9" y="1"/>
                      <a:pt x="9" y="1"/>
                      <a:pt x="8" y="1"/>
                    </a:cubicBezTo>
                    <a:cubicBezTo>
                      <a:pt x="8" y="0"/>
                      <a:pt x="8" y="1"/>
                      <a:pt x="7" y="1"/>
                    </a:cubicBezTo>
                    <a:cubicBezTo>
                      <a:pt x="7" y="1"/>
                      <a:pt x="6" y="1"/>
                      <a:pt x="6" y="1"/>
                    </a:cubicBezTo>
                    <a:cubicBezTo>
                      <a:pt x="5" y="0"/>
                      <a:pt x="5" y="0"/>
                      <a:pt x="5" y="0"/>
                    </a:cubicBezTo>
                    <a:cubicBezTo>
                      <a:pt x="4" y="0"/>
                      <a:pt x="4" y="0"/>
                      <a:pt x="4" y="0"/>
                    </a:cubicBezTo>
                    <a:cubicBezTo>
                      <a:pt x="4" y="0"/>
                      <a:pt x="4" y="0"/>
                      <a:pt x="4" y="0"/>
                    </a:cubicBezTo>
                    <a:cubicBezTo>
                      <a:pt x="4" y="1"/>
                      <a:pt x="4" y="1"/>
                      <a:pt x="4" y="1"/>
                    </a:cubicBezTo>
                    <a:cubicBezTo>
                      <a:pt x="3" y="1"/>
                      <a:pt x="4" y="2"/>
                      <a:pt x="4" y="2"/>
                    </a:cubicBezTo>
                    <a:cubicBezTo>
                      <a:pt x="4" y="2"/>
                      <a:pt x="4" y="2"/>
                      <a:pt x="3" y="3"/>
                    </a:cubicBezTo>
                    <a:cubicBezTo>
                      <a:pt x="3" y="3"/>
                      <a:pt x="3" y="3"/>
                      <a:pt x="2" y="3"/>
                    </a:cubicBezTo>
                    <a:cubicBezTo>
                      <a:pt x="2" y="3"/>
                      <a:pt x="2" y="3"/>
                      <a:pt x="2" y="3"/>
                    </a:cubicBezTo>
                    <a:cubicBezTo>
                      <a:pt x="1" y="3"/>
                      <a:pt x="1" y="3"/>
                      <a:pt x="1" y="4"/>
                    </a:cubicBezTo>
                    <a:cubicBezTo>
                      <a:pt x="0" y="4"/>
                      <a:pt x="0" y="4"/>
                      <a:pt x="0" y="5"/>
                    </a:cubicBezTo>
                    <a:cubicBezTo>
                      <a:pt x="0" y="5"/>
                      <a:pt x="1" y="5"/>
                      <a:pt x="1" y="5"/>
                    </a:cubicBezTo>
                    <a:cubicBezTo>
                      <a:pt x="1" y="5"/>
                      <a:pt x="1" y="6"/>
                      <a:pt x="1" y="6"/>
                    </a:cubicBezTo>
                    <a:cubicBezTo>
                      <a:pt x="2" y="7"/>
                      <a:pt x="2" y="7"/>
                      <a:pt x="2" y="7"/>
                    </a:cubicBezTo>
                    <a:cubicBezTo>
                      <a:pt x="2" y="7"/>
                      <a:pt x="2" y="8"/>
                      <a:pt x="2" y="8"/>
                    </a:cubicBezTo>
                    <a:cubicBezTo>
                      <a:pt x="2" y="8"/>
                      <a:pt x="3" y="8"/>
                      <a:pt x="3" y="8"/>
                    </a:cubicBezTo>
                    <a:cubicBezTo>
                      <a:pt x="3" y="8"/>
                      <a:pt x="3" y="9"/>
                      <a:pt x="4" y="9"/>
                    </a:cubicBezTo>
                    <a:cubicBezTo>
                      <a:pt x="4" y="9"/>
                      <a:pt x="4" y="9"/>
                      <a:pt x="4" y="9"/>
                    </a:cubicBezTo>
                    <a:cubicBezTo>
                      <a:pt x="4" y="9"/>
                      <a:pt x="5" y="9"/>
                      <a:pt x="5" y="10"/>
                    </a:cubicBezTo>
                    <a:cubicBezTo>
                      <a:pt x="5" y="10"/>
                      <a:pt x="5" y="10"/>
                      <a:pt x="5" y="10"/>
                    </a:cubicBezTo>
                    <a:cubicBezTo>
                      <a:pt x="4" y="10"/>
                      <a:pt x="4" y="10"/>
                      <a:pt x="4" y="10"/>
                    </a:cubicBezTo>
                    <a:cubicBezTo>
                      <a:pt x="5" y="10"/>
                      <a:pt x="5" y="10"/>
                      <a:pt x="6" y="10"/>
                    </a:cubicBezTo>
                    <a:cubicBezTo>
                      <a:pt x="6" y="10"/>
                      <a:pt x="6" y="10"/>
                      <a:pt x="6" y="9"/>
                    </a:cubicBezTo>
                    <a:cubicBezTo>
                      <a:pt x="7" y="9"/>
                      <a:pt x="7" y="8"/>
                      <a:pt x="7" y="8"/>
                    </a:cubicBezTo>
                    <a:cubicBezTo>
                      <a:pt x="8" y="8"/>
                      <a:pt x="8" y="8"/>
                      <a:pt x="8" y="8"/>
                    </a:cubicBezTo>
                    <a:cubicBezTo>
                      <a:pt x="9" y="8"/>
                      <a:pt x="9" y="8"/>
                      <a:pt x="9" y="8"/>
                    </a:cubicBezTo>
                    <a:cubicBezTo>
                      <a:pt x="10" y="8"/>
                      <a:pt x="10" y="8"/>
                      <a:pt x="10" y="8"/>
                    </a:cubicBezTo>
                    <a:cubicBezTo>
                      <a:pt x="11" y="8"/>
                      <a:pt x="11" y="8"/>
                      <a:pt x="11" y="9"/>
                    </a:cubicBezTo>
                    <a:cubicBezTo>
                      <a:pt x="11" y="9"/>
                      <a:pt x="11" y="9"/>
                      <a:pt x="11" y="10"/>
                    </a:cubicBezTo>
                    <a:cubicBezTo>
                      <a:pt x="11" y="10"/>
                      <a:pt x="12" y="10"/>
                      <a:pt x="12" y="11"/>
                    </a:cubicBezTo>
                    <a:cubicBezTo>
                      <a:pt x="12" y="11"/>
                      <a:pt x="12" y="11"/>
                      <a:pt x="12" y="11"/>
                    </a:cubicBezTo>
                    <a:cubicBezTo>
                      <a:pt x="12" y="11"/>
                      <a:pt x="11" y="11"/>
                      <a:pt x="11" y="12"/>
                    </a:cubicBezTo>
                    <a:cubicBezTo>
                      <a:pt x="11" y="12"/>
                      <a:pt x="11" y="12"/>
                      <a:pt x="12" y="12"/>
                    </a:cubicBezTo>
                    <a:cubicBezTo>
                      <a:pt x="12" y="12"/>
                      <a:pt x="12" y="12"/>
                      <a:pt x="12" y="12"/>
                    </a:cubicBezTo>
                    <a:cubicBezTo>
                      <a:pt x="12" y="12"/>
                      <a:pt x="12" y="12"/>
                      <a:pt x="12" y="12"/>
                    </a:cubicBezTo>
                    <a:cubicBezTo>
                      <a:pt x="13" y="12"/>
                      <a:pt x="13" y="11"/>
                      <a:pt x="14" y="12"/>
                    </a:cubicBezTo>
                    <a:cubicBezTo>
                      <a:pt x="14" y="12"/>
                      <a:pt x="14" y="12"/>
                      <a:pt x="14" y="12"/>
                    </a:cubicBezTo>
                    <a:cubicBezTo>
                      <a:pt x="14" y="13"/>
                      <a:pt x="14" y="13"/>
                      <a:pt x="14" y="14"/>
                    </a:cubicBezTo>
                    <a:cubicBezTo>
                      <a:pt x="14" y="14"/>
                      <a:pt x="14" y="15"/>
                      <a:pt x="14" y="15"/>
                    </a:cubicBezTo>
                    <a:cubicBezTo>
                      <a:pt x="15" y="15"/>
                      <a:pt x="15" y="16"/>
                      <a:pt x="15" y="15"/>
                    </a:cubicBezTo>
                    <a:cubicBezTo>
                      <a:pt x="16" y="15"/>
                      <a:pt x="16" y="14"/>
                      <a:pt x="16" y="14"/>
                    </a:cubicBezTo>
                    <a:cubicBezTo>
                      <a:pt x="16" y="14"/>
                      <a:pt x="17" y="14"/>
                      <a:pt x="17" y="14"/>
                    </a:cubicBezTo>
                    <a:cubicBezTo>
                      <a:pt x="18" y="14"/>
                      <a:pt x="18" y="14"/>
                      <a:pt x="18" y="14"/>
                    </a:cubicBezTo>
                    <a:cubicBezTo>
                      <a:pt x="18" y="14"/>
                      <a:pt x="18" y="14"/>
                      <a:pt x="18" y="14"/>
                    </a:cubicBezTo>
                    <a:cubicBezTo>
                      <a:pt x="18" y="13"/>
                      <a:pt x="18" y="13"/>
                      <a:pt x="18" y="13"/>
                    </a:cubicBezTo>
                    <a:cubicBezTo>
                      <a:pt x="18" y="12"/>
                      <a:pt x="17" y="12"/>
                      <a:pt x="17" y="12"/>
                    </a:cubicBezTo>
                    <a:cubicBezTo>
                      <a:pt x="17" y="12"/>
                      <a:pt x="18" y="12"/>
                      <a:pt x="18" y="12"/>
                    </a:cubicBezTo>
                    <a:cubicBezTo>
                      <a:pt x="18" y="12"/>
                      <a:pt x="19" y="12"/>
                      <a:pt x="19" y="12"/>
                    </a:cubicBezTo>
                    <a:cubicBezTo>
                      <a:pt x="19" y="12"/>
                      <a:pt x="19" y="11"/>
                      <a:pt x="19" y="11"/>
                    </a:cubicBezTo>
                    <a:cubicBezTo>
                      <a:pt x="19" y="11"/>
                      <a:pt x="18" y="11"/>
                      <a:pt x="18" y="1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08"/>
              <p:cNvSpPr>
                <a:spLocks/>
              </p:cNvSpPr>
              <p:nvPr/>
            </p:nvSpPr>
            <p:spPr bwMode="auto">
              <a:xfrm>
                <a:off x="3827464" y="2686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09"/>
              <p:cNvSpPr>
                <a:spLocks/>
              </p:cNvSpPr>
              <p:nvPr/>
            </p:nvSpPr>
            <p:spPr bwMode="auto">
              <a:xfrm>
                <a:off x="3783014" y="27400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10"/>
              <p:cNvSpPr>
                <a:spLocks/>
              </p:cNvSpPr>
              <p:nvPr/>
            </p:nvSpPr>
            <p:spPr bwMode="auto">
              <a:xfrm>
                <a:off x="4106864" y="2730501"/>
                <a:ext cx="119063" cy="204788"/>
              </a:xfrm>
              <a:custGeom>
                <a:avLst/>
                <a:gdLst>
                  <a:gd name="T0" fmla="*/ 11 w 11"/>
                  <a:gd name="T1" fmla="*/ 12 h 19"/>
                  <a:gd name="T2" fmla="*/ 11 w 11"/>
                  <a:gd name="T3" fmla="*/ 11 h 19"/>
                  <a:gd name="T4" fmla="*/ 11 w 11"/>
                  <a:gd name="T5" fmla="*/ 10 h 19"/>
                  <a:gd name="T6" fmla="*/ 11 w 11"/>
                  <a:gd name="T7" fmla="*/ 8 h 19"/>
                  <a:gd name="T8" fmla="*/ 10 w 11"/>
                  <a:gd name="T9" fmla="*/ 6 h 19"/>
                  <a:gd name="T10" fmla="*/ 10 w 11"/>
                  <a:gd name="T11" fmla="*/ 5 h 19"/>
                  <a:gd name="T12" fmla="*/ 10 w 11"/>
                  <a:gd name="T13" fmla="*/ 3 h 19"/>
                  <a:gd name="T14" fmla="*/ 10 w 11"/>
                  <a:gd name="T15" fmla="*/ 2 h 19"/>
                  <a:gd name="T16" fmla="*/ 10 w 11"/>
                  <a:gd name="T17" fmla="*/ 1 h 19"/>
                  <a:gd name="T18" fmla="*/ 10 w 11"/>
                  <a:gd name="T19" fmla="*/ 1 h 19"/>
                  <a:gd name="T20" fmla="*/ 9 w 11"/>
                  <a:gd name="T21" fmla="*/ 1 h 19"/>
                  <a:gd name="T22" fmla="*/ 7 w 11"/>
                  <a:gd name="T23" fmla="*/ 0 h 19"/>
                  <a:gd name="T24" fmla="*/ 7 w 11"/>
                  <a:gd name="T25" fmla="*/ 1 h 19"/>
                  <a:gd name="T26" fmla="*/ 6 w 11"/>
                  <a:gd name="T27" fmla="*/ 1 h 19"/>
                  <a:gd name="T28" fmla="*/ 5 w 11"/>
                  <a:gd name="T29" fmla="*/ 1 h 19"/>
                  <a:gd name="T30" fmla="*/ 3 w 11"/>
                  <a:gd name="T31" fmla="*/ 1 h 19"/>
                  <a:gd name="T32" fmla="*/ 2 w 11"/>
                  <a:gd name="T33" fmla="*/ 1 h 19"/>
                  <a:gd name="T34" fmla="*/ 1 w 11"/>
                  <a:gd name="T35" fmla="*/ 2 h 19"/>
                  <a:gd name="T36" fmla="*/ 1 w 11"/>
                  <a:gd name="T37" fmla="*/ 3 h 19"/>
                  <a:gd name="T38" fmla="*/ 1 w 11"/>
                  <a:gd name="T39" fmla="*/ 4 h 19"/>
                  <a:gd name="T40" fmla="*/ 1 w 11"/>
                  <a:gd name="T41" fmla="*/ 5 h 19"/>
                  <a:gd name="T42" fmla="*/ 1 w 11"/>
                  <a:gd name="T43" fmla="*/ 5 h 19"/>
                  <a:gd name="T44" fmla="*/ 2 w 11"/>
                  <a:gd name="T45" fmla="*/ 6 h 19"/>
                  <a:gd name="T46" fmla="*/ 1 w 11"/>
                  <a:gd name="T47" fmla="*/ 7 h 19"/>
                  <a:gd name="T48" fmla="*/ 1 w 11"/>
                  <a:gd name="T49" fmla="*/ 8 h 19"/>
                  <a:gd name="T50" fmla="*/ 1 w 11"/>
                  <a:gd name="T51" fmla="*/ 9 h 19"/>
                  <a:gd name="T52" fmla="*/ 1 w 11"/>
                  <a:gd name="T53" fmla="*/ 11 h 19"/>
                  <a:gd name="T54" fmla="*/ 0 w 11"/>
                  <a:gd name="T55" fmla="*/ 12 h 19"/>
                  <a:gd name="T56" fmla="*/ 0 w 11"/>
                  <a:gd name="T57" fmla="*/ 13 h 19"/>
                  <a:gd name="T58" fmla="*/ 0 w 11"/>
                  <a:gd name="T59" fmla="*/ 14 h 19"/>
                  <a:gd name="T60" fmla="*/ 0 w 11"/>
                  <a:gd name="T61" fmla="*/ 16 h 19"/>
                  <a:gd name="T62" fmla="*/ 1 w 11"/>
                  <a:gd name="T63" fmla="*/ 17 h 19"/>
                  <a:gd name="T64" fmla="*/ 1 w 11"/>
                  <a:gd name="T65" fmla="*/ 18 h 19"/>
                  <a:gd name="T66" fmla="*/ 1 w 11"/>
                  <a:gd name="T67" fmla="*/ 18 h 19"/>
                  <a:gd name="T68" fmla="*/ 2 w 11"/>
                  <a:gd name="T69" fmla="*/ 18 h 19"/>
                  <a:gd name="T70" fmla="*/ 2 w 11"/>
                  <a:gd name="T71" fmla="*/ 19 h 19"/>
                  <a:gd name="T72" fmla="*/ 3 w 11"/>
                  <a:gd name="T73" fmla="*/ 18 h 19"/>
                  <a:gd name="T74" fmla="*/ 5 w 11"/>
                  <a:gd name="T75" fmla="*/ 18 h 19"/>
                  <a:gd name="T76" fmla="*/ 6 w 11"/>
                  <a:gd name="T77" fmla="*/ 17 h 19"/>
                  <a:gd name="T78" fmla="*/ 7 w 11"/>
                  <a:gd name="T79" fmla="*/ 17 h 19"/>
                  <a:gd name="T80" fmla="*/ 7 w 11"/>
                  <a:gd name="T81" fmla="*/ 17 h 19"/>
                  <a:gd name="T82" fmla="*/ 8 w 11"/>
                  <a:gd name="T83" fmla="*/ 16 h 19"/>
                  <a:gd name="T84" fmla="*/ 9 w 11"/>
                  <a:gd name="T85" fmla="*/ 16 h 19"/>
                  <a:gd name="T86" fmla="*/ 10 w 11"/>
                  <a:gd name="T87" fmla="*/ 16 h 19"/>
                  <a:gd name="T88" fmla="*/ 11 w 11"/>
                  <a:gd name="T89" fmla="*/ 15 h 19"/>
                  <a:gd name="T90" fmla="*/ 11 w 11"/>
                  <a:gd name="T91" fmla="*/ 15 h 19"/>
                  <a:gd name="T92" fmla="*/ 11 w 11"/>
                  <a:gd name="T93" fmla="*/ 15 h 19"/>
                  <a:gd name="T94" fmla="*/ 11 w 11"/>
                  <a:gd name="T95" fmla="*/ 14 h 19"/>
                  <a:gd name="T96" fmla="*/ 11 w 11"/>
                  <a:gd name="T9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9">
                    <a:moveTo>
                      <a:pt x="11" y="12"/>
                    </a:moveTo>
                    <a:cubicBezTo>
                      <a:pt x="10" y="12"/>
                      <a:pt x="11" y="11"/>
                      <a:pt x="11" y="11"/>
                    </a:cubicBezTo>
                    <a:cubicBezTo>
                      <a:pt x="11" y="10"/>
                      <a:pt x="11" y="10"/>
                      <a:pt x="11" y="10"/>
                    </a:cubicBezTo>
                    <a:cubicBezTo>
                      <a:pt x="11" y="9"/>
                      <a:pt x="11" y="9"/>
                      <a:pt x="11" y="8"/>
                    </a:cubicBezTo>
                    <a:cubicBezTo>
                      <a:pt x="11" y="7"/>
                      <a:pt x="10" y="7"/>
                      <a:pt x="10" y="6"/>
                    </a:cubicBezTo>
                    <a:cubicBezTo>
                      <a:pt x="10" y="6"/>
                      <a:pt x="10" y="5"/>
                      <a:pt x="10" y="5"/>
                    </a:cubicBezTo>
                    <a:cubicBezTo>
                      <a:pt x="10" y="4"/>
                      <a:pt x="10" y="4"/>
                      <a:pt x="10" y="3"/>
                    </a:cubicBezTo>
                    <a:cubicBezTo>
                      <a:pt x="10" y="3"/>
                      <a:pt x="10" y="3"/>
                      <a:pt x="10" y="2"/>
                    </a:cubicBezTo>
                    <a:cubicBezTo>
                      <a:pt x="10" y="2"/>
                      <a:pt x="10" y="1"/>
                      <a:pt x="10" y="1"/>
                    </a:cubicBezTo>
                    <a:cubicBezTo>
                      <a:pt x="10" y="1"/>
                      <a:pt x="10" y="1"/>
                      <a:pt x="10" y="1"/>
                    </a:cubicBezTo>
                    <a:cubicBezTo>
                      <a:pt x="9" y="1"/>
                      <a:pt x="9" y="1"/>
                      <a:pt x="9" y="1"/>
                    </a:cubicBezTo>
                    <a:cubicBezTo>
                      <a:pt x="8" y="1"/>
                      <a:pt x="8" y="0"/>
                      <a:pt x="7" y="0"/>
                    </a:cubicBezTo>
                    <a:cubicBezTo>
                      <a:pt x="7" y="1"/>
                      <a:pt x="7" y="1"/>
                      <a:pt x="7" y="1"/>
                    </a:cubicBezTo>
                    <a:cubicBezTo>
                      <a:pt x="6" y="1"/>
                      <a:pt x="6" y="1"/>
                      <a:pt x="6" y="1"/>
                    </a:cubicBezTo>
                    <a:cubicBezTo>
                      <a:pt x="6" y="1"/>
                      <a:pt x="6" y="1"/>
                      <a:pt x="5" y="1"/>
                    </a:cubicBezTo>
                    <a:cubicBezTo>
                      <a:pt x="5" y="1"/>
                      <a:pt x="4" y="1"/>
                      <a:pt x="3" y="1"/>
                    </a:cubicBezTo>
                    <a:cubicBezTo>
                      <a:pt x="3" y="1"/>
                      <a:pt x="2" y="0"/>
                      <a:pt x="2" y="1"/>
                    </a:cubicBezTo>
                    <a:cubicBezTo>
                      <a:pt x="1" y="1"/>
                      <a:pt x="1" y="1"/>
                      <a:pt x="1" y="2"/>
                    </a:cubicBezTo>
                    <a:cubicBezTo>
                      <a:pt x="1" y="2"/>
                      <a:pt x="1" y="2"/>
                      <a:pt x="1" y="3"/>
                    </a:cubicBezTo>
                    <a:cubicBezTo>
                      <a:pt x="1" y="3"/>
                      <a:pt x="2" y="4"/>
                      <a:pt x="1" y="4"/>
                    </a:cubicBezTo>
                    <a:cubicBezTo>
                      <a:pt x="1" y="4"/>
                      <a:pt x="1" y="4"/>
                      <a:pt x="1" y="5"/>
                    </a:cubicBezTo>
                    <a:cubicBezTo>
                      <a:pt x="1" y="5"/>
                      <a:pt x="1" y="5"/>
                      <a:pt x="1" y="5"/>
                    </a:cubicBezTo>
                    <a:cubicBezTo>
                      <a:pt x="1" y="5"/>
                      <a:pt x="2" y="5"/>
                      <a:pt x="2" y="6"/>
                    </a:cubicBezTo>
                    <a:cubicBezTo>
                      <a:pt x="2" y="6"/>
                      <a:pt x="1" y="7"/>
                      <a:pt x="1" y="7"/>
                    </a:cubicBezTo>
                    <a:cubicBezTo>
                      <a:pt x="1" y="7"/>
                      <a:pt x="1" y="7"/>
                      <a:pt x="1" y="8"/>
                    </a:cubicBezTo>
                    <a:cubicBezTo>
                      <a:pt x="0" y="8"/>
                      <a:pt x="1" y="9"/>
                      <a:pt x="1" y="9"/>
                    </a:cubicBezTo>
                    <a:cubicBezTo>
                      <a:pt x="1" y="10"/>
                      <a:pt x="1" y="10"/>
                      <a:pt x="1" y="11"/>
                    </a:cubicBezTo>
                    <a:cubicBezTo>
                      <a:pt x="1" y="11"/>
                      <a:pt x="1" y="11"/>
                      <a:pt x="0" y="12"/>
                    </a:cubicBezTo>
                    <a:cubicBezTo>
                      <a:pt x="0" y="12"/>
                      <a:pt x="0" y="12"/>
                      <a:pt x="0" y="13"/>
                    </a:cubicBezTo>
                    <a:cubicBezTo>
                      <a:pt x="0" y="13"/>
                      <a:pt x="0" y="14"/>
                      <a:pt x="0" y="14"/>
                    </a:cubicBezTo>
                    <a:cubicBezTo>
                      <a:pt x="0" y="15"/>
                      <a:pt x="0" y="15"/>
                      <a:pt x="0" y="16"/>
                    </a:cubicBezTo>
                    <a:cubicBezTo>
                      <a:pt x="1" y="16"/>
                      <a:pt x="1" y="16"/>
                      <a:pt x="1" y="17"/>
                    </a:cubicBezTo>
                    <a:cubicBezTo>
                      <a:pt x="1" y="17"/>
                      <a:pt x="1" y="17"/>
                      <a:pt x="1" y="18"/>
                    </a:cubicBezTo>
                    <a:cubicBezTo>
                      <a:pt x="1" y="18"/>
                      <a:pt x="1" y="18"/>
                      <a:pt x="1" y="18"/>
                    </a:cubicBezTo>
                    <a:cubicBezTo>
                      <a:pt x="1" y="18"/>
                      <a:pt x="1" y="18"/>
                      <a:pt x="2" y="18"/>
                    </a:cubicBezTo>
                    <a:cubicBezTo>
                      <a:pt x="2" y="18"/>
                      <a:pt x="2" y="19"/>
                      <a:pt x="2" y="19"/>
                    </a:cubicBezTo>
                    <a:cubicBezTo>
                      <a:pt x="3" y="19"/>
                      <a:pt x="3" y="18"/>
                      <a:pt x="3" y="18"/>
                    </a:cubicBezTo>
                    <a:cubicBezTo>
                      <a:pt x="4" y="18"/>
                      <a:pt x="4" y="18"/>
                      <a:pt x="5" y="18"/>
                    </a:cubicBezTo>
                    <a:cubicBezTo>
                      <a:pt x="5" y="18"/>
                      <a:pt x="5" y="17"/>
                      <a:pt x="6" y="17"/>
                    </a:cubicBezTo>
                    <a:cubicBezTo>
                      <a:pt x="6" y="17"/>
                      <a:pt x="6" y="17"/>
                      <a:pt x="7" y="17"/>
                    </a:cubicBezTo>
                    <a:cubicBezTo>
                      <a:pt x="7" y="17"/>
                      <a:pt x="7" y="17"/>
                      <a:pt x="7" y="17"/>
                    </a:cubicBezTo>
                    <a:cubicBezTo>
                      <a:pt x="8" y="16"/>
                      <a:pt x="8" y="16"/>
                      <a:pt x="8" y="16"/>
                    </a:cubicBezTo>
                    <a:cubicBezTo>
                      <a:pt x="9" y="16"/>
                      <a:pt x="9" y="16"/>
                      <a:pt x="9" y="16"/>
                    </a:cubicBezTo>
                    <a:cubicBezTo>
                      <a:pt x="10" y="16"/>
                      <a:pt x="10" y="16"/>
                      <a:pt x="10" y="16"/>
                    </a:cubicBezTo>
                    <a:cubicBezTo>
                      <a:pt x="11" y="16"/>
                      <a:pt x="11" y="16"/>
                      <a:pt x="11" y="15"/>
                    </a:cubicBezTo>
                    <a:cubicBezTo>
                      <a:pt x="11" y="15"/>
                      <a:pt x="11" y="15"/>
                      <a:pt x="11" y="15"/>
                    </a:cubicBezTo>
                    <a:cubicBezTo>
                      <a:pt x="11" y="15"/>
                      <a:pt x="11" y="15"/>
                      <a:pt x="11" y="15"/>
                    </a:cubicBezTo>
                    <a:cubicBezTo>
                      <a:pt x="11" y="14"/>
                      <a:pt x="11" y="14"/>
                      <a:pt x="11" y="14"/>
                    </a:cubicBezTo>
                    <a:cubicBezTo>
                      <a:pt x="11" y="13"/>
                      <a:pt x="11" y="13"/>
                      <a:pt x="11" y="12"/>
                    </a:cubicBezTo>
                  </a:path>
                </a:pathLst>
              </a:custGeom>
              <a:solidFill>
                <a:schemeClr val="accent5">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11"/>
              <p:cNvSpPr>
                <a:spLocks/>
              </p:cNvSpPr>
              <p:nvPr/>
            </p:nvSpPr>
            <p:spPr bwMode="auto">
              <a:xfrm>
                <a:off x="4518027" y="3205164"/>
                <a:ext cx="53975" cy="53975"/>
              </a:xfrm>
              <a:custGeom>
                <a:avLst/>
                <a:gdLst>
                  <a:gd name="T0" fmla="*/ 2 w 5"/>
                  <a:gd name="T1" fmla="*/ 2 h 5"/>
                  <a:gd name="T2" fmla="*/ 3 w 5"/>
                  <a:gd name="T3" fmla="*/ 2 h 5"/>
                  <a:gd name="T4" fmla="*/ 4 w 5"/>
                  <a:gd name="T5" fmla="*/ 2 h 5"/>
                  <a:gd name="T6" fmla="*/ 5 w 5"/>
                  <a:gd name="T7" fmla="*/ 2 h 5"/>
                  <a:gd name="T8" fmla="*/ 4 w 5"/>
                  <a:gd name="T9" fmla="*/ 1 h 5"/>
                  <a:gd name="T10" fmla="*/ 3 w 5"/>
                  <a:gd name="T11" fmla="*/ 1 h 5"/>
                  <a:gd name="T12" fmla="*/ 2 w 5"/>
                  <a:gd name="T13" fmla="*/ 1 h 5"/>
                  <a:gd name="T14" fmla="*/ 1 w 5"/>
                  <a:gd name="T15" fmla="*/ 2 h 5"/>
                  <a:gd name="T16" fmla="*/ 0 w 5"/>
                  <a:gd name="T17" fmla="*/ 2 h 5"/>
                  <a:gd name="T18" fmla="*/ 0 w 5"/>
                  <a:gd name="T19" fmla="*/ 3 h 5"/>
                  <a:gd name="T20" fmla="*/ 0 w 5"/>
                  <a:gd name="T21" fmla="*/ 3 h 5"/>
                  <a:gd name="T22" fmla="*/ 0 w 5"/>
                  <a:gd name="T23" fmla="*/ 3 h 5"/>
                  <a:gd name="T24" fmla="*/ 1 w 5"/>
                  <a:gd name="T25" fmla="*/ 4 h 5"/>
                  <a:gd name="T26" fmla="*/ 1 w 5"/>
                  <a:gd name="T27" fmla="*/ 5 h 5"/>
                  <a:gd name="T28" fmla="*/ 1 w 5"/>
                  <a:gd name="T29" fmla="*/ 5 h 5"/>
                  <a:gd name="T30" fmla="*/ 1 w 5"/>
                  <a:gd name="T31" fmla="*/ 4 h 5"/>
                  <a:gd name="T32" fmla="*/ 2 w 5"/>
                  <a:gd name="T33" fmla="*/ 3 h 5"/>
                  <a:gd name="T34" fmla="*/ 2 w 5"/>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2" y="2"/>
                    </a:moveTo>
                    <a:cubicBezTo>
                      <a:pt x="3" y="2"/>
                      <a:pt x="3" y="2"/>
                      <a:pt x="3" y="2"/>
                    </a:cubicBezTo>
                    <a:cubicBezTo>
                      <a:pt x="4" y="2"/>
                      <a:pt x="4" y="2"/>
                      <a:pt x="4" y="2"/>
                    </a:cubicBezTo>
                    <a:cubicBezTo>
                      <a:pt x="5" y="2"/>
                      <a:pt x="5" y="2"/>
                      <a:pt x="5" y="2"/>
                    </a:cubicBezTo>
                    <a:cubicBezTo>
                      <a:pt x="5" y="1"/>
                      <a:pt x="5" y="1"/>
                      <a:pt x="4" y="1"/>
                    </a:cubicBezTo>
                    <a:cubicBezTo>
                      <a:pt x="4" y="0"/>
                      <a:pt x="4" y="1"/>
                      <a:pt x="3" y="1"/>
                    </a:cubicBezTo>
                    <a:cubicBezTo>
                      <a:pt x="3" y="1"/>
                      <a:pt x="3" y="1"/>
                      <a:pt x="2" y="1"/>
                    </a:cubicBezTo>
                    <a:cubicBezTo>
                      <a:pt x="2" y="1"/>
                      <a:pt x="2" y="2"/>
                      <a:pt x="1" y="2"/>
                    </a:cubicBezTo>
                    <a:cubicBezTo>
                      <a:pt x="1" y="2"/>
                      <a:pt x="1" y="2"/>
                      <a:pt x="0" y="2"/>
                    </a:cubicBezTo>
                    <a:cubicBezTo>
                      <a:pt x="0" y="2"/>
                      <a:pt x="0" y="3"/>
                      <a:pt x="0" y="3"/>
                    </a:cubicBezTo>
                    <a:cubicBezTo>
                      <a:pt x="0" y="3"/>
                      <a:pt x="0" y="3"/>
                      <a:pt x="0" y="3"/>
                    </a:cubicBezTo>
                    <a:cubicBezTo>
                      <a:pt x="0" y="3"/>
                      <a:pt x="0" y="3"/>
                      <a:pt x="0" y="3"/>
                    </a:cubicBezTo>
                    <a:cubicBezTo>
                      <a:pt x="0" y="4"/>
                      <a:pt x="0" y="4"/>
                      <a:pt x="1" y="4"/>
                    </a:cubicBezTo>
                    <a:cubicBezTo>
                      <a:pt x="1" y="4"/>
                      <a:pt x="1" y="5"/>
                      <a:pt x="1" y="5"/>
                    </a:cubicBezTo>
                    <a:cubicBezTo>
                      <a:pt x="1" y="5"/>
                      <a:pt x="1" y="5"/>
                      <a:pt x="1" y="5"/>
                    </a:cubicBezTo>
                    <a:cubicBezTo>
                      <a:pt x="1" y="5"/>
                      <a:pt x="1" y="5"/>
                      <a:pt x="1" y="4"/>
                    </a:cubicBezTo>
                    <a:cubicBezTo>
                      <a:pt x="2" y="4"/>
                      <a:pt x="1" y="4"/>
                      <a:pt x="2" y="3"/>
                    </a:cubicBezTo>
                    <a:cubicBezTo>
                      <a:pt x="2" y="3"/>
                      <a:pt x="2" y="2"/>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12"/>
              <p:cNvSpPr>
                <a:spLocks/>
              </p:cNvSpPr>
              <p:nvPr/>
            </p:nvSpPr>
            <p:spPr bwMode="auto">
              <a:xfrm>
                <a:off x="4506914" y="3259139"/>
                <a:ext cx="346075" cy="388938"/>
              </a:xfrm>
              <a:custGeom>
                <a:avLst/>
                <a:gdLst>
                  <a:gd name="T0" fmla="*/ 31 w 32"/>
                  <a:gd name="T1" fmla="*/ 18 h 36"/>
                  <a:gd name="T2" fmla="*/ 31 w 32"/>
                  <a:gd name="T3" fmla="*/ 15 h 36"/>
                  <a:gd name="T4" fmla="*/ 30 w 32"/>
                  <a:gd name="T5" fmla="*/ 15 h 36"/>
                  <a:gd name="T6" fmla="*/ 28 w 32"/>
                  <a:gd name="T7" fmla="*/ 15 h 36"/>
                  <a:gd name="T8" fmla="*/ 27 w 32"/>
                  <a:gd name="T9" fmla="*/ 15 h 36"/>
                  <a:gd name="T10" fmla="*/ 27 w 32"/>
                  <a:gd name="T11" fmla="*/ 12 h 36"/>
                  <a:gd name="T12" fmla="*/ 26 w 32"/>
                  <a:gd name="T13" fmla="*/ 9 h 36"/>
                  <a:gd name="T14" fmla="*/ 26 w 32"/>
                  <a:gd name="T15" fmla="*/ 6 h 36"/>
                  <a:gd name="T16" fmla="*/ 26 w 32"/>
                  <a:gd name="T17" fmla="*/ 4 h 36"/>
                  <a:gd name="T18" fmla="*/ 23 w 32"/>
                  <a:gd name="T19" fmla="*/ 4 h 36"/>
                  <a:gd name="T20" fmla="*/ 22 w 32"/>
                  <a:gd name="T21" fmla="*/ 3 h 36"/>
                  <a:gd name="T22" fmla="*/ 20 w 32"/>
                  <a:gd name="T23" fmla="*/ 4 h 36"/>
                  <a:gd name="T24" fmla="*/ 20 w 32"/>
                  <a:gd name="T25" fmla="*/ 6 h 36"/>
                  <a:gd name="T26" fmla="*/ 18 w 32"/>
                  <a:gd name="T27" fmla="*/ 6 h 36"/>
                  <a:gd name="T28" fmla="*/ 16 w 32"/>
                  <a:gd name="T29" fmla="*/ 7 h 36"/>
                  <a:gd name="T30" fmla="*/ 14 w 32"/>
                  <a:gd name="T31" fmla="*/ 5 h 36"/>
                  <a:gd name="T32" fmla="*/ 13 w 32"/>
                  <a:gd name="T33" fmla="*/ 3 h 36"/>
                  <a:gd name="T34" fmla="*/ 13 w 32"/>
                  <a:gd name="T35" fmla="*/ 1 h 36"/>
                  <a:gd name="T36" fmla="*/ 12 w 32"/>
                  <a:gd name="T37" fmla="*/ 0 h 36"/>
                  <a:gd name="T38" fmla="*/ 8 w 32"/>
                  <a:gd name="T39" fmla="*/ 0 h 36"/>
                  <a:gd name="T40" fmla="*/ 5 w 32"/>
                  <a:gd name="T41" fmla="*/ 0 h 36"/>
                  <a:gd name="T42" fmla="*/ 3 w 32"/>
                  <a:gd name="T43" fmla="*/ 1 h 36"/>
                  <a:gd name="T44" fmla="*/ 2 w 32"/>
                  <a:gd name="T45" fmla="*/ 1 h 36"/>
                  <a:gd name="T46" fmla="*/ 2 w 32"/>
                  <a:gd name="T47" fmla="*/ 3 h 36"/>
                  <a:gd name="T48" fmla="*/ 3 w 32"/>
                  <a:gd name="T49" fmla="*/ 5 h 36"/>
                  <a:gd name="T50" fmla="*/ 4 w 32"/>
                  <a:gd name="T51" fmla="*/ 7 h 36"/>
                  <a:gd name="T52" fmla="*/ 4 w 32"/>
                  <a:gd name="T53" fmla="*/ 9 h 36"/>
                  <a:gd name="T54" fmla="*/ 4 w 32"/>
                  <a:gd name="T55" fmla="*/ 12 h 36"/>
                  <a:gd name="T56" fmla="*/ 5 w 32"/>
                  <a:gd name="T57" fmla="*/ 14 h 36"/>
                  <a:gd name="T58" fmla="*/ 5 w 32"/>
                  <a:gd name="T59" fmla="*/ 18 h 36"/>
                  <a:gd name="T60" fmla="*/ 4 w 32"/>
                  <a:gd name="T61" fmla="*/ 18 h 36"/>
                  <a:gd name="T62" fmla="*/ 3 w 32"/>
                  <a:gd name="T63" fmla="*/ 21 h 36"/>
                  <a:gd name="T64" fmla="*/ 2 w 32"/>
                  <a:gd name="T65" fmla="*/ 22 h 36"/>
                  <a:gd name="T66" fmla="*/ 2 w 32"/>
                  <a:gd name="T67" fmla="*/ 25 h 36"/>
                  <a:gd name="T68" fmla="*/ 1 w 32"/>
                  <a:gd name="T69" fmla="*/ 27 h 36"/>
                  <a:gd name="T70" fmla="*/ 0 w 32"/>
                  <a:gd name="T71" fmla="*/ 30 h 36"/>
                  <a:gd name="T72" fmla="*/ 0 w 32"/>
                  <a:gd name="T73" fmla="*/ 33 h 36"/>
                  <a:gd name="T74" fmla="*/ 1 w 32"/>
                  <a:gd name="T75" fmla="*/ 33 h 36"/>
                  <a:gd name="T76" fmla="*/ 3 w 32"/>
                  <a:gd name="T77" fmla="*/ 32 h 36"/>
                  <a:gd name="T78" fmla="*/ 5 w 32"/>
                  <a:gd name="T79" fmla="*/ 33 h 36"/>
                  <a:gd name="T80" fmla="*/ 8 w 32"/>
                  <a:gd name="T81" fmla="*/ 33 h 36"/>
                  <a:gd name="T82" fmla="*/ 12 w 32"/>
                  <a:gd name="T83" fmla="*/ 33 h 36"/>
                  <a:gd name="T84" fmla="*/ 15 w 32"/>
                  <a:gd name="T85" fmla="*/ 33 h 36"/>
                  <a:gd name="T86" fmla="*/ 17 w 32"/>
                  <a:gd name="T87" fmla="*/ 34 h 36"/>
                  <a:gd name="T88" fmla="*/ 20 w 32"/>
                  <a:gd name="T89" fmla="*/ 35 h 36"/>
                  <a:gd name="T90" fmla="*/ 23 w 32"/>
                  <a:gd name="T91" fmla="*/ 35 h 36"/>
                  <a:gd name="T92" fmla="*/ 24 w 32"/>
                  <a:gd name="T93" fmla="*/ 35 h 36"/>
                  <a:gd name="T94" fmla="*/ 28 w 32"/>
                  <a:gd name="T95" fmla="*/ 35 h 36"/>
                  <a:gd name="T96" fmla="*/ 29 w 32"/>
                  <a:gd name="T97" fmla="*/ 34 h 36"/>
                  <a:gd name="T98" fmla="*/ 26 w 32"/>
                  <a:gd name="T99" fmla="*/ 27 h 36"/>
                  <a:gd name="T100" fmla="*/ 26 w 32"/>
                  <a:gd name="T101" fmla="*/ 22 h 36"/>
                  <a:gd name="T102" fmla="*/ 27 w 32"/>
                  <a:gd name="T103" fmla="*/ 21 h 36"/>
                  <a:gd name="T104" fmla="*/ 30 w 32"/>
                  <a:gd name="T105" fmla="*/ 21 h 36"/>
                  <a:gd name="T106" fmla="*/ 31 w 32"/>
                  <a:gd name="T10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6">
                    <a:moveTo>
                      <a:pt x="31" y="18"/>
                    </a:moveTo>
                    <a:cubicBezTo>
                      <a:pt x="31" y="18"/>
                      <a:pt x="31" y="18"/>
                      <a:pt x="31" y="18"/>
                    </a:cubicBezTo>
                    <a:cubicBezTo>
                      <a:pt x="31" y="17"/>
                      <a:pt x="31" y="17"/>
                      <a:pt x="31" y="17"/>
                    </a:cubicBezTo>
                    <a:cubicBezTo>
                      <a:pt x="31" y="16"/>
                      <a:pt x="31" y="16"/>
                      <a:pt x="31" y="15"/>
                    </a:cubicBezTo>
                    <a:cubicBezTo>
                      <a:pt x="31" y="15"/>
                      <a:pt x="31" y="15"/>
                      <a:pt x="31" y="15"/>
                    </a:cubicBezTo>
                    <a:cubicBezTo>
                      <a:pt x="31" y="15"/>
                      <a:pt x="31" y="15"/>
                      <a:pt x="30" y="15"/>
                    </a:cubicBezTo>
                    <a:cubicBezTo>
                      <a:pt x="30" y="15"/>
                      <a:pt x="29" y="15"/>
                      <a:pt x="29" y="15"/>
                    </a:cubicBezTo>
                    <a:cubicBezTo>
                      <a:pt x="29" y="15"/>
                      <a:pt x="28" y="15"/>
                      <a:pt x="28" y="15"/>
                    </a:cubicBezTo>
                    <a:cubicBezTo>
                      <a:pt x="28" y="15"/>
                      <a:pt x="27" y="16"/>
                      <a:pt x="27" y="15"/>
                    </a:cubicBezTo>
                    <a:cubicBezTo>
                      <a:pt x="27" y="15"/>
                      <a:pt x="27" y="15"/>
                      <a:pt x="27" y="15"/>
                    </a:cubicBezTo>
                    <a:cubicBezTo>
                      <a:pt x="27" y="14"/>
                      <a:pt x="27" y="14"/>
                      <a:pt x="27" y="14"/>
                    </a:cubicBezTo>
                    <a:cubicBezTo>
                      <a:pt x="27" y="13"/>
                      <a:pt x="27" y="13"/>
                      <a:pt x="27" y="12"/>
                    </a:cubicBezTo>
                    <a:cubicBezTo>
                      <a:pt x="27" y="12"/>
                      <a:pt x="26" y="11"/>
                      <a:pt x="26" y="11"/>
                    </a:cubicBezTo>
                    <a:cubicBezTo>
                      <a:pt x="26" y="10"/>
                      <a:pt x="26" y="10"/>
                      <a:pt x="26" y="9"/>
                    </a:cubicBezTo>
                    <a:cubicBezTo>
                      <a:pt x="26" y="8"/>
                      <a:pt x="26" y="8"/>
                      <a:pt x="26" y="7"/>
                    </a:cubicBezTo>
                    <a:cubicBezTo>
                      <a:pt x="26" y="7"/>
                      <a:pt x="26" y="7"/>
                      <a:pt x="26" y="6"/>
                    </a:cubicBezTo>
                    <a:cubicBezTo>
                      <a:pt x="26" y="6"/>
                      <a:pt x="26" y="6"/>
                      <a:pt x="26" y="5"/>
                    </a:cubicBezTo>
                    <a:cubicBezTo>
                      <a:pt x="26" y="5"/>
                      <a:pt x="26" y="5"/>
                      <a:pt x="26" y="4"/>
                    </a:cubicBezTo>
                    <a:cubicBezTo>
                      <a:pt x="26" y="4"/>
                      <a:pt x="25" y="4"/>
                      <a:pt x="25" y="4"/>
                    </a:cubicBezTo>
                    <a:cubicBezTo>
                      <a:pt x="24" y="4"/>
                      <a:pt x="23" y="5"/>
                      <a:pt x="23" y="4"/>
                    </a:cubicBezTo>
                    <a:cubicBezTo>
                      <a:pt x="23" y="4"/>
                      <a:pt x="23" y="4"/>
                      <a:pt x="23" y="4"/>
                    </a:cubicBezTo>
                    <a:cubicBezTo>
                      <a:pt x="23" y="3"/>
                      <a:pt x="22" y="4"/>
                      <a:pt x="22" y="3"/>
                    </a:cubicBezTo>
                    <a:cubicBezTo>
                      <a:pt x="21" y="3"/>
                      <a:pt x="21" y="3"/>
                      <a:pt x="21" y="4"/>
                    </a:cubicBezTo>
                    <a:cubicBezTo>
                      <a:pt x="20" y="4"/>
                      <a:pt x="20" y="4"/>
                      <a:pt x="20" y="4"/>
                    </a:cubicBezTo>
                    <a:cubicBezTo>
                      <a:pt x="20" y="5"/>
                      <a:pt x="20" y="5"/>
                      <a:pt x="20" y="5"/>
                    </a:cubicBezTo>
                    <a:cubicBezTo>
                      <a:pt x="20" y="6"/>
                      <a:pt x="20" y="6"/>
                      <a:pt x="20" y="6"/>
                    </a:cubicBezTo>
                    <a:cubicBezTo>
                      <a:pt x="20" y="6"/>
                      <a:pt x="19" y="6"/>
                      <a:pt x="19" y="6"/>
                    </a:cubicBezTo>
                    <a:cubicBezTo>
                      <a:pt x="19" y="6"/>
                      <a:pt x="18" y="6"/>
                      <a:pt x="18" y="6"/>
                    </a:cubicBezTo>
                    <a:cubicBezTo>
                      <a:pt x="17" y="6"/>
                      <a:pt x="17" y="6"/>
                      <a:pt x="17" y="6"/>
                    </a:cubicBezTo>
                    <a:cubicBezTo>
                      <a:pt x="16" y="6"/>
                      <a:pt x="16" y="7"/>
                      <a:pt x="16" y="7"/>
                    </a:cubicBezTo>
                    <a:cubicBezTo>
                      <a:pt x="15" y="7"/>
                      <a:pt x="15" y="6"/>
                      <a:pt x="15" y="6"/>
                    </a:cubicBezTo>
                    <a:cubicBezTo>
                      <a:pt x="14" y="6"/>
                      <a:pt x="14" y="5"/>
                      <a:pt x="14" y="5"/>
                    </a:cubicBezTo>
                    <a:cubicBezTo>
                      <a:pt x="14" y="5"/>
                      <a:pt x="14" y="4"/>
                      <a:pt x="14" y="4"/>
                    </a:cubicBezTo>
                    <a:cubicBezTo>
                      <a:pt x="13" y="4"/>
                      <a:pt x="13" y="3"/>
                      <a:pt x="13" y="3"/>
                    </a:cubicBezTo>
                    <a:cubicBezTo>
                      <a:pt x="13" y="2"/>
                      <a:pt x="13" y="2"/>
                      <a:pt x="13" y="2"/>
                    </a:cubicBezTo>
                    <a:cubicBezTo>
                      <a:pt x="13" y="1"/>
                      <a:pt x="13" y="1"/>
                      <a:pt x="13" y="1"/>
                    </a:cubicBezTo>
                    <a:cubicBezTo>
                      <a:pt x="13" y="1"/>
                      <a:pt x="13" y="1"/>
                      <a:pt x="13" y="0"/>
                    </a:cubicBezTo>
                    <a:cubicBezTo>
                      <a:pt x="13" y="0"/>
                      <a:pt x="12" y="0"/>
                      <a:pt x="12" y="0"/>
                    </a:cubicBezTo>
                    <a:cubicBezTo>
                      <a:pt x="11" y="0"/>
                      <a:pt x="11" y="0"/>
                      <a:pt x="10" y="0"/>
                    </a:cubicBezTo>
                    <a:cubicBezTo>
                      <a:pt x="9" y="0"/>
                      <a:pt x="9" y="0"/>
                      <a:pt x="8" y="0"/>
                    </a:cubicBezTo>
                    <a:cubicBezTo>
                      <a:pt x="8" y="0"/>
                      <a:pt x="8" y="0"/>
                      <a:pt x="7" y="0"/>
                    </a:cubicBezTo>
                    <a:cubicBezTo>
                      <a:pt x="6" y="0"/>
                      <a:pt x="6" y="0"/>
                      <a:pt x="5" y="0"/>
                    </a:cubicBezTo>
                    <a:cubicBezTo>
                      <a:pt x="5" y="0"/>
                      <a:pt x="4" y="0"/>
                      <a:pt x="4" y="0"/>
                    </a:cubicBezTo>
                    <a:cubicBezTo>
                      <a:pt x="4" y="0"/>
                      <a:pt x="4" y="1"/>
                      <a:pt x="3" y="1"/>
                    </a:cubicBezTo>
                    <a:cubicBezTo>
                      <a:pt x="3" y="1"/>
                      <a:pt x="3" y="1"/>
                      <a:pt x="3" y="1"/>
                    </a:cubicBezTo>
                    <a:cubicBezTo>
                      <a:pt x="2" y="1"/>
                      <a:pt x="2" y="1"/>
                      <a:pt x="2" y="1"/>
                    </a:cubicBezTo>
                    <a:cubicBezTo>
                      <a:pt x="2" y="1"/>
                      <a:pt x="2" y="1"/>
                      <a:pt x="2" y="1"/>
                    </a:cubicBezTo>
                    <a:cubicBezTo>
                      <a:pt x="1" y="2"/>
                      <a:pt x="2" y="2"/>
                      <a:pt x="2" y="3"/>
                    </a:cubicBezTo>
                    <a:cubicBezTo>
                      <a:pt x="2" y="3"/>
                      <a:pt x="2" y="3"/>
                      <a:pt x="3" y="3"/>
                    </a:cubicBezTo>
                    <a:cubicBezTo>
                      <a:pt x="3" y="4"/>
                      <a:pt x="3" y="4"/>
                      <a:pt x="3" y="5"/>
                    </a:cubicBezTo>
                    <a:cubicBezTo>
                      <a:pt x="3" y="5"/>
                      <a:pt x="3" y="6"/>
                      <a:pt x="4" y="6"/>
                    </a:cubicBezTo>
                    <a:cubicBezTo>
                      <a:pt x="4" y="6"/>
                      <a:pt x="4" y="6"/>
                      <a:pt x="4" y="7"/>
                    </a:cubicBezTo>
                    <a:cubicBezTo>
                      <a:pt x="4" y="7"/>
                      <a:pt x="5" y="8"/>
                      <a:pt x="4" y="8"/>
                    </a:cubicBezTo>
                    <a:cubicBezTo>
                      <a:pt x="4" y="9"/>
                      <a:pt x="4" y="9"/>
                      <a:pt x="4" y="9"/>
                    </a:cubicBezTo>
                    <a:cubicBezTo>
                      <a:pt x="4" y="10"/>
                      <a:pt x="4" y="10"/>
                      <a:pt x="4" y="10"/>
                    </a:cubicBezTo>
                    <a:cubicBezTo>
                      <a:pt x="4" y="11"/>
                      <a:pt x="4" y="11"/>
                      <a:pt x="4" y="12"/>
                    </a:cubicBezTo>
                    <a:cubicBezTo>
                      <a:pt x="4" y="12"/>
                      <a:pt x="5" y="13"/>
                      <a:pt x="5" y="13"/>
                    </a:cubicBezTo>
                    <a:cubicBezTo>
                      <a:pt x="5" y="14"/>
                      <a:pt x="5" y="14"/>
                      <a:pt x="5" y="14"/>
                    </a:cubicBezTo>
                    <a:cubicBezTo>
                      <a:pt x="5" y="15"/>
                      <a:pt x="6" y="15"/>
                      <a:pt x="6" y="16"/>
                    </a:cubicBezTo>
                    <a:cubicBezTo>
                      <a:pt x="6" y="17"/>
                      <a:pt x="5" y="17"/>
                      <a:pt x="5" y="18"/>
                    </a:cubicBezTo>
                    <a:cubicBezTo>
                      <a:pt x="5" y="18"/>
                      <a:pt x="5" y="18"/>
                      <a:pt x="5" y="18"/>
                    </a:cubicBezTo>
                    <a:cubicBezTo>
                      <a:pt x="5" y="18"/>
                      <a:pt x="4" y="18"/>
                      <a:pt x="4" y="18"/>
                    </a:cubicBezTo>
                    <a:cubicBezTo>
                      <a:pt x="4" y="19"/>
                      <a:pt x="4" y="19"/>
                      <a:pt x="3" y="19"/>
                    </a:cubicBezTo>
                    <a:cubicBezTo>
                      <a:pt x="3" y="19"/>
                      <a:pt x="3" y="20"/>
                      <a:pt x="3" y="21"/>
                    </a:cubicBezTo>
                    <a:cubicBezTo>
                      <a:pt x="3" y="21"/>
                      <a:pt x="3" y="21"/>
                      <a:pt x="3" y="22"/>
                    </a:cubicBezTo>
                    <a:cubicBezTo>
                      <a:pt x="2" y="22"/>
                      <a:pt x="2" y="22"/>
                      <a:pt x="2" y="22"/>
                    </a:cubicBezTo>
                    <a:cubicBezTo>
                      <a:pt x="2" y="23"/>
                      <a:pt x="2" y="23"/>
                      <a:pt x="2" y="24"/>
                    </a:cubicBezTo>
                    <a:cubicBezTo>
                      <a:pt x="2" y="24"/>
                      <a:pt x="2" y="25"/>
                      <a:pt x="2" y="25"/>
                    </a:cubicBezTo>
                    <a:cubicBezTo>
                      <a:pt x="2" y="26"/>
                      <a:pt x="2" y="26"/>
                      <a:pt x="2" y="26"/>
                    </a:cubicBezTo>
                    <a:cubicBezTo>
                      <a:pt x="1" y="26"/>
                      <a:pt x="1" y="27"/>
                      <a:pt x="1" y="27"/>
                    </a:cubicBezTo>
                    <a:cubicBezTo>
                      <a:pt x="1" y="27"/>
                      <a:pt x="1" y="28"/>
                      <a:pt x="0" y="28"/>
                    </a:cubicBezTo>
                    <a:cubicBezTo>
                      <a:pt x="0" y="29"/>
                      <a:pt x="0" y="29"/>
                      <a:pt x="0" y="30"/>
                    </a:cubicBezTo>
                    <a:cubicBezTo>
                      <a:pt x="0" y="31"/>
                      <a:pt x="0" y="31"/>
                      <a:pt x="0" y="32"/>
                    </a:cubicBezTo>
                    <a:cubicBezTo>
                      <a:pt x="0" y="32"/>
                      <a:pt x="0" y="32"/>
                      <a:pt x="0" y="33"/>
                    </a:cubicBezTo>
                    <a:cubicBezTo>
                      <a:pt x="0" y="33"/>
                      <a:pt x="0" y="33"/>
                      <a:pt x="0" y="33"/>
                    </a:cubicBezTo>
                    <a:cubicBezTo>
                      <a:pt x="1" y="33"/>
                      <a:pt x="1" y="33"/>
                      <a:pt x="1" y="33"/>
                    </a:cubicBezTo>
                    <a:cubicBezTo>
                      <a:pt x="2" y="33"/>
                      <a:pt x="2" y="33"/>
                      <a:pt x="2" y="33"/>
                    </a:cubicBezTo>
                    <a:cubicBezTo>
                      <a:pt x="3" y="33"/>
                      <a:pt x="3" y="32"/>
                      <a:pt x="3" y="32"/>
                    </a:cubicBezTo>
                    <a:cubicBezTo>
                      <a:pt x="3" y="32"/>
                      <a:pt x="4" y="33"/>
                      <a:pt x="4" y="33"/>
                    </a:cubicBezTo>
                    <a:cubicBezTo>
                      <a:pt x="4" y="33"/>
                      <a:pt x="4" y="33"/>
                      <a:pt x="5" y="33"/>
                    </a:cubicBezTo>
                    <a:cubicBezTo>
                      <a:pt x="5" y="33"/>
                      <a:pt x="5" y="33"/>
                      <a:pt x="6" y="34"/>
                    </a:cubicBezTo>
                    <a:cubicBezTo>
                      <a:pt x="7" y="34"/>
                      <a:pt x="7" y="33"/>
                      <a:pt x="8" y="33"/>
                    </a:cubicBezTo>
                    <a:cubicBezTo>
                      <a:pt x="9" y="33"/>
                      <a:pt x="9" y="33"/>
                      <a:pt x="10" y="33"/>
                    </a:cubicBezTo>
                    <a:cubicBezTo>
                      <a:pt x="10" y="33"/>
                      <a:pt x="11" y="33"/>
                      <a:pt x="12" y="33"/>
                    </a:cubicBezTo>
                    <a:cubicBezTo>
                      <a:pt x="12" y="33"/>
                      <a:pt x="13" y="33"/>
                      <a:pt x="13" y="34"/>
                    </a:cubicBezTo>
                    <a:cubicBezTo>
                      <a:pt x="14" y="34"/>
                      <a:pt x="14" y="33"/>
                      <a:pt x="15" y="33"/>
                    </a:cubicBezTo>
                    <a:cubicBezTo>
                      <a:pt x="16" y="33"/>
                      <a:pt x="16" y="33"/>
                      <a:pt x="17" y="34"/>
                    </a:cubicBezTo>
                    <a:cubicBezTo>
                      <a:pt x="17" y="34"/>
                      <a:pt x="17" y="34"/>
                      <a:pt x="17" y="34"/>
                    </a:cubicBezTo>
                    <a:cubicBezTo>
                      <a:pt x="18" y="35"/>
                      <a:pt x="18" y="35"/>
                      <a:pt x="18" y="35"/>
                    </a:cubicBezTo>
                    <a:cubicBezTo>
                      <a:pt x="19" y="35"/>
                      <a:pt x="19" y="35"/>
                      <a:pt x="20" y="35"/>
                    </a:cubicBezTo>
                    <a:cubicBezTo>
                      <a:pt x="21" y="35"/>
                      <a:pt x="21" y="35"/>
                      <a:pt x="22" y="35"/>
                    </a:cubicBezTo>
                    <a:cubicBezTo>
                      <a:pt x="22" y="35"/>
                      <a:pt x="22" y="35"/>
                      <a:pt x="23" y="35"/>
                    </a:cubicBezTo>
                    <a:cubicBezTo>
                      <a:pt x="23" y="36"/>
                      <a:pt x="23" y="35"/>
                      <a:pt x="24" y="35"/>
                    </a:cubicBezTo>
                    <a:cubicBezTo>
                      <a:pt x="24" y="35"/>
                      <a:pt x="24" y="35"/>
                      <a:pt x="24" y="35"/>
                    </a:cubicBezTo>
                    <a:cubicBezTo>
                      <a:pt x="25" y="35"/>
                      <a:pt x="26" y="35"/>
                      <a:pt x="27" y="35"/>
                    </a:cubicBezTo>
                    <a:cubicBezTo>
                      <a:pt x="27" y="35"/>
                      <a:pt x="27" y="35"/>
                      <a:pt x="28" y="35"/>
                    </a:cubicBezTo>
                    <a:cubicBezTo>
                      <a:pt x="28" y="34"/>
                      <a:pt x="28" y="34"/>
                      <a:pt x="29" y="34"/>
                    </a:cubicBezTo>
                    <a:cubicBezTo>
                      <a:pt x="29" y="34"/>
                      <a:pt x="29" y="34"/>
                      <a:pt x="29" y="34"/>
                    </a:cubicBezTo>
                    <a:cubicBezTo>
                      <a:pt x="26" y="30"/>
                      <a:pt x="26" y="30"/>
                      <a:pt x="26" y="30"/>
                    </a:cubicBezTo>
                    <a:cubicBezTo>
                      <a:pt x="26" y="29"/>
                      <a:pt x="26" y="28"/>
                      <a:pt x="26" y="27"/>
                    </a:cubicBezTo>
                    <a:cubicBezTo>
                      <a:pt x="26" y="26"/>
                      <a:pt x="26" y="25"/>
                      <a:pt x="26" y="24"/>
                    </a:cubicBezTo>
                    <a:cubicBezTo>
                      <a:pt x="26" y="24"/>
                      <a:pt x="26" y="23"/>
                      <a:pt x="26" y="22"/>
                    </a:cubicBezTo>
                    <a:cubicBezTo>
                      <a:pt x="26" y="22"/>
                      <a:pt x="26" y="21"/>
                      <a:pt x="26" y="21"/>
                    </a:cubicBezTo>
                    <a:cubicBezTo>
                      <a:pt x="26" y="21"/>
                      <a:pt x="27" y="21"/>
                      <a:pt x="27" y="21"/>
                    </a:cubicBezTo>
                    <a:cubicBezTo>
                      <a:pt x="28" y="21"/>
                      <a:pt x="28" y="21"/>
                      <a:pt x="29" y="21"/>
                    </a:cubicBezTo>
                    <a:cubicBezTo>
                      <a:pt x="29" y="21"/>
                      <a:pt x="29" y="21"/>
                      <a:pt x="30" y="21"/>
                    </a:cubicBezTo>
                    <a:cubicBezTo>
                      <a:pt x="30" y="21"/>
                      <a:pt x="31" y="21"/>
                      <a:pt x="31" y="21"/>
                    </a:cubicBezTo>
                    <a:cubicBezTo>
                      <a:pt x="32" y="21"/>
                      <a:pt x="31" y="20"/>
                      <a:pt x="31" y="20"/>
                    </a:cubicBezTo>
                    <a:cubicBezTo>
                      <a:pt x="31" y="19"/>
                      <a:pt x="31" y="19"/>
                      <a:pt x="31" y="1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13"/>
              <p:cNvSpPr>
                <a:spLocks/>
              </p:cNvSpPr>
              <p:nvPr/>
            </p:nvSpPr>
            <p:spPr bwMode="auto">
              <a:xfrm>
                <a:off x="4981577" y="3076576"/>
                <a:ext cx="312738" cy="377825"/>
              </a:xfrm>
              <a:custGeom>
                <a:avLst/>
                <a:gdLst>
                  <a:gd name="T0" fmla="*/ 27 w 29"/>
                  <a:gd name="T1" fmla="*/ 29 h 35"/>
                  <a:gd name="T2" fmla="*/ 27 w 29"/>
                  <a:gd name="T3" fmla="*/ 26 h 35"/>
                  <a:gd name="T4" fmla="*/ 26 w 29"/>
                  <a:gd name="T5" fmla="*/ 24 h 35"/>
                  <a:gd name="T6" fmla="*/ 27 w 29"/>
                  <a:gd name="T7" fmla="*/ 22 h 35"/>
                  <a:gd name="T8" fmla="*/ 26 w 29"/>
                  <a:gd name="T9" fmla="*/ 20 h 35"/>
                  <a:gd name="T10" fmla="*/ 26 w 29"/>
                  <a:gd name="T11" fmla="*/ 18 h 35"/>
                  <a:gd name="T12" fmla="*/ 26 w 29"/>
                  <a:gd name="T13" fmla="*/ 17 h 35"/>
                  <a:gd name="T14" fmla="*/ 28 w 29"/>
                  <a:gd name="T15" fmla="*/ 16 h 35"/>
                  <a:gd name="T16" fmla="*/ 28 w 29"/>
                  <a:gd name="T17" fmla="*/ 15 h 35"/>
                  <a:gd name="T18" fmla="*/ 27 w 29"/>
                  <a:gd name="T19" fmla="*/ 14 h 35"/>
                  <a:gd name="T20" fmla="*/ 26 w 29"/>
                  <a:gd name="T21" fmla="*/ 14 h 35"/>
                  <a:gd name="T22" fmla="*/ 24 w 29"/>
                  <a:gd name="T23" fmla="*/ 13 h 35"/>
                  <a:gd name="T24" fmla="*/ 22 w 29"/>
                  <a:gd name="T25" fmla="*/ 9 h 35"/>
                  <a:gd name="T26" fmla="*/ 19 w 29"/>
                  <a:gd name="T27" fmla="*/ 7 h 35"/>
                  <a:gd name="T28" fmla="*/ 15 w 29"/>
                  <a:gd name="T29" fmla="*/ 5 h 35"/>
                  <a:gd name="T30" fmla="*/ 13 w 29"/>
                  <a:gd name="T31" fmla="*/ 3 h 35"/>
                  <a:gd name="T32" fmla="*/ 14 w 29"/>
                  <a:gd name="T33" fmla="*/ 2 h 35"/>
                  <a:gd name="T34" fmla="*/ 13 w 29"/>
                  <a:gd name="T35" fmla="*/ 1 h 35"/>
                  <a:gd name="T36" fmla="*/ 12 w 29"/>
                  <a:gd name="T37" fmla="*/ 0 h 35"/>
                  <a:gd name="T38" fmla="*/ 10 w 29"/>
                  <a:gd name="T39" fmla="*/ 0 h 35"/>
                  <a:gd name="T40" fmla="*/ 9 w 29"/>
                  <a:gd name="T41" fmla="*/ 2 h 35"/>
                  <a:gd name="T42" fmla="*/ 8 w 29"/>
                  <a:gd name="T43" fmla="*/ 4 h 35"/>
                  <a:gd name="T44" fmla="*/ 7 w 29"/>
                  <a:gd name="T45" fmla="*/ 4 h 35"/>
                  <a:gd name="T46" fmla="*/ 4 w 29"/>
                  <a:gd name="T47" fmla="*/ 4 h 35"/>
                  <a:gd name="T48" fmla="*/ 5 w 29"/>
                  <a:gd name="T49" fmla="*/ 5 h 35"/>
                  <a:gd name="T50" fmla="*/ 5 w 29"/>
                  <a:gd name="T51" fmla="*/ 7 h 35"/>
                  <a:gd name="T52" fmla="*/ 4 w 29"/>
                  <a:gd name="T53" fmla="*/ 7 h 35"/>
                  <a:gd name="T54" fmla="*/ 5 w 29"/>
                  <a:gd name="T55" fmla="*/ 9 h 35"/>
                  <a:gd name="T56" fmla="*/ 4 w 29"/>
                  <a:gd name="T57" fmla="*/ 10 h 35"/>
                  <a:gd name="T58" fmla="*/ 4 w 29"/>
                  <a:gd name="T59" fmla="*/ 12 h 35"/>
                  <a:gd name="T60" fmla="*/ 3 w 29"/>
                  <a:gd name="T61" fmla="*/ 13 h 35"/>
                  <a:gd name="T62" fmla="*/ 2 w 29"/>
                  <a:gd name="T63" fmla="*/ 12 h 35"/>
                  <a:gd name="T64" fmla="*/ 1 w 29"/>
                  <a:gd name="T65" fmla="*/ 11 h 35"/>
                  <a:gd name="T66" fmla="*/ 1 w 29"/>
                  <a:gd name="T67" fmla="*/ 14 h 35"/>
                  <a:gd name="T68" fmla="*/ 2 w 29"/>
                  <a:gd name="T69" fmla="*/ 17 h 35"/>
                  <a:gd name="T70" fmla="*/ 2 w 29"/>
                  <a:gd name="T71" fmla="*/ 18 h 35"/>
                  <a:gd name="T72" fmla="*/ 2 w 29"/>
                  <a:gd name="T73" fmla="*/ 20 h 35"/>
                  <a:gd name="T74" fmla="*/ 3 w 29"/>
                  <a:gd name="T75" fmla="*/ 22 h 35"/>
                  <a:gd name="T76" fmla="*/ 4 w 29"/>
                  <a:gd name="T77" fmla="*/ 24 h 35"/>
                  <a:gd name="T78" fmla="*/ 5 w 29"/>
                  <a:gd name="T79" fmla="*/ 26 h 35"/>
                  <a:gd name="T80" fmla="*/ 6 w 29"/>
                  <a:gd name="T81" fmla="*/ 25 h 35"/>
                  <a:gd name="T82" fmla="*/ 8 w 29"/>
                  <a:gd name="T83" fmla="*/ 26 h 35"/>
                  <a:gd name="T84" fmla="*/ 11 w 29"/>
                  <a:gd name="T85" fmla="*/ 28 h 35"/>
                  <a:gd name="T86" fmla="*/ 13 w 29"/>
                  <a:gd name="T87" fmla="*/ 29 h 35"/>
                  <a:gd name="T88" fmla="*/ 14 w 29"/>
                  <a:gd name="T89" fmla="*/ 30 h 35"/>
                  <a:gd name="T90" fmla="*/ 15 w 29"/>
                  <a:gd name="T91" fmla="*/ 33 h 35"/>
                  <a:gd name="T92" fmla="*/ 15 w 29"/>
                  <a:gd name="T93" fmla="*/ 34 h 35"/>
                  <a:gd name="T94" fmla="*/ 16 w 29"/>
                  <a:gd name="T95" fmla="*/ 34 h 35"/>
                  <a:gd name="T96" fmla="*/ 18 w 29"/>
                  <a:gd name="T97" fmla="*/ 34 h 35"/>
                  <a:gd name="T98" fmla="*/ 19 w 29"/>
                  <a:gd name="T99" fmla="*/ 35 h 35"/>
                  <a:gd name="T100" fmla="*/ 20 w 29"/>
                  <a:gd name="T101" fmla="*/ 34 h 35"/>
                  <a:gd name="T102" fmla="*/ 22 w 29"/>
                  <a:gd name="T103" fmla="*/ 34 h 35"/>
                  <a:gd name="T104" fmla="*/ 23 w 29"/>
                  <a:gd name="T105" fmla="*/ 33 h 35"/>
                  <a:gd name="T106" fmla="*/ 25 w 29"/>
                  <a:gd name="T107" fmla="*/ 33 h 35"/>
                  <a:gd name="T108" fmla="*/ 26 w 29"/>
                  <a:gd name="T109" fmla="*/ 33 h 35"/>
                  <a:gd name="T110" fmla="*/ 27 w 29"/>
                  <a:gd name="T111" fmla="*/ 32 h 35"/>
                  <a:gd name="T112" fmla="*/ 28 w 29"/>
                  <a:gd name="T113" fmla="*/ 31 h 35"/>
                  <a:gd name="T114" fmla="*/ 29 w 29"/>
                  <a:gd name="T11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 h="35">
                    <a:moveTo>
                      <a:pt x="28" y="30"/>
                    </a:moveTo>
                    <a:cubicBezTo>
                      <a:pt x="27" y="30"/>
                      <a:pt x="27" y="29"/>
                      <a:pt x="27" y="29"/>
                    </a:cubicBezTo>
                    <a:cubicBezTo>
                      <a:pt x="27" y="28"/>
                      <a:pt x="27" y="28"/>
                      <a:pt x="27" y="27"/>
                    </a:cubicBezTo>
                    <a:cubicBezTo>
                      <a:pt x="27" y="27"/>
                      <a:pt x="27" y="27"/>
                      <a:pt x="27" y="26"/>
                    </a:cubicBezTo>
                    <a:cubicBezTo>
                      <a:pt x="26" y="26"/>
                      <a:pt x="27" y="25"/>
                      <a:pt x="26" y="25"/>
                    </a:cubicBezTo>
                    <a:cubicBezTo>
                      <a:pt x="26" y="24"/>
                      <a:pt x="26" y="24"/>
                      <a:pt x="26" y="24"/>
                    </a:cubicBezTo>
                    <a:cubicBezTo>
                      <a:pt x="26" y="23"/>
                      <a:pt x="26" y="23"/>
                      <a:pt x="26" y="23"/>
                    </a:cubicBezTo>
                    <a:cubicBezTo>
                      <a:pt x="27" y="22"/>
                      <a:pt x="27" y="22"/>
                      <a:pt x="27" y="22"/>
                    </a:cubicBezTo>
                    <a:cubicBezTo>
                      <a:pt x="27" y="21"/>
                      <a:pt x="27" y="21"/>
                      <a:pt x="27" y="20"/>
                    </a:cubicBezTo>
                    <a:cubicBezTo>
                      <a:pt x="27" y="20"/>
                      <a:pt x="26" y="20"/>
                      <a:pt x="26" y="20"/>
                    </a:cubicBezTo>
                    <a:cubicBezTo>
                      <a:pt x="26" y="19"/>
                      <a:pt x="26" y="19"/>
                      <a:pt x="25" y="19"/>
                    </a:cubicBezTo>
                    <a:cubicBezTo>
                      <a:pt x="25" y="18"/>
                      <a:pt x="26" y="18"/>
                      <a:pt x="26" y="18"/>
                    </a:cubicBezTo>
                    <a:cubicBezTo>
                      <a:pt x="26" y="17"/>
                      <a:pt x="26" y="17"/>
                      <a:pt x="26" y="17"/>
                    </a:cubicBezTo>
                    <a:cubicBezTo>
                      <a:pt x="26" y="17"/>
                      <a:pt x="26" y="17"/>
                      <a:pt x="26" y="17"/>
                    </a:cubicBezTo>
                    <a:cubicBezTo>
                      <a:pt x="27" y="17"/>
                      <a:pt x="27" y="16"/>
                      <a:pt x="28" y="16"/>
                    </a:cubicBezTo>
                    <a:cubicBezTo>
                      <a:pt x="28" y="16"/>
                      <a:pt x="28" y="17"/>
                      <a:pt x="28" y="16"/>
                    </a:cubicBezTo>
                    <a:cubicBezTo>
                      <a:pt x="29" y="16"/>
                      <a:pt x="29" y="16"/>
                      <a:pt x="28" y="16"/>
                    </a:cubicBezTo>
                    <a:cubicBezTo>
                      <a:pt x="28" y="15"/>
                      <a:pt x="28" y="15"/>
                      <a:pt x="28" y="15"/>
                    </a:cubicBezTo>
                    <a:cubicBezTo>
                      <a:pt x="28" y="15"/>
                      <a:pt x="28" y="15"/>
                      <a:pt x="28" y="14"/>
                    </a:cubicBezTo>
                    <a:cubicBezTo>
                      <a:pt x="27" y="14"/>
                      <a:pt x="27" y="14"/>
                      <a:pt x="27" y="14"/>
                    </a:cubicBezTo>
                    <a:cubicBezTo>
                      <a:pt x="27" y="14"/>
                      <a:pt x="27" y="14"/>
                      <a:pt x="27" y="14"/>
                    </a:cubicBezTo>
                    <a:cubicBezTo>
                      <a:pt x="27" y="14"/>
                      <a:pt x="26" y="14"/>
                      <a:pt x="26" y="14"/>
                    </a:cubicBezTo>
                    <a:cubicBezTo>
                      <a:pt x="26" y="14"/>
                      <a:pt x="25" y="14"/>
                      <a:pt x="25" y="13"/>
                    </a:cubicBezTo>
                    <a:cubicBezTo>
                      <a:pt x="24" y="13"/>
                      <a:pt x="24" y="13"/>
                      <a:pt x="24" y="13"/>
                    </a:cubicBezTo>
                    <a:cubicBezTo>
                      <a:pt x="23" y="12"/>
                      <a:pt x="23" y="12"/>
                      <a:pt x="22" y="11"/>
                    </a:cubicBezTo>
                    <a:cubicBezTo>
                      <a:pt x="22" y="10"/>
                      <a:pt x="23" y="10"/>
                      <a:pt x="22" y="9"/>
                    </a:cubicBezTo>
                    <a:cubicBezTo>
                      <a:pt x="22" y="9"/>
                      <a:pt x="21" y="9"/>
                      <a:pt x="21" y="8"/>
                    </a:cubicBezTo>
                    <a:cubicBezTo>
                      <a:pt x="20" y="8"/>
                      <a:pt x="20" y="8"/>
                      <a:pt x="19" y="7"/>
                    </a:cubicBezTo>
                    <a:cubicBezTo>
                      <a:pt x="19" y="7"/>
                      <a:pt x="18" y="6"/>
                      <a:pt x="18" y="6"/>
                    </a:cubicBezTo>
                    <a:cubicBezTo>
                      <a:pt x="17" y="5"/>
                      <a:pt x="16" y="5"/>
                      <a:pt x="15" y="5"/>
                    </a:cubicBezTo>
                    <a:cubicBezTo>
                      <a:pt x="15" y="5"/>
                      <a:pt x="14" y="4"/>
                      <a:pt x="13" y="4"/>
                    </a:cubicBezTo>
                    <a:cubicBezTo>
                      <a:pt x="13" y="3"/>
                      <a:pt x="13" y="3"/>
                      <a:pt x="13" y="3"/>
                    </a:cubicBezTo>
                    <a:cubicBezTo>
                      <a:pt x="14" y="3"/>
                      <a:pt x="13" y="3"/>
                      <a:pt x="13" y="3"/>
                    </a:cubicBezTo>
                    <a:cubicBezTo>
                      <a:pt x="13" y="2"/>
                      <a:pt x="14" y="2"/>
                      <a:pt x="14" y="2"/>
                    </a:cubicBezTo>
                    <a:cubicBezTo>
                      <a:pt x="14" y="2"/>
                      <a:pt x="14" y="2"/>
                      <a:pt x="14" y="1"/>
                    </a:cubicBezTo>
                    <a:cubicBezTo>
                      <a:pt x="14" y="1"/>
                      <a:pt x="14" y="1"/>
                      <a:pt x="13" y="1"/>
                    </a:cubicBezTo>
                    <a:cubicBezTo>
                      <a:pt x="13" y="1"/>
                      <a:pt x="13" y="1"/>
                      <a:pt x="13" y="0"/>
                    </a:cubicBezTo>
                    <a:cubicBezTo>
                      <a:pt x="12" y="0"/>
                      <a:pt x="12" y="0"/>
                      <a:pt x="12" y="0"/>
                    </a:cubicBezTo>
                    <a:cubicBezTo>
                      <a:pt x="12" y="0"/>
                      <a:pt x="12" y="0"/>
                      <a:pt x="11" y="0"/>
                    </a:cubicBezTo>
                    <a:cubicBezTo>
                      <a:pt x="11" y="0"/>
                      <a:pt x="11" y="0"/>
                      <a:pt x="10" y="0"/>
                    </a:cubicBezTo>
                    <a:cubicBezTo>
                      <a:pt x="10" y="1"/>
                      <a:pt x="9" y="1"/>
                      <a:pt x="9" y="1"/>
                    </a:cubicBezTo>
                    <a:cubicBezTo>
                      <a:pt x="9" y="1"/>
                      <a:pt x="9" y="1"/>
                      <a:pt x="9" y="2"/>
                    </a:cubicBezTo>
                    <a:cubicBezTo>
                      <a:pt x="8" y="2"/>
                      <a:pt x="8" y="2"/>
                      <a:pt x="8" y="3"/>
                    </a:cubicBezTo>
                    <a:cubicBezTo>
                      <a:pt x="8" y="3"/>
                      <a:pt x="8" y="3"/>
                      <a:pt x="8" y="4"/>
                    </a:cubicBezTo>
                    <a:cubicBezTo>
                      <a:pt x="8" y="4"/>
                      <a:pt x="8" y="4"/>
                      <a:pt x="8" y="4"/>
                    </a:cubicBezTo>
                    <a:cubicBezTo>
                      <a:pt x="7" y="4"/>
                      <a:pt x="7" y="4"/>
                      <a:pt x="7" y="4"/>
                    </a:cubicBezTo>
                    <a:cubicBezTo>
                      <a:pt x="6" y="4"/>
                      <a:pt x="6" y="3"/>
                      <a:pt x="5" y="4"/>
                    </a:cubicBezTo>
                    <a:cubicBezTo>
                      <a:pt x="5" y="4"/>
                      <a:pt x="4" y="4"/>
                      <a:pt x="4" y="4"/>
                    </a:cubicBezTo>
                    <a:cubicBezTo>
                      <a:pt x="4" y="5"/>
                      <a:pt x="4" y="5"/>
                      <a:pt x="4" y="5"/>
                    </a:cubicBezTo>
                    <a:cubicBezTo>
                      <a:pt x="5" y="5"/>
                      <a:pt x="5" y="5"/>
                      <a:pt x="5" y="5"/>
                    </a:cubicBezTo>
                    <a:cubicBezTo>
                      <a:pt x="5" y="6"/>
                      <a:pt x="5" y="6"/>
                      <a:pt x="5" y="6"/>
                    </a:cubicBezTo>
                    <a:cubicBezTo>
                      <a:pt x="5" y="6"/>
                      <a:pt x="6" y="7"/>
                      <a:pt x="5" y="7"/>
                    </a:cubicBezTo>
                    <a:cubicBezTo>
                      <a:pt x="5" y="7"/>
                      <a:pt x="5" y="8"/>
                      <a:pt x="5" y="8"/>
                    </a:cubicBezTo>
                    <a:cubicBezTo>
                      <a:pt x="5" y="8"/>
                      <a:pt x="5" y="7"/>
                      <a:pt x="4" y="7"/>
                    </a:cubicBezTo>
                    <a:cubicBezTo>
                      <a:pt x="4" y="8"/>
                      <a:pt x="4" y="8"/>
                      <a:pt x="4" y="8"/>
                    </a:cubicBezTo>
                    <a:cubicBezTo>
                      <a:pt x="4" y="8"/>
                      <a:pt x="4" y="8"/>
                      <a:pt x="5" y="9"/>
                    </a:cubicBezTo>
                    <a:cubicBezTo>
                      <a:pt x="5" y="9"/>
                      <a:pt x="5" y="9"/>
                      <a:pt x="5" y="9"/>
                    </a:cubicBezTo>
                    <a:cubicBezTo>
                      <a:pt x="5" y="10"/>
                      <a:pt x="5" y="10"/>
                      <a:pt x="4" y="10"/>
                    </a:cubicBezTo>
                    <a:cubicBezTo>
                      <a:pt x="4" y="11"/>
                      <a:pt x="4" y="11"/>
                      <a:pt x="4" y="11"/>
                    </a:cubicBezTo>
                    <a:cubicBezTo>
                      <a:pt x="4" y="12"/>
                      <a:pt x="4" y="12"/>
                      <a:pt x="4" y="12"/>
                    </a:cubicBezTo>
                    <a:cubicBezTo>
                      <a:pt x="4" y="13"/>
                      <a:pt x="4" y="13"/>
                      <a:pt x="3" y="13"/>
                    </a:cubicBezTo>
                    <a:cubicBezTo>
                      <a:pt x="3" y="13"/>
                      <a:pt x="3" y="13"/>
                      <a:pt x="3" y="13"/>
                    </a:cubicBezTo>
                    <a:cubicBezTo>
                      <a:pt x="2" y="13"/>
                      <a:pt x="2" y="13"/>
                      <a:pt x="2" y="13"/>
                    </a:cubicBezTo>
                    <a:cubicBezTo>
                      <a:pt x="2" y="12"/>
                      <a:pt x="2" y="12"/>
                      <a:pt x="2" y="12"/>
                    </a:cubicBezTo>
                    <a:cubicBezTo>
                      <a:pt x="2" y="11"/>
                      <a:pt x="2" y="11"/>
                      <a:pt x="1" y="11"/>
                    </a:cubicBezTo>
                    <a:cubicBezTo>
                      <a:pt x="1" y="11"/>
                      <a:pt x="1" y="11"/>
                      <a:pt x="1" y="11"/>
                    </a:cubicBezTo>
                    <a:cubicBezTo>
                      <a:pt x="0" y="12"/>
                      <a:pt x="1" y="12"/>
                      <a:pt x="1" y="13"/>
                    </a:cubicBezTo>
                    <a:cubicBezTo>
                      <a:pt x="1" y="13"/>
                      <a:pt x="1" y="13"/>
                      <a:pt x="1" y="14"/>
                    </a:cubicBezTo>
                    <a:cubicBezTo>
                      <a:pt x="1" y="14"/>
                      <a:pt x="1" y="14"/>
                      <a:pt x="1" y="15"/>
                    </a:cubicBezTo>
                    <a:cubicBezTo>
                      <a:pt x="1" y="16"/>
                      <a:pt x="1" y="16"/>
                      <a:pt x="2" y="17"/>
                    </a:cubicBezTo>
                    <a:cubicBezTo>
                      <a:pt x="2" y="17"/>
                      <a:pt x="2" y="17"/>
                      <a:pt x="2" y="17"/>
                    </a:cubicBezTo>
                    <a:cubicBezTo>
                      <a:pt x="2" y="18"/>
                      <a:pt x="1" y="18"/>
                      <a:pt x="2" y="18"/>
                    </a:cubicBezTo>
                    <a:cubicBezTo>
                      <a:pt x="2" y="19"/>
                      <a:pt x="2" y="19"/>
                      <a:pt x="2" y="19"/>
                    </a:cubicBezTo>
                    <a:cubicBezTo>
                      <a:pt x="2" y="20"/>
                      <a:pt x="2" y="20"/>
                      <a:pt x="2" y="20"/>
                    </a:cubicBezTo>
                    <a:cubicBezTo>
                      <a:pt x="2" y="21"/>
                      <a:pt x="3" y="20"/>
                      <a:pt x="3" y="21"/>
                    </a:cubicBezTo>
                    <a:cubicBezTo>
                      <a:pt x="3" y="21"/>
                      <a:pt x="3" y="22"/>
                      <a:pt x="3" y="22"/>
                    </a:cubicBezTo>
                    <a:cubicBezTo>
                      <a:pt x="3" y="23"/>
                      <a:pt x="4" y="23"/>
                      <a:pt x="4" y="23"/>
                    </a:cubicBezTo>
                    <a:cubicBezTo>
                      <a:pt x="4" y="24"/>
                      <a:pt x="4" y="24"/>
                      <a:pt x="4" y="24"/>
                    </a:cubicBezTo>
                    <a:cubicBezTo>
                      <a:pt x="4" y="25"/>
                      <a:pt x="5" y="25"/>
                      <a:pt x="5" y="25"/>
                    </a:cubicBezTo>
                    <a:cubicBezTo>
                      <a:pt x="5" y="25"/>
                      <a:pt x="5" y="26"/>
                      <a:pt x="5" y="26"/>
                    </a:cubicBezTo>
                    <a:cubicBezTo>
                      <a:pt x="5" y="26"/>
                      <a:pt x="5" y="26"/>
                      <a:pt x="5" y="26"/>
                    </a:cubicBezTo>
                    <a:cubicBezTo>
                      <a:pt x="6" y="26"/>
                      <a:pt x="6" y="26"/>
                      <a:pt x="6" y="25"/>
                    </a:cubicBezTo>
                    <a:cubicBezTo>
                      <a:pt x="6" y="26"/>
                      <a:pt x="6" y="26"/>
                      <a:pt x="6" y="26"/>
                    </a:cubicBezTo>
                    <a:cubicBezTo>
                      <a:pt x="7" y="26"/>
                      <a:pt x="7" y="26"/>
                      <a:pt x="8" y="26"/>
                    </a:cubicBezTo>
                    <a:cubicBezTo>
                      <a:pt x="8" y="27"/>
                      <a:pt x="9" y="27"/>
                      <a:pt x="9" y="27"/>
                    </a:cubicBezTo>
                    <a:cubicBezTo>
                      <a:pt x="10" y="28"/>
                      <a:pt x="10" y="28"/>
                      <a:pt x="11" y="28"/>
                    </a:cubicBezTo>
                    <a:cubicBezTo>
                      <a:pt x="11" y="28"/>
                      <a:pt x="12" y="28"/>
                      <a:pt x="12" y="28"/>
                    </a:cubicBezTo>
                    <a:cubicBezTo>
                      <a:pt x="12" y="28"/>
                      <a:pt x="13" y="28"/>
                      <a:pt x="13" y="29"/>
                    </a:cubicBezTo>
                    <a:cubicBezTo>
                      <a:pt x="13" y="29"/>
                      <a:pt x="14" y="29"/>
                      <a:pt x="14" y="29"/>
                    </a:cubicBezTo>
                    <a:cubicBezTo>
                      <a:pt x="14" y="30"/>
                      <a:pt x="14" y="30"/>
                      <a:pt x="14" y="30"/>
                    </a:cubicBezTo>
                    <a:cubicBezTo>
                      <a:pt x="15" y="31"/>
                      <a:pt x="14" y="31"/>
                      <a:pt x="14" y="31"/>
                    </a:cubicBezTo>
                    <a:cubicBezTo>
                      <a:pt x="15" y="32"/>
                      <a:pt x="14" y="32"/>
                      <a:pt x="15" y="33"/>
                    </a:cubicBezTo>
                    <a:cubicBezTo>
                      <a:pt x="15" y="33"/>
                      <a:pt x="15" y="33"/>
                      <a:pt x="15" y="33"/>
                    </a:cubicBezTo>
                    <a:cubicBezTo>
                      <a:pt x="15" y="34"/>
                      <a:pt x="15" y="34"/>
                      <a:pt x="15" y="34"/>
                    </a:cubicBezTo>
                    <a:cubicBezTo>
                      <a:pt x="15" y="34"/>
                      <a:pt x="15" y="34"/>
                      <a:pt x="15" y="34"/>
                    </a:cubicBezTo>
                    <a:cubicBezTo>
                      <a:pt x="15" y="34"/>
                      <a:pt x="15" y="34"/>
                      <a:pt x="16" y="34"/>
                    </a:cubicBezTo>
                    <a:cubicBezTo>
                      <a:pt x="16" y="34"/>
                      <a:pt x="16" y="34"/>
                      <a:pt x="17" y="34"/>
                    </a:cubicBezTo>
                    <a:cubicBezTo>
                      <a:pt x="17" y="34"/>
                      <a:pt x="17" y="34"/>
                      <a:pt x="18" y="34"/>
                    </a:cubicBezTo>
                    <a:cubicBezTo>
                      <a:pt x="18" y="34"/>
                      <a:pt x="18" y="34"/>
                      <a:pt x="18" y="34"/>
                    </a:cubicBezTo>
                    <a:cubicBezTo>
                      <a:pt x="18" y="35"/>
                      <a:pt x="19" y="35"/>
                      <a:pt x="19" y="35"/>
                    </a:cubicBezTo>
                    <a:cubicBezTo>
                      <a:pt x="19" y="34"/>
                      <a:pt x="19" y="34"/>
                      <a:pt x="20" y="34"/>
                    </a:cubicBezTo>
                    <a:cubicBezTo>
                      <a:pt x="20" y="34"/>
                      <a:pt x="20" y="34"/>
                      <a:pt x="20" y="34"/>
                    </a:cubicBezTo>
                    <a:cubicBezTo>
                      <a:pt x="21" y="34"/>
                      <a:pt x="21" y="35"/>
                      <a:pt x="21" y="35"/>
                    </a:cubicBezTo>
                    <a:cubicBezTo>
                      <a:pt x="22" y="35"/>
                      <a:pt x="22" y="34"/>
                      <a:pt x="22" y="34"/>
                    </a:cubicBezTo>
                    <a:cubicBezTo>
                      <a:pt x="22" y="34"/>
                      <a:pt x="22" y="33"/>
                      <a:pt x="23" y="33"/>
                    </a:cubicBezTo>
                    <a:cubicBezTo>
                      <a:pt x="23" y="33"/>
                      <a:pt x="23" y="33"/>
                      <a:pt x="23" y="33"/>
                    </a:cubicBezTo>
                    <a:cubicBezTo>
                      <a:pt x="24" y="33"/>
                      <a:pt x="24" y="34"/>
                      <a:pt x="24" y="34"/>
                    </a:cubicBezTo>
                    <a:cubicBezTo>
                      <a:pt x="24" y="34"/>
                      <a:pt x="24" y="33"/>
                      <a:pt x="25" y="33"/>
                    </a:cubicBezTo>
                    <a:cubicBezTo>
                      <a:pt x="25" y="33"/>
                      <a:pt x="25" y="33"/>
                      <a:pt x="26" y="33"/>
                    </a:cubicBezTo>
                    <a:cubicBezTo>
                      <a:pt x="26" y="33"/>
                      <a:pt x="26" y="33"/>
                      <a:pt x="26" y="33"/>
                    </a:cubicBezTo>
                    <a:cubicBezTo>
                      <a:pt x="27" y="33"/>
                      <a:pt x="26" y="32"/>
                      <a:pt x="27" y="32"/>
                    </a:cubicBezTo>
                    <a:cubicBezTo>
                      <a:pt x="27" y="32"/>
                      <a:pt x="27" y="32"/>
                      <a:pt x="27" y="32"/>
                    </a:cubicBezTo>
                    <a:cubicBezTo>
                      <a:pt x="27" y="32"/>
                      <a:pt x="28" y="32"/>
                      <a:pt x="28" y="32"/>
                    </a:cubicBezTo>
                    <a:cubicBezTo>
                      <a:pt x="28" y="32"/>
                      <a:pt x="28" y="32"/>
                      <a:pt x="28" y="31"/>
                    </a:cubicBezTo>
                    <a:cubicBezTo>
                      <a:pt x="28" y="31"/>
                      <a:pt x="29" y="31"/>
                      <a:pt x="29" y="31"/>
                    </a:cubicBezTo>
                    <a:cubicBezTo>
                      <a:pt x="29" y="31"/>
                      <a:pt x="29" y="31"/>
                      <a:pt x="29" y="31"/>
                    </a:cubicBezTo>
                    <a:cubicBezTo>
                      <a:pt x="28" y="30"/>
                      <a:pt x="28" y="30"/>
                      <a:pt x="28" y="3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14"/>
              <p:cNvSpPr>
                <a:spLocks/>
              </p:cNvSpPr>
              <p:nvPr/>
            </p:nvSpPr>
            <p:spPr bwMode="auto">
              <a:xfrm>
                <a:off x="5111752" y="3378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15"/>
              <p:cNvSpPr>
                <a:spLocks/>
              </p:cNvSpPr>
              <p:nvPr/>
            </p:nvSpPr>
            <p:spPr bwMode="auto">
              <a:xfrm>
                <a:off x="5100639" y="2632076"/>
                <a:ext cx="409575" cy="346075"/>
              </a:xfrm>
              <a:custGeom>
                <a:avLst/>
                <a:gdLst>
                  <a:gd name="T0" fmla="*/ 36 w 38"/>
                  <a:gd name="T1" fmla="*/ 19 h 32"/>
                  <a:gd name="T2" fmla="*/ 34 w 38"/>
                  <a:gd name="T3" fmla="*/ 18 h 32"/>
                  <a:gd name="T4" fmla="*/ 31 w 38"/>
                  <a:gd name="T5" fmla="*/ 17 h 32"/>
                  <a:gd name="T6" fmla="*/ 28 w 38"/>
                  <a:gd name="T7" fmla="*/ 16 h 32"/>
                  <a:gd name="T8" fmla="*/ 26 w 38"/>
                  <a:gd name="T9" fmla="*/ 16 h 32"/>
                  <a:gd name="T10" fmla="*/ 25 w 38"/>
                  <a:gd name="T11" fmla="*/ 13 h 32"/>
                  <a:gd name="T12" fmla="*/ 24 w 38"/>
                  <a:gd name="T13" fmla="*/ 11 h 32"/>
                  <a:gd name="T14" fmla="*/ 24 w 38"/>
                  <a:gd name="T15" fmla="*/ 10 h 32"/>
                  <a:gd name="T16" fmla="*/ 23 w 38"/>
                  <a:gd name="T17" fmla="*/ 10 h 32"/>
                  <a:gd name="T18" fmla="*/ 22 w 38"/>
                  <a:gd name="T19" fmla="*/ 10 h 32"/>
                  <a:gd name="T20" fmla="*/ 22 w 38"/>
                  <a:gd name="T21" fmla="*/ 7 h 32"/>
                  <a:gd name="T22" fmla="*/ 23 w 38"/>
                  <a:gd name="T23" fmla="*/ 6 h 32"/>
                  <a:gd name="T24" fmla="*/ 21 w 38"/>
                  <a:gd name="T25" fmla="*/ 4 h 32"/>
                  <a:gd name="T26" fmla="*/ 20 w 38"/>
                  <a:gd name="T27" fmla="*/ 2 h 32"/>
                  <a:gd name="T28" fmla="*/ 17 w 38"/>
                  <a:gd name="T29" fmla="*/ 1 h 32"/>
                  <a:gd name="T30" fmla="*/ 16 w 38"/>
                  <a:gd name="T31" fmla="*/ 0 h 32"/>
                  <a:gd name="T32" fmla="*/ 14 w 38"/>
                  <a:gd name="T33" fmla="*/ 1 h 32"/>
                  <a:gd name="T34" fmla="*/ 13 w 38"/>
                  <a:gd name="T35" fmla="*/ 1 h 32"/>
                  <a:gd name="T36" fmla="*/ 11 w 38"/>
                  <a:gd name="T37" fmla="*/ 1 h 32"/>
                  <a:gd name="T38" fmla="*/ 11 w 38"/>
                  <a:gd name="T39" fmla="*/ 3 h 32"/>
                  <a:gd name="T40" fmla="*/ 9 w 38"/>
                  <a:gd name="T41" fmla="*/ 2 h 32"/>
                  <a:gd name="T42" fmla="*/ 8 w 38"/>
                  <a:gd name="T43" fmla="*/ 2 h 32"/>
                  <a:gd name="T44" fmla="*/ 7 w 38"/>
                  <a:gd name="T45" fmla="*/ 5 h 32"/>
                  <a:gd name="T46" fmla="*/ 6 w 38"/>
                  <a:gd name="T47" fmla="*/ 6 h 32"/>
                  <a:gd name="T48" fmla="*/ 5 w 38"/>
                  <a:gd name="T49" fmla="*/ 7 h 32"/>
                  <a:gd name="T50" fmla="*/ 5 w 38"/>
                  <a:gd name="T51" fmla="*/ 9 h 32"/>
                  <a:gd name="T52" fmla="*/ 4 w 38"/>
                  <a:gd name="T53" fmla="*/ 10 h 32"/>
                  <a:gd name="T54" fmla="*/ 3 w 38"/>
                  <a:gd name="T55" fmla="*/ 12 h 32"/>
                  <a:gd name="T56" fmla="*/ 2 w 38"/>
                  <a:gd name="T57" fmla="*/ 15 h 32"/>
                  <a:gd name="T58" fmla="*/ 2 w 38"/>
                  <a:gd name="T59" fmla="*/ 16 h 32"/>
                  <a:gd name="T60" fmla="*/ 2 w 38"/>
                  <a:gd name="T61" fmla="*/ 18 h 32"/>
                  <a:gd name="T62" fmla="*/ 0 w 38"/>
                  <a:gd name="T63" fmla="*/ 17 h 32"/>
                  <a:gd name="T64" fmla="*/ 0 w 38"/>
                  <a:gd name="T65" fmla="*/ 19 h 32"/>
                  <a:gd name="T66" fmla="*/ 2 w 38"/>
                  <a:gd name="T67" fmla="*/ 20 h 32"/>
                  <a:gd name="T68" fmla="*/ 4 w 38"/>
                  <a:gd name="T69" fmla="*/ 22 h 32"/>
                  <a:gd name="T70" fmla="*/ 5 w 38"/>
                  <a:gd name="T71" fmla="*/ 24 h 32"/>
                  <a:gd name="T72" fmla="*/ 6 w 38"/>
                  <a:gd name="T73" fmla="*/ 26 h 32"/>
                  <a:gd name="T74" fmla="*/ 7 w 38"/>
                  <a:gd name="T75" fmla="*/ 27 h 32"/>
                  <a:gd name="T76" fmla="*/ 7 w 38"/>
                  <a:gd name="T77" fmla="*/ 28 h 32"/>
                  <a:gd name="T78" fmla="*/ 8 w 38"/>
                  <a:gd name="T79" fmla="*/ 29 h 32"/>
                  <a:gd name="T80" fmla="*/ 10 w 38"/>
                  <a:gd name="T81" fmla="*/ 29 h 32"/>
                  <a:gd name="T82" fmla="*/ 12 w 38"/>
                  <a:gd name="T83" fmla="*/ 31 h 32"/>
                  <a:gd name="T84" fmla="*/ 14 w 38"/>
                  <a:gd name="T85" fmla="*/ 31 h 32"/>
                  <a:gd name="T86" fmla="*/ 16 w 38"/>
                  <a:gd name="T87" fmla="*/ 32 h 32"/>
                  <a:gd name="T88" fmla="*/ 17 w 38"/>
                  <a:gd name="T89" fmla="*/ 31 h 32"/>
                  <a:gd name="T90" fmla="*/ 19 w 38"/>
                  <a:gd name="T91" fmla="*/ 30 h 32"/>
                  <a:gd name="T92" fmla="*/ 20 w 38"/>
                  <a:gd name="T93" fmla="*/ 30 h 32"/>
                  <a:gd name="T94" fmla="*/ 22 w 38"/>
                  <a:gd name="T95" fmla="*/ 30 h 32"/>
                  <a:gd name="T96" fmla="*/ 23 w 38"/>
                  <a:gd name="T97" fmla="*/ 30 h 32"/>
                  <a:gd name="T98" fmla="*/ 25 w 38"/>
                  <a:gd name="T99" fmla="*/ 29 h 32"/>
                  <a:gd name="T100" fmla="*/ 26 w 38"/>
                  <a:gd name="T101" fmla="*/ 28 h 32"/>
                  <a:gd name="T102" fmla="*/ 29 w 38"/>
                  <a:gd name="T103" fmla="*/ 28 h 32"/>
                  <a:gd name="T104" fmla="*/ 30 w 38"/>
                  <a:gd name="T105" fmla="*/ 27 h 32"/>
                  <a:gd name="T106" fmla="*/ 32 w 38"/>
                  <a:gd name="T107" fmla="*/ 25 h 32"/>
                  <a:gd name="T108" fmla="*/ 34 w 38"/>
                  <a:gd name="T109" fmla="*/ 23 h 32"/>
                  <a:gd name="T110" fmla="*/ 36 w 38"/>
                  <a:gd name="T111" fmla="*/ 21 h 32"/>
                  <a:gd name="T112" fmla="*/ 37 w 38"/>
                  <a:gd name="T113" fmla="*/ 19 h 32"/>
                  <a:gd name="T114" fmla="*/ 37 w 38"/>
                  <a:gd name="T11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32">
                    <a:moveTo>
                      <a:pt x="37" y="19"/>
                    </a:moveTo>
                    <a:cubicBezTo>
                      <a:pt x="37" y="19"/>
                      <a:pt x="36" y="19"/>
                      <a:pt x="36" y="19"/>
                    </a:cubicBezTo>
                    <a:cubicBezTo>
                      <a:pt x="35" y="19"/>
                      <a:pt x="35" y="19"/>
                      <a:pt x="34" y="19"/>
                    </a:cubicBezTo>
                    <a:cubicBezTo>
                      <a:pt x="34" y="19"/>
                      <a:pt x="34" y="18"/>
                      <a:pt x="34" y="18"/>
                    </a:cubicBezTo>
                    <a:cubicBezTo>
                      <a:pt x="33" y="18"/>
                      <a:pt x="33" y="18"/>
                      <a:pt x="33" y="18"/>
                    </a:cubicBezTo>
                    <a:cubicBezTo>
                      <a:pt x="32" y="18"/>
                      <a:pt x="32" y="17"/>
                      <a:pt x="31" y="17"/>
                    </a:cubicBezTo>
                    <a:cubicBezTo>
                      <a:pt x="30" y="17"/>
                      <a:pt x="30" y="17"/>
                      <a:pt x="29" y="17"/>
                    </a:cubicBezTo>
                    <a:cubicBezTo>
                      <a:pt x="28" y="17"/>
                      <a:pt x="28" y="17"/>
                      <a:pt x="28" y="16"/>
                    </a:cubicBezTo>
                    <a:cubicBezTo>
                      <a:pt x="27" y="16"/>
                      <a:pt x="27" y="16"/>
                      <a:pt x="26" y="16"/>
                    </a:cubicBezTo>
                    <a:cubicBezTo>
                      <a:pt x="26" y="16"/>
                      <a:pt x="26" y="16"/>
                      <a:pt x="26" y="16"/>
                    </a:cubicBezTo>
                    <a:cubicBezTo>
                      <a:pt x="26" y="15"/>
                      <a:pt x="25" y="15"/>
                      <a:pt x="25" y="15"/>
                    </a:cubicBezTo>
                    <a:cubicBezTo>
                      <a:pt x="25" y="14"/>
                      <a:pt x="26" y="13"/>
                      <a:pt x="25" y="13"/>
                    </a:cubicBezTo>
                    <a:cubicBezTo>
                      <a:pt x="25" y="12"/>
                      <a:pt x="25" y="12"/>
                      <a:pt x="25" y="12"/>
                    </a:cubicBezTo>
                    <a:cubicBezTo>
                      <a:pt x="24" y="12"/>
                      <a:pt x="24" y="11"/>
                      <a:pt x="24" y="11"/>
                    </a:cubicBezTo>
                    <a:cubicBezTo>
                      <a:pt x="24" y="11"/>
                      <a:pt x="24" y="11"/>
                      <a:pt x="24" y="11"/>
                    </a:cubicBezTo>
                    <a:cubicBezTo>
                      <a:pt x="24" y="11"/>
                      <a:pt x="24" y="10"/>
                      <a:pt x="24" y="10"/>
                    </a:cubicBezTo>
                    <a:cubicBezTo>
                      <a:pt x="24" y="10"/>
                      <a:pt x="24" y="10"/>
                      <a:pt x="23" y="10"/>
                    </a:cubicBezTo>
                    <a:cubicBezTo>
                      <a:pt x="23" y="10"/>
                      <a:pt x="23" y="10"/>
                      <a:pt x="23" y="10"/>
                    </a:cubicBezTo>
                    <a:cubicBezTo>
                      <a:pt x="23" y="10"/>
                      <a:pt x="23" y="11"/>
                      <a:pt x="22" y="11"/>
                    </a:cubicBezTo>
                    <a:cubicBezTo>
                      <a:pt x="22" y="11"/>
                      <a:pt x="22" y="10"/>
                      <a:pt x="22" y="10"/>
                    </a:cubicBezTo>
                    <a:cubicBezTo>
                      <a:pt x="21" y="9"/>
                      <a:pt x="22" y="9"/>
                      <a:pt x="22" y="8"/>
                    </a:cubicBezTo>
                    <a:cubicBezTo>
                      <a:pt x="22" y="8"/>
                      <a:pt x="22" y="8"/>
                      <a:pt x="22" y="7"/>
                    </a:cubicBezTo>
                    <a:cubicBezTo>
                      <a:pt x="23" y="7"/>
                      <a:pt x="23" y="6"/>
                      <a:pt x="23" y="6"/>
                    </a:cubicBezTo>
                    <a:cubicBezTo>
                      <a:pt x="23" y="6"/>
                      <a:pt x="23" y="6"/>
                      <a:pt x="23" y="6"/>
                    </a:cubicBezTo>
                    <a:cubicBezTo>
                      <a:pt x="22" y="6"/>
                      <a:pt x="22" y="6"/>
                      <a:pt x="22" y="5"/>
                    </a:cubicBezTo>
                    <a:cubicBezTo>
                      <a:pt x="22" y="5"/>
                      <a:pt x="22" y="5"/>
                      <a:pt x="21" y="4"/>
                    </a:cubicBezTo>
                    <a:cubicBezTo>
                      <a:pt x="21" y="4"/>
                      <a:pt x="21" y="4"/>
                      <a:pt x="21" y="3"/>
                    </a:cubicBezTo>
                    <a:cubicBezTo>
                      <a:pt x="20" y="3"/>
                      <a:pt x="20" y="3"/>
                      <a:pt x="20" y="2"/>
                    </a:cubicBezTo>
                    <a:cubicBezTo>
                      <a:pt x="19" y="2"/>
                      <a:pt x="19" y="2"/>
                      <a:pt x="19" y="2"/>
                    </a:cubicBezTo>
                    <a:cubicBezTo>
                      <a:pt x="18" y="1"/>
                      <a:pt x="18" y="1"/>
                      <a:pt x="17" y="1"/>
                    </a:cubicBezTo>
                    <a:cubicBezTo>
                      <a:pt x="17" y="1"/>
                      <a:pt x="17" y="1"/>
                      <a:pt x="17" y="1"/>
                    </a:cubicBezTo>
                    <a:cubicBezTo>
                      <a:pt x="16" y="1"/>
                      <a:pt x="16" y="0"/>
                      <a:pt x="16" y="0"/>
                    </a:cubicBezTo>
                    <a:cubicBezTo>
                      <a:pt x="16" y="0"/>
                      <a:pt x="15" y="1"/>
                      <a:pt x="15" y="1"/>
                    </a:cubicBezTo>
                    <a:cubicBezTo>
                      <a:pt x="15" y="1"/>
                      <a:pt x="15" y="1"/>
                      <a:pt x="14" y="1"/>
                    </a:cubicBezTo>
                    <a:cubicBezTo>
                      <a:pt x="14" y="1"/>
                      <a:pt x="14" y="2"/>
                      <a:pt x="13" y="1"/>
                    </a:cubicBezTo>
                    <a:cubicBezTo>
                      <a:pt x="13" y="1"/>
                      <a:pt x="13" y="1"/>
                      <a:pt x="13" y="1"/>
                    </a:cubicBezTo>
                    <a:cubicBezTo>
                      <a:pt x="12" y="0"/>
                      <a:pt x="12" y="0"/>
                      <a:pt x="12" y="0"/>
                    </a:cubicBezTo>
                    <a:cubicBezTo>
                      <a:pt x="12" y="0"/>
                      <a:pt x="11" y="0"/>
                      <a:pt x="11" y="1"/>
                    </a:cubicBezTo>
                    <a:cubicBezTo>
                      <a:pt x="11" y="1"/>
                      <a:pt x="11" y="2"/>
                      <a:pt x="11" y="2"/>
                    </a:cubicBezTo>
                    <a:cubicBezTo>
                      <a:pt x="11" y="2"/>
                      <a:pt x="11" y="3"/>
                      <a:pt x="11" y="3"/>
                    </a:cubicBezTo>
                    <a:cubicBezTo>
                      <a:pt x="10" y="3"/>
                      <a:pt x="10" y="2"/>
                      <a:pt x="10" y="2"/>
                    </a:cubicBezTo>
                    <a:cubicBezTo>
                      <a:pt x="10" y="2"/>
                      <a:pt x="9" y="2"/>
                      <a:pt x="9" y="2"/>
                    </a:cubicBezTo>
                    <a:cubicBezTo>
                      <a:pt x="8" y="2"/>
                      <a:pt x="8" y="3"/>
                      <a:pt x="8" y="3"/>
                    </a:cubicBezTo>
                    <a:cubicBezTo>
                      <a:pt x="8" y="2"/>
                      <a:pt x="8" y="2"/>
                      <a:pt x="8" y="2"/>
                    </a:cubicBezTo>
                    <a:cubicBezTo>
                      <a:pt x="8" y="3"/>
                      <a:pt x="8" y="3"/>
                      <a:pt x="8" y="4"/>
                    </a:cubicBezTo>
                    <a:cubicBezTo>
                      <a:pt x="8" y="4"/>
                      <a:pt x="8" y="5"/>
                      <a:pt x="7" y="5"/>
                    </a:cubicBezTo>
                    <a:cubicBezTo>
                      <a:pt x="7" y="5"/>
                      <a:pt x="7" y="5"/>
                      <a:pt x="6" y="5"/>
                    </a:cubicBezTo>
                    <a:cubicBezTo>
                      <a:pt x="6" y="5"/>
                      <a:pt x="6" y="6"/>
                      <a:pt x="6" y="6"/>
                    </a:cubicBezTo>
                    <a:cubicBezTo>
                      <a:pt x="6" y="6"/>
                      <a:pt x="5" y="6"/>
                      <a:pt x="5" y="7"/>
                    </a:cubicBezTo>
                    <a:cubicBezTo>
                      <a:pt x="5" y="7"/>
                      <a:pt x="5" y="7"/>
                      <a:pt x="5" y="7"/>
                    </a:cubicBezTo>
                    <a:cubicBezTo>
                      <a:pt x="5" y="8"/>
                      <a:pt x="5" y="7"/>
                      <a:pt x="5" y="8"/>
                    </a:cubicBezTo>
                    <a:cubicBezTo>
                      <a:pt x="4" y="8"/>
                      <a:pt x="5" y="8"/>
                      <a:pt x="5" y="9"/>
                    </a:cubicBezTo>
                    <a:cubicBezTo>
                      <a:pt x="5" y="9"/>
                      <a:pt x="5" y="9"/>
                      <a:pt x="5" y="10"/>
                    </a:cubicBezTo>
                    <a:cubicBezTo>
                      <a:pt x="4" y="10"/>
                      <a:pt x="4" y="10"/>
                      <a:pt x="4" y="10"/>
                    </a:cubicBezTo>
                    <a:cubicBezTo>
                      <a:pt x="4" y="11"/>
                      <a:pt x="3" y="11"/>
                      <a:pt x="3" y="11"/>
                    </a:cubicBezTo>
                    <a:cubicBezTo>
                      <a:pt x="3" y="11"/>
                      <a:pt x="3" y="12"/>
                      <a:pt x="3" y="12"/>
                    </a:cubicBezTo>
                    <a:cubicBezTo>
                      <a:pt x="2" y="12"/>
                      <a:pt x="2" y="13"/>
                      <a:pt x="2" y="13"/>
                    </a:cubicBezTo>
                    <a:cubicBezTo>
                      <a:pt x="2" y="14"/>
                      <a:pt x="2" y="14"/>
                      <a:pt x="2" y="15"/>
                    </a:cubicBezTo>
                    <a:cubicBezTo>
                      <a:pt x="2" y="15"/>
                      <a:pt x="2" y="16"/>
                      <a:pt x="2" y="16"/>
                    </a:cubicBezTo>
                    <a:cubicBezTo>
                      <a:pt x="2" y="16"/>
                      <a:pt x="2" y="16"/>
                      <a:pt x="2" y="16"/>
                    </a:cubicBezTo>
                    <a:cubicBezTo>
                      <a:pt x="2" y="17"/>
                      <a:pt x="3" y="17"/>
                      <a:pt x="2" y="17"/>
                    </a:cubicBezTo>
                    <a:cubicBezTo>
                      <a:pt x="2" y="18"/>
                      <a:pt x="2" y="18"/>
                      <a:pt x="2" y="18"/>
                    </a:cubicBezTo>
                    <a:cubicBezTo>
                      <a:pt x="1" y="18"/>
                      <a:pt x="1" y="17"/>
                      <a:pt x="1" y="17"/>
                    </a:cubicBezTo>
                    <a:cubicBezTo>
                      <a:pt x="1" y="17"/>
                      <a:pt x="0" y="17"/>
                      <a:pt x="0" y="17"/>
                    </a:cubicBezTo>
                    <a:cubicBezTo>
                      <a:pt x="0" y="18"/>
                      <a:pt x="0" y="18"/>
                      <a:pt x="0" y="19"/>
                    </a:cubicBezTo>
                    <a:cubicBezTo>
                      <a:pt x="0" y="19"/>
                      <a:pt x="0" y="19"/>
                      <a:pt x="0" y="19"/>
                    </a:cubicBezTo>
                    <a:cubicBezTo>
                      <a:pt x="0" y="20"/>
                      <a:pt x="1" y="19"/>
                      <a:pt x="1" y="20"/>
                    </a:cubicBezTo>
                    <a:cubicBezTo>
                      <a:pt x="1" y="20"/>
                      <a:pt x="2" y="20"/>
                      <a:pt x="2" y="20"/>
                    </a:cubicBezTo>
                    <a:cubicBezTo>
                      <a:pt x="2" y="21"/>
                      <a:pt x="3" y="21"/>
                      <a:pt x="3" y="21"/>
                    </a:cubicBezTo>
                    <a:cubicBezTo>
                      <a:pt x="3" y="22"/>
                      <a:pt x="3" y="22"/>
                      <a:pt x="4" y="22"/>
                    </a:cubicBezTo>
                    <a:cubicBezTo>
                      <a:pt x="4" y="22"/>
                      <a:pt x="4" y="22"/>
                      <a:pt x="4" y="23"/>
                    </a:cubicBezTo>
                    <a:cubicBezTo>
                      <a:pt x="5" y="23"/>
                      <a:pt x="4" y="23"/>
                      <a:pt x="5" y="24"/>
                    </a:cubicBezTo>
                    <a:cubicBezTo>
                      <a:pt x="5" y="24"/>
                      <a:pt x="5" y="25"/>
                      <a:pt x="5" y="25"/>
                    </a:cubicBezTo>
                    <a:cubicBezTo>
                      <a:pt x="5" y="25"/>
                      <a:pt x="5" y="26"/>
                      <a:pt x="6" y="26"/>
                    </a:cubicBezTo>
                    <a:cubicBezTo>
                      <a:pt x="6" y="26"/>
                      <a:pt x="6" y="26"/>
                      <a:pt x="6" y="26"/>
                    </a:cubicBezTo>
                    <a:cubicBezTo>
                      <a:pt x="7" y="26"/>
                      <a:pt x="7" y="26"/>
                      <a:pt x="7" y="27"/>
                    </a:cubicBezTo>
                    <a:cubicBezTo>
                      <a:pt x="7" y="27"/>
                      <a:pt x="7" y="27"/>
                      <a:pt x="7" y="27"/>
                    </a:cubicBezTo>
                    <a:cubicBezTo>
                      <a:pt x="7" y="28"/>
                      <a:pt x="7" y="28"/>
                      <a:pt x="7" y="28"/>
                    </a:cubicBezTo>
                    <a:cubicBezTo>
                      <a:pt x="7" y="29"/>
                      <a:pt x="7" y="29"/>
                      <a:pt x="7" y="29"/>
                    </a:cubicBezTo>
                    <a:cubicBezTo>
                      <a:pt x="8" y="29"/>
                      <a:pt x="8" y="29"/>
                      <a:pt x="8" y="29"/>
                    </a:cubicBezTo>
                    <a:cubicBezTo>
                      <a:pt x="9" y="29"/>
                      <a:pt x="9" y="29"/>
                      <a:pt x="10" y="29"/>
                    </a:cubicBezTo>
                    <a:cubicBezTo>
                      <a:pt x="10" y="29"/>
                      <a:pt x="10" y="29"/>
                      <a:pt x="10" y="29"/>
                    </a:cubicBezTo>
                    <a:cubicBezTo>
                      <a:pt x="11" y="29"/>
                      <a:pt x="11" y="29"/>
                      <a:pt x="11" y="30"/>
                    </a:cubicBezTo>
                    <a:cubicBezTo>
                      <a:pt x="12" y="30"/>
                      <a:pt x="12" y="30"/>
                      <a:pt x="12" y="31"/>
                    </a:cubicBezTo>
                    <a:cubicBezTo>
                      <a:pt x="13" y="31"/>
                      <a:pt x="13" y="31"/>
                      <a:pt x="13" y="31"/>
                    </a:cubicBezTo>
                    <a:cubicBezTo>
                      <a:pt x="13" y="31"/>
                      <a:pt x="14" y="31"/>
                      <a:pt x="14" y="31"/>
                    </a:cubicBezTo>
                    <a:cubicBezTo>
                      <a:pt x="14" y="31"/>
                      <a:pt x="15" y="31"/>
                      <a:pt x="15" y="31"/>
                    </a:cubicBezTo>
                    <a:cubicBezTo>
                      <a:pt x="15" y="31"/>
                      <a:pt x="15" y="32"/>
                      <a:pt x="16" y="32"/>
                    </a:cubicBezTo>
                    <a:cubicBezTo>
                      <a:pt x="16" y="32"/>
                      <a:pt x="16" y="32"/>
                      <a:pt x="16" y="32"/>
                    </a:cubicBezTo>
                    <a:cubicBezTo>
                      <a:pt x="17" y="32"/>
                      <a:pt x="17" y="31"/>
                      <a:pt x="17" y="31"/>
                    </a:cubicBezTo>
                    <a:cubicBezTo>
                      <a:pt x="17" y="30"/>
                      <a:pt x="17" y="30"/>
                      <a:pt x="18" y="30"/>
                    </a:cubicBezTo>
                    <a:cubicBezTo>
                      <a:pt x="18" y="30"/>
                      <a:pt x="18" y="30"/>
                      <a:pt x="19" y="30"/>
                    </a:cubicBezTo>
                    <a:cubicBezTo>
                      <a:pt x="19" y="30"/>
                      <a:pt x="19" y="29"/>
                      <a:pt x="19" y="29"/>
                    </a:cubicBezTo>
                    <a:cubicBezTo>
                      <a:pt x="19" y="29"/>
                      <a:pt x="19" y="30"/>
                      <a:pt x="20" y="30"/>
                    </a:cubicBezTo>
                    <a:cubicBezTo>
                      <a:pt x="20" y="30"/>
                      <a:pt x="20" y="30"/>
                      <a:pt x="21" y="30"/>
                    </a:cubicBezTo>
                    <a:cubicBezTo>
                      <a:pt x="21" y="30"/>
                      <a:pt x="21" y="30"/>
                      <a:pt x="22" y="30"/>
                    </a:cubicBezTo>
                    <a:cubicBezTo>
                      <a:pt x="22" y="30"/>
                      <a:pt x="22" y="30"/>
                      <a:pt x="22" y="30"/>
                    </a:cubicBezTo>
                    <a:cubicBezTo>
                      <a:pt x="22" y="30"/>
                      <a:pt x="23" y="30"/>
                      <a:pt x="23" y="30"/>
                    </a:cubicBezTo>
                    <a:cubicBezTo>
                      <a:pt x="24" y="30"/>
                      <a:pt x="24" y="30"/>
                      <a:pt x="24" y="30"/>
                    </a:cubicBezTo>
                    <a:cubicBezTo>
                      <a:pt x="25" y="29"/>
                      <a:pt x="25" y="29"/>
                      <a:pt x="25" y="29"/>
                    </a:cubicBezTo>
                    <a:cubicBezTo>
                      <a:pt x="25" y="29"/>
                      <a:pt x="26" y="29"/>
                      <a:pt x="26" y="28"/>
                    </a:cubicBezTo>
                    <a:cubicBezTo>
                      <a:pt x="26" y="28"/>
                      <a:pt x="26" y="28"/>
                      <a:pt x="26" y="28"/>
                    </a:cubicBezTo>
                    <a:cubicBezTo>
                      <a:pt x="27" y="27"/>
                      <a:pt x="27" y="28"/>
                      <a:pt x="27" y="27"/>
                    </a:cubicBezTo>
                    <a:cubicBezTo>
                      <a:pt x="28" y="27"/>
                      <a:pt x="28" y="28"/>
                      <a:pt x="29" y="28"/>
                    </a:cubicBezTo>
                    <a:cubicBezTo>
                      <a:pt x="29" y="28"/>
                      <a:pt x="29" y="28"/>
                      <a:pt x="30" y="28"/>
                    </a:cubicBezTo>
                    <a:cubicBezTo>
                      <a:pt x="30" y="28"/>
                      <a:pt x="30" y="28"/>
                      <a:pt x="30" y="27"/>
                    </a:cubicBezTo>
                    <a:cubicBezTo>
                      <a:pt x="31" y="27"/>
                      <a:pt x="31" y="27"/>
                      <a:pt x="31" y="27"/>
                    </a:cubicBezTo>
                    <a:cubicBezTo>
                      <a:pt x="31" y="26"/>
                      <a:pt x="31" y="26"/>
                      <a:pt x="32" y="25"/>
                    </a:cubicBezTo>
                    <a:cubicBezTo>
                      <a:pt x="32" y="25"/>
                      <a:pt x="33" y="25"/>
                      <a:pt x="33" y="24"/>
                    </a:cubicBezTo>
                    <a:cubicBezTo>
                      <a:pt x="33" y="24"/>
                      <a:pt x="34" y="24"/>
                      <a:pt x="34" y="23"/>
                    </a:cubicBezTo>
                    <a:cubicBezTo>
                      <a:pt x="34" y="23"/>
                      <a:pt x="34" y="23"/>
                      <a:pt x="35" y="22"/>
                    </a:cubicBezTo>
                    <a:cubicBezTo>
                      <a:pt x="35" y="22"/>
                      <a:pt x="35" y="22"/>
                      <a:pt x="36" y="21"/>
                    </a:cubicBezTo>
                    <a:cubicBezTo>
                      <a:pt x="36" y="21"/>
                      <a:pt x="36" y="21"/>
                      <a:pt x="37" y="20"/>
                    </a:cubicBezTo>
                    <a:cubicBezTo>
                      <a:pt x="37" y="20"/>
                      <a:pt x="37" y="20"/>
                      <a:pt x="37" y="19"/>
                    </a:cubicBezTo>
                    <a:cubicBezTo>
                      <a:pt x="37" y="19"/>
                      <a:pt x="38" y="19"/>
                      <a:pt x="37" y="19"/>
                    </a:cubicBezTo>
                    <a:cubicBezTo>
                      <a:pt x="37" y="19"/>
                      <a:pt x="37" y="19"/>
                      <a:pt x="37" y="1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16"/>
              <p:cNvSpPr>
                <a:spLocks/>
              </p:cNvSpPr>
              <p:nvPr/>
            </p:nvSpPr>
            <p:spPr bwMode="auto">
              <a:xfrm>
                <a:off x="3535364" y="1897064"/>
                <a:ext cx="31750" cy="11113"/>
              </a:xfrm>
              <a:custGeom>
                <a:avLst/>
                <a:gdLst>
                  <a:gd name="T0" fmla="*/ 1 w 3"/>
                  <a:gd name="T1" fmla="*/ 0 h 1"/>
                  <a:gd name="T2" fmla="*/ 1 w 3"/>
                  <a:gd name="T3" fmla="*/ 0 h 1"/>
                  <a:gd name="T4" fmla="*/ 1 w 3"/>
                  <a:gd name="T5" fmla="*/ 1 h 1"/>
                  <a:gd name="T6" fmla="*/ 2 w 3"/>
                  <a:gd name="T7" fmla="*/ 1 h 1"/>
                  <a:gd name="T8" fmla="*/ 3 w 3"/>
                  <a:gd name="T9" fmla="*/ 1 h 1"/>
                  <a:gd name="T10" fmla="*/ 3 w 3"/>
                  <a:gd name="T11" fmla="*/ 0 h 1"/>
                  <a:gd name="T12" fmla="*/ 1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1" y="0"/>
                    </a:moveTo>
                    <a:cubicBezTo>
                      <a:pt x="1" y="0"/>
                      <a:pt x="1" y="0"/>
                      <a:pt x="1" y="0"/>
                    </a:cubicBezTo>
                    <a:cubicBezTo>
                      <a:pt x="0" y="1"/>
                      <a:pt x="1" y="1"/>
                      <a:pt x="1" y="1"/>
                    </a:cubicBezTo>
                    <a:cubicBezTo>
                      <a:pt x="1" y="1"/>
                      <a:pt x="1" y="1"/>
                      <a:pt x="2" y="1"/>
                    </a:cubicBezTo>
                    <a:cubicBezTo>
                      <a:pt x="2" y="1"/>
                      <a:pt x="3" y="1"/>
                      <a:pt x="3" y="1"/>
                    </a:cubicBezTo>
                    <a:cubicBezTo>
                      <a:pt x="3" y="1"/>
                      <a:pt x="3" y="1"/>
                      <a:pt x="3" y="0"/>
                    </a:cubicBezTo>
                    <a:cubicBezTo>
                      <a:pt x="2" y="0"/>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17"/>
              <p:cNvSpPr>
                <a:spLocks/>
              </p:cNvSpPr>
              <p:nvPr/>
            </p:nvSpPr>
            <p:spPr bwMode="auto">
              <a:xfrm>
                <a:off x="4475164" y="1011239"/>
                <a:ext cx="9525" cy="11113"/>
              </a:xfrm>
              <a:custGeom>
                <a:avLst/>
                <a:gdLst>
                  <a:gd name="T0" fmla="*/ 0 w 1"/>
                  <a:gd name="T1" fmla="*/ 0 h 1"/>
                  <a:gd name="T2" fmla="*/ 0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18"/>
              <p:cNvSpPr>
                <a:spLocks/>
              </p:cNvSpPr>
              <p:nvPr/>
            </p:nvSpPr>
            <p:spPr bwMode="auto">
              <a:xfrm>
                <a:off x="4484689" y="1000126"/>
                <a:ext cx="33338" cy="11113"/>
              </a:xfrm>
              <a:custGeom>
                <a:avLst/>
                <a:gdLst>
                  <a:gd name="T0" fmla="*/ 2 w 3"/>
                  <a:gd name="T1" fmla="*/ 1 h 1"/>
                  <a:gd name="T2" fmla="*/ 1 w 3"/>
                  <a:gd name="T3" fmla="*/ 1 h 1"/>
                  <a:gd name="T4" fmla="*/ 0 w 3"/>
                  <a:gd name="T5" fmla="*/ 1 h 1"/>
                  <a:gd name="T6" fmla="*/ 1 w 3"/>
                  <a:gd name="T7" fmla="*/ 1 h 1"/>
                  <a:gd name="T8" fmla="*/ 2 w 3"/>
                  <a:gd name="T9" fmla="*/ 1 h 1"/>
                  <a:gd name="T10" fmla="*/ 3 w 3"/>
                  <a:gd name="T11" fmla="*/ 1 h 1"/>
                  <a:gd name="T12" fmla="*/ 2 w 3"/>
                  <a:gd name="T13" fmla="*/ 0 h 1"/>
                  <a:gd name="T14" fmla="*/ 2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2" y="1"/>
                    </a:moveTo>
                    <a:cubicBezTo>
                      <a:pt x="1" y="1"/>
                      <a:pt x="1" y="1"/>
                      <a:pt x="1" y="1"/>
                    </a:cubicBezTo>
                    <a:cubicBezTo>
                      <a:pt x="1" y="1"/>
                      <a:pt x="1" y="1"/>
                      <a:pt x="0" y="1"/>
                    </a:cubicBezTo>
                    <a:cubicBezTo>
                      <a:pt x="1" y="1"/>
                      <a:pt x="1" y="1"/>
                      <a:pt x="1" y="1"/>
                    </a:cubicBezTo>
                    <a:cubicBezTo>
                      <a:pt x="2" y="1"/>
                      <a:pt x="2" y="1"/>
                      <a:pt x="2" y="1"/>
                    </a:cubicBezTo>
                    <a:cubicBezTo>
                      <a:pt x="2" y="1"/>
                      <a:pt x="2" y="1"/>
                      <a:pt x="3" y="1"/>
                    </a:cubicBezTo>
                    <a:cubicBezTo>
                      <a:pt x="3" y="1"/>
                      <a:pt x="3" y="1"/>
                      <a:pt x="2" y="0"/>
                    </a:cubicBezTo>
                    <a:cubicBezTo>
                      <a:pt x="2" y="0"/>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19"/>
              <p:cNvSpPr>
                <a:spLocks/>
              </p:cNvSpPr>
              <p:nvPr/>
            </p:nvSpPr>
            <p:spPr bwMode="auto">
              <a:xfrm>
                <a:off x="4518027" y="989014"/>
                <a:ext cx="20638" cy="22225"/>
              </a:xfrm>
              <a:custGeom>
                <a:avLst/>
                <a:gdLst>
                  <a:gd name="T0" fmla="*/ 1 w 2"/>
                  <a:gd name="T1" fmla="*/ 2 h 2"/>
                  <a:gd name="T2" fmla="*/ 2 w 2"/>
                  <a:gd name="T3" fmla="*/ 1 h 2"/>
                  <a:gd name="T4" fmla="*/ 2 w 2"/>
                  <a:gd name="T5" fmla="*/ 1 h 2"/>
                  <a:gd name="T6" fmla="*/ 2 w 2"/>
                  <a:gd name="T7" fmla="*/ 0 h 2"/>
                  <a:gd name="T8" fmla="*/ 1 w 2"/>
                  <a:gd name="T9" fmla="*/ 0 h 2"/>
                  <a:gd name="T10" fmla="*/ 1 w 2"/>
                  <a:gd name="T11" fmla="*/ 1 h 2"/>
                  <a:gd name="T12" fmla="*/ 0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2" y="1"/>
                      <a:pt x="2" y="1"/>
                      <a:pt x="2" y="1"/>
                    </a:cubicBezTo>
                    <a:cubicBezTo>
                      <a:pt x="2" y="1"/>
                      <a:pt x="2" y="1"/>
                      <a:pt x="2" y="1"/>
                    </a:cubicBezTo>
                    <a:cubicBezTo>
                      <a:pt x="2" y="1"/>
                      <a:pt x="2" y="1"/>
                      <a:pt x="2" y="0"/>
                    </a:cubicBezTo>
                    <a:cubicBezTo>
                      <a:pt x="2" y="0"/>
                      <a:pt x="1" y="0"/>
                      <a:pt x="1" y="0"/>
                    </a:cubicBezTo>
                    <a:cubicBezTo>
                      <a:pt x="1" y="0"/>
                      <a:pt x="1" y="0"/>
                      <a:pt x="1" y="1"/>
                    </a:cubicBezTo>
                    <a:cubicBezTo>
                      <a:pt x="0" y="1"/>
                      <a:pt x="0" y="1"/>
                      <a:pt x="0" y="1"/>
                    </a:cubicBezTo>
                    <a:cubicBezTo>
                      <a:pt x="0" y="1"/>
                      <a:pt x="0"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20"/>
              <p:cNvSpPr>
                <a:spLocks/>
              </p:cNvSpPr>
              <p:nvPr/>
            </p:nvSpPr>
            <p:spPr bwMode="auto">
              <a:xfrm>
                <a:off x="4495802" y="989014"/>
                <a:ext cx="42863" cy="11113"/>
              </a:xfrm>
              <a:custGeom>
                <a:avLst/>
                <a:gdLst>
                  <a:gd name="T0" fmla="*/ 2 w 4"/>
                  <a:gd name="T1" fmla="*/ 0 h 1"/>
                  <a:gd name="T2" fmla="*/ 3 w 4"/>
                  <a:gd name="T3" fmla="*/ 0 h 1"/>
                  <a:gd name="T4" fmla="*/ 3 w 4"/>
                  <a:gd name="T5" fmla="*/ 0 h 1"/>
                  <a:gd name="T6" fmla="*/ 2 w 4"/>
                  <a:gd name="T7" fmla="*/ 0 h 1"/>
                  <a:gd name="T8" fmla="*/ 1 w 4"/>
                  <a:gd name="T9" fmla="*/ 0 h 1"/>
                  <a:gd name="T10" fmla="*/ 1 w 4"/>
                  <a:gd name="T11" fmla="*/ 1 h 1"/>
                  <a:gd name="T12" fmla="*/ 1 w 4"/>
                  <a:gd name="T13" fmla="*/ 1 h 1"/>
                  <a:gd name="T14" fmla="*/ 2 w 4"/>
                  <a:gd name="T15" fmla="*/ 1 h 1"/>
                  <a:gd name="T16" fmla="*/ 2 w 4"/>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2" y="0"/>
                    </a:moveTo>
                    <a:cubicBezTo>
                      <a:pt x="3" y="0"/>
                      <a:pt x="4" y="0"/>
                      <a:pt x="3" y="0"/>
                    </a:cubicBezTo>
                    <a:cubicBezTo>
                      <a:pt x="3" y="0"/>
                      <a:pt x="3" y="0"/>
                      <a:pt x="3" y="0"/>
                    </a:cubicBezTo>
                    <a:cubicBezTo>
                      <a:pt x="2" y="0"/>
                      <a:pt x="2" y="0"/>
                      <a:pt x="2" y="0"/>
                    </a:cubicBezTo>
                    <a:cubicBezTo>
                      <a:pt x="2" y="0"/>
                      <a:pt x="1" y="0"/>
                      <a:pt x="1" y="0"/>
                    </a:cubicBezTo>
                    <a:cubicBezTo>
                      <a:pt x="1" y="1"/>
                      <a:pt x="0" y="1"/>
                      <a:pt x="1" y="1"/>
                    </a:cubicBezTo>
                    <a:cubicBezTo>
                      <a:pt x="1" y="1"/>
                      <a:pt x="1" y="1"/>
                      <a:pt x="1" y="1"/>
                    </a:cubicBezTo>
                    <a:cubicBezTo>
                      <a:pt x="2" y="1"/>
                      <a:pt x="2" y="1"/>
                      <a:pt x="2" y="1"/>
                    </a:cubicBezTo>
                    <a:cubicBezTo>
                      <a:pt x="2" y="1"/>
                      <a:pt x="2" y="1"/>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21"/>
              <p:cNvSpPr>
                <a:spLocks/>
              </p:cNvSpPr>
              <p:nvPr/>
            </p:nvSpPr>
            <p:spPr bwMode="auto">
              <a:xfrm>
                <a:off x="4646614" y="935039"/>
                <a:ext cx="22225" cy="22225"/>
              </a:xfrm>
              <a:custGeom>
                <a:avLst/>
                <a:gdLst>
                  <a:gd name="T0" fmla="*/ 2 w 2"/>
                  <a:gd name="T1" fmla="*/ 1 h 2"/>
                  <a:gd name="T2" fmla="*/ 1 w 2"/>
                  <a:gd name="T3" fmla="*/ 1 h 2"/>
                  <a:gd name="T4" fmla="*/ 0 w 2"/>
                  <a:gd name="T5" fmla="*/ 1 h 2"/>
                  <a:gd name="T6" fmla="*/ 1 w 2"/>
                  <a:gd name="T7" fmla="*/ 1 h 2"/>
                  <a:gd name="T8" fmla="*/ 1 w 2"/>
                  <a:gd name="T9" fmla="*/ 2 h 2"/>
                  <a:gd name="T10" fmla="*/ 2 w 2"/>
                  <a:gd name="T11" fmla="*/ 1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1" y="0"/>
                      <a:pt x="1" y="1"/>
                      <a:pt x="1" y="1"/>
                    </a:cubicBezTo>
                    <a:cubicBezTo>
                      <a:pt x="0" y="1"/>
                      <a:pt x="0" y="1"/>
                      <a:pt x="0" y="1"/>
                    </a:cubicBezTo>
                    <a:cubicBezTo>
                      <a:pt x="0" y="1"/>
                      <a:pt x="0" y="1"/>
                      <a:pt x="1" y="1"/>
                    </a:cubicBezTo>
                    <a:cubicBezTo>
                      <a:pt x="1" y="1"/>
                      <a:pt x="1" y="1"/>
                      <a:pt x="1" y="2"/>
                    </a:cubicBezTo>
                    <a:cubicBezTo>
                      <a:pt x="1" y="2"/>
                      <a:pt x="2" y="2"/>
                      <a:pt x="2" y="1"/>
                    </a:cubicBezTo>
                    <a:cubicBezTo>
                      <a:pt x="2" y="1"/>
                      <a:pt x="2" y="1"/>
                      <a:pt x="2" y="1"/>
                    </a:cubicBezTo>
                    <a:cubicBezTo>
                      <a:pt x="2" y="1"/>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22"/>
              <p:cNvSpPr>
                <a:spLocks/>
              </p:cNvSpPr>
              <p:nvPr/>
            </p:nvSpPr>
            <p:spPr bwMode="auto">
              <a:xfrm>
                <a:off x="4032252" y="935039"/>
                <a:ext cx="20638" cy="11113"/>
              </a:xfrm>
              <a:custGeom>
                <a:avLst/>
                <a:gdLst>
                  <a:gd name="T0" fmla="*/ 1 w 2"/>
                  <a:gd name="T1" fmla="*/ 1 h 1"/>
                  <a:gd name="T2" fmla="*/ 1 w 2"/>
                  <a:gd name="T3" fmla="*/ 1 h 1"/>
                  <a:gd name="T4" fmla="*/ 2 w 2"/>
                  <a:gd name="T5" fmla="*/ 0 h 1"/>
                  <a:gd name="T6" fmla="*/ 1 w 2"/>
                  <a:gd name="T7" fmla="*/ 0 h 1"/>
                  <a:gd name="T8" fmla="*/ 1 w 2"/>
                  <a:gd name="T9" fmla="*/ 0 h 1"/>
                  <a:gd name="T10" fmla="*/ 0 w 2"/>
                  <a:gd name="T11" fmla="*/ 1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1" y="1"/>
                      <a:pt x="1" y="1"/>
                    </a:cubicBezTo>
                    <a:cubicBezTo>
                      <a:pt x="2" y="0"/>
                      <a:pt x="2" y="0"/>
                      <a:pt x="2" y="0"/>
                    </a:cubicBezTo>
                    <a:cubicBezTo>
                      <a:pt x="2" y="0"/>
                      <a:pt x="1" y="0"/>
                      <a:pt x="1" y="0"/>
                    </a:cubicBezTo>
                    <a:cubicBezTo>
                      <a:pt x="1" y="0"/>
                      <a:pt x="1" y="0"/>
                      <a:pt x="1" y="0"/>
                    </a:cubicBezTo>
                    <a:cubicBezTo>
                      <a:pt x="1" y="0"/>
                      <a:pt x="0" y="0"/>
                      <a:pt x="0" y="1"/>
                    </a:cubicBezTo>
                    <a:cubicBezTo>
                      <a:pt x="0" y="1"/>
                      <a:pt x="0" y="1"/>
                      <a:pt x="0" y="1"/>
                    </a:cubicBezTo>
                    <a:cubicBezTo>
                      <a:pt x="0" y="1"/>
                      <a:pt x="0"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23"/>
              <p:cNvSpPr>
                <a:spLocks/>
              </p:cNvSpPr>
              <p:nvPr/>
            </p:nvSpPr>
            <p:spPr bwMode="auto">
              <a:xfrm>
                <a:off x="4313239" y="935039"/>
                <a:ext cx="517525" cy="357188"/>
              </a:xfrm>
              <a:custGeom>
                <a:avLst/>
                <a:gdLst>
                  <a:gd name="T0" fmla="*/ 1 w 48"/>
                  <a:gd name="T1" fmla="*/ 27 h 33"/>
                  <a:gd name="T2" fmla="*/ 1 w 48"/>
                  <a:gd name="T3" fmla="*/ 29 h 33"/>
                  <a:gd name="T4" fmla="*/ 2 w 48"/>
                  <a:gd name="T5" fmla="*/ 32 h 33"/>
                  <a:gd name="T6" fmla="*/ 6 w 48"/>
                  <a:gd name="T7" fmla="*/ 33 h 33"/>
                  <a:gd name="T8" fmla="*/ 10 w 48"/>
                  <a:gd name="T9" fmla="*/ 31 h 33"/>
                  <a:gd name="T10" fmla="*/ 11 w 48"/>
                  <a:gd name="T11" fmla="*/ 30 h 33"/>
                  <a:gd name="T12" fmla="*/ 13 w 48"/>
                  <a:gd name="T13" fmla="*/ 30 h 33"/>
                  <a:gd name="T14" fmla="*/ 15 w 48"/>
                  <a:gd name="T15" fmla="*/ 29 h 33"/>
                  <a:gd name="T16" fmla="*/ 16 w 48"/>
                  <a:gd name="T17" fmla="*/ 27 h 33"/>
                  <a:gd name="T18" fmla="*/ 16 w 48"/>
                  <a:gd name="T19" fmla="*/ 25 h 33"/>
                  <a:gd name="T20" fmla="*/ 15 w 48"/>
                  <a:gd name="T21" fmla="*/ 22 h 33"/>
                  <a:gd name="T22" fmla="*/ 15 w 48"/>
                  <a:gd name="T23" fmla="*/ 18 h 33"/>
                  <a:gd name="T24" fmla="*/ 17 w 48"/>
                  <a:gd name="T25" fmla="*/ 18 h 33"/>
                  <a:gd name="T26" fmla="*/ 17 w 48"/>
                  <a:gd name="T27" fmla="*/ 17 h 33"/>
                  <a:gd name="T28" fmla="*/ 18 w 48"/>
                  <a:gd name="T29" fmla="*/ 14 h 33"/>
                  <a:gd name="T30" fmla="*/ 19 w 48"/>
                  <a:gd name="T31" fmla="*/ 12 h 33"/>
                  <a:gd name="T32" fmla="*/ 21 w 48"/>
                  <a:gd name="T33" fmla="*/ 10 h 33"/>
                  <a:gd name="T34" fmla="*/ 22 w 48"/>
                  <a:gd name="T35" fmla="*/ 8 h 33"/>
                  <a:gd name="T36" fmla="*/ 24 w 48"/>
                  <a:gd name="T37" fmla="*/ 6 h 33"/>
                  <a:gd name="T38" fmla="*/ 27 w 48"/>
                  <a:gd name="T39" fmla="*/ 7 h 33"/>
                  <a:gd name="T40" fmla="*/ 28 w 48"/>
                  <a:gd name="T41" fmla="*/ 5 h 33"/>
                  <a:gd name="T42" fmla="*/ 30 w 48"/>
                  <a:gd name="T43" fmla="*/ 5 h 33"/>
                  <a:gd name="T44" fmla="*/ 34 w 48"/>
                  <a:gd name="T45" fmla="*/ 6 h 33"/>
                  <a:gd name="T46" fmla="*/ 37 w 48"/>
                  <a:gd name="T47" fmla="*/ 6 h 33"/>
                  <a:gd name="T48" fmla="*/ 38 w 48"/>
                  <a:gd name="T49" fmla="*/ 4 h 33"/>
                  <a:gd name="T50" fmla="*/ 41 w 48"/>
                  <a:gd name="T51" fmla="*/ 3 h 33"/>
                  <a:gd name="T52" fmla="*/ 44 w 48"/>
                  <a:gd name="T53" fmla="*/ 4 h 33"/>
                  <a:gd name="T54" fmla="*/ 44 w 48"/>
                  <a:gd name="T55" fmla="*/ 6 h 33"/>
                  <a:gd name="T56" fmla="*/ 46 w 48"/>
                  <a:gd name="T57" fmla="*/ 4 h 33"/>
                  <a:gd name="T58" fmla="*/ 48 w 48"/>
                  <a:gd name="T59" fmla="*/ 4 h 33"/>
                  <a:gd name="T60" fmla="*/ 45 w 48"/>
                  <a:gd name="T61" fmla="*/ 3 h 33"/>
                  <a:gd name="T62" fmla="*/ 46 w 48"/>
                  <a:gd name="T63" fmla="*/ 2 h 33"/>
                  <a:gd name="T64" fmla="*/ 45 w 48"/>
                  <a:gd name="T65" fmla="*/ 1 h 33"/>
                  <a:gd name="T66" fmla="*/ 42 w 48"/>
                  <a:gd name="T67" fmla="*/ 1 h 33"/>
                  <a:gd name="T68" fmla="*/ 40 w 48"/>
                  <a:gd name="T69" fmla="*/ 0 h 33"/>
                  <a:gd name="T70" fmla="*/ 39 w 48"/>
                  <a:gd name="T71" fmla="*/ 1 h 33"/>
                  <a:gd name="T72" fmla="*/ 37 w 48"/>
                  <a:gd name="T73" fmla="*/ 2 h 33"/>
                  <a:gd name="T74" fmla="*/ 37 w 48"/>
                  <a:gd name="T75" fmla="*/ 1 h 33"/>
                  <a:gd name="T76" fmla="*/ 34 w 48"/>
                  <a:gd name="T77" fmla="*/ 1 h 33"/>
                  <a:gd name="T78" fmla="*/ 33 w 48"/>
                  <a:gd name="T79" fmla="*/ 2 h 33"/>
                  <a:gd name="T80" fmla="*/ 30 w 48"/>
                  <a:gd name="T81" fmla="*/ 2 h 33"/>
                  <a:gd name="T82" fmla="*/ 28 w 48"/>
                  <a:gd name="T83" fmla="*/ 3 h 33"/>
                  <a:gd name="T84" fmla="*/ 26 w 48"/>
                  <a:gd name="T85" fmla="*/ 3 h 33"/>
                  <a:gd name="T86" fmla="*/ 24 w 48"/>
                  <a:gd name="T87" fmla="*/ 4 h 33"/>
                  <a:gd name="T88" fmla="*/ 21 w 48"/>
                  <a:gd name="T89" fmla="*/ 5 h 33"/>
                  <a:gd name="T90" fmla="*/ 20 w 48"/>
                  <a:gd name="T91" fmla="*/ 7 h 33"/>
                  <a:gd name="T92" fmla="*/ 18 w 48"/>
                  <a:gd name="T93" fmla="*/ 8 h 33"/>
                  <a:gd name="T94" fmla="*/ 16 w 48"/>
                  <a:gd name="T95" fmla="*/ 10 h 33"/>
                  <a:gd name="T96" fmla="*/ 15 w 48"/>
                  <a:gd name="T97" fmla="*/ 12 h 33"/>
                  <a:gd name="T98" fmla="*/ 13 w 48"/>
                  <a:gd name="T99" fmla="*/ 15 h 33"/>
                  <a:gd name="T100" fmla="*/ 11 w 48"/>
                  <a:gd name="T101" fmla="*/ 16 h 33"/>
                  <a:gd name="T102" fmla="*/ 10 w 48"/>
                  <a:gd name="T103" fmla="*/ 17 h 33"/>
                  <a:gd name="T104" fmla="*/ 9 w 48"/>
                  <a:gd name="T105" fmla="*/ 18 h 33"/>
                  <a:gd name="T106" fmla="*/ 7 w 48"/>
                  <a:gd name="T107" fmla="*/ 20 h 33"/>
                  <a:gd name="T108" fmla="*/ 4 w 48"/>
                  <a:gd name="T109" fmla="*/ 20 h 33"/>
                  <a:gd name="T110" fmla="*/ 2 w 48"/>
                  <a:gd name="T111" fmla="*/ 22 h 33"/>
                  <a:gd name="T112" fmla="*/ 0 w 48"/>
                  <a:gd name="T113" fmla="*/ 23 h 33"/>
                  <a:gd name="T114" fmla="*/ 0 w 48"/>
                  <a:gd name="T115"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 h="33">
                    <a:moveTo>
                      <a:pt x="0" y="26"/>
                    </a:moveTo>
                    <a:cubicBezTo>
                      <a:pt x="1" y="26"/>
                      <a:pt x="1" y="26"/>
                      <a:pt x="1" y="26"/>
                    </a:cubicBezTo>
                    <a:cubicBezTo>
                      <a:pt x="1" y="27"/>
                      <a:pt x="2" y="27"/>
                      <a:pt x="1" y="27"/>
                    </a:cubicBezTo>
                    <a:cubicBezTo>
                      <a:pt x="1" y="28"/>
                      <a:pt x="1" y="28"/>
                      <a:pt x="1" y="28"/>
                    </a:cubicBezTo>
                    <a:cubicBezTo>
                      <a:pt x="1" y="28"/>
                      <a:pt x="1" y="28"/>
                      <a:pt x="0" y="29"/>
                    </a:cubicBezTo>
                    <a:cubicBezTo>
                      <a:pt x="0" y="29"/>
                      <a:pt x="1" y="29"/>
                      <a:pt x="1" y="29"/>
                    </a:cubicBezTo>
                    <a:cubicBezTo>
                      <a:pt x="2" y="30"/>
                      <a:pt x="1" y="30"/>
                      <a:pt x="1" y="31"/>
                    </a:cubicBezTo>
                    <a:cubicBezTo>
                      <a:pt x="1" y="31"/>
                      <a:pt x="1" y="32"/>
                      <a:pt x="1" y="32"/>
                    </a:cubicBezTo>
                    <a:cubicBezTo>
                      <a:pt x="2" y="32"/>
                      <a:pt x="2" y="32"/>
                      <a:pt x="2" y="32"/>
                    </a:cubicBezTo>
                    <a:cubicBezTo>
                      <a:pt x="3" y="32"/>
                      <a:pt x="3" y="32"/>
                      <a:pt x="3" y="33"/>
                    </a:cubicBezTo>
                    <a:cubicBezTo>
                      <a:pt x="4" y="33"/>
                      <a:pt x="4" y="33"/>
                      <a:pt x="4" y="33"/>
                    </a:cubicBezTo>
                    <a:cubicBezTo>
                      <a:pt x="5" y="33"/>
                      <a:pt x="5" y="33"/>
                      <a:pt x="6" y="33"/>
                    </a:cubicBezTo>
                    <a:cubicBezTo>
                      <a:pt x="7" y="33"/>
                      <a:pt x="7" y="32"/>
                      <a:pt x="8" y="32"/>
                    </a:cubicBezTo>
                    <a:cubicBezTo>
                      <a:pt x="8" y="32"/>
                      <a:pt x="9" y="32"/>
                      <a:pt x="9" y="32"/>
                    </a:cubicBezTo>
                    <a:cubicBezTo>
                      <a:pt x="9" y="31"/>
                      <a:pt x="9" y="31"/>
                      <a:pt x="10" y="31"/>
                    </a:cubicBezTo>
                    <a:cubicBezTo>
                      <a:pt x="10" y="31"/>
                      <a:pt x="10" y="31"/>
                      <a:pt x="10" y="31"/>
                    </a:cubicBezTo>
                    <a:cubicBezTo>
                      <a:pt x="10" y="30"/>
                      <a:pt x="11" y="31"/>
                      <a:pt x="11" y="30"/>
                    </a:cubicBezTo>
                    <a:cubicBezTo>
                      <a:pt x="11" y="30"/>
                      <a:pt x="11" y="30"/>
                      <a:pt x="11" y="30"/>
                    </a:cubicBezTo>
                    <a:cubicBezTo>
                      <a:pt x="12" y="29"/>
                      <a:pt x="11" y="29"/>
                      <a:pt x="12" y="29"/>
                    </a:cubicBezTo>
                    <a:cubicBezTo>
                      <a:pt x="12" y="29"/>
                      <a:pt x="12" y="29"/>
                      <a:pt x="13" y="30"/>
                    </a:cubicBezTo>
                    <a:cubicBezTo>
                      <a:pt x="13" y="30"/>
                      <a:pt x="13" y="30"/>
                      <a:pt x="13" y="30"/>
                    </a:cubicBezTo>
                    <a:cubicBezTo>
                      <a:pt x="13" y="30"/>
                      <a:pt x="13" y="30"/>
                      <a:pt x="13" y="30"/>
                    </a:cubicBezTo>
                    <a:cubicBezTo>
                      <a:pt x="14" y="30"/>
                      <a:pt x="14" y="30"/>
                      <a:pt x="15" y="30"/>
                    </a:cubicBezTo>
                    <a:cubicBezTo>
                      <a:pt x="15" y="30"/>
                      <a:pt x="15" y="30"/>
                      <a:pt x="15" y="29"/>
                    </a:cubicBezTo>
                    <a:cubicBezTo>
                      <a:pt x="15" y="29"/>
                      <a:pt x="14" y="29"/>
                      <a:pt x="14" y="29"/>
                    </a:cubicBezTo>
                    <a:cubicBezTo>
                      <a:pt x="14" y="28"/>
                      <a:pt x="15" y="28"/>
                      <a:pt x="15" y="28"/>
                    </a:cubicBezTo>
                    <a:cubicBezTo>
                      <a:pt x="15" y="28"/>
                      <a:pt x="15" y="28"/>
                      <a:pt x="16" y="27"/>
                    </a:cubicBezTo>
                    <a:cubicBezTo>
                      <a:pt x="16" y="27"/>
                      <a:pt x="16" y="27"/>
                      <a:pt x="16" y="26"/>
                    </a:cubicBezTo>
                    <a:cubicBezTo>
                      <a:pt x="16" y="26"/>
                      <a:pt x="15" y="26"/>
                      <a:pt x="15" y="25"/>
                    </a:cubicBezTo>
                    <a:cubicBezTo>
                      <a:pt x="15" y="25"/>
                      <a:pt x="16" y="25"/>
                      <a:pt x="16" y="25"/>
                    </a:cubicBezTo>
                    <a:cubicBezTo>
                      <a:pt x="16" y="25"/>
                      <a:pt x="16" y="24"/>
                      <a:pt x="16" y="24"/>
                    </a:cubicBezTo>
                    <a:cubicBezTo>
                      <a:pt x="16" y="24"/>
                      <a:pt x="15" y="24"/>
                      <a:pt x="15" y="23"/>
                    </a:cubicBezTo>
                    <a:cubicBezTo>
                      <a:pt x="15" y="23"/>
                      <a:pt x="15" y="23"/>
                      <a:pt x="15" y="22"/>
                    </a:cubicBezTo>
                    <a:cubicBezTo>
                      <a:pt x="15" y="22"/>
                      <a:pt x="15" y="22"/>
                      <a:pt x="14" y="21"/>
                    </a:cubicBezTo>
                    <a:cubicBezTo>
                      <a:pt x="14" y="21"/>
                      <a:pt x="14" y="20"/>
                      <a:pt x="14" y="20"/>
                    </a:cubicBezTo>
                    <a:cubicBezTo>
                      <a:pt x="14" y="19"/>
                      <a:pt x="14" y="19"/>
                      <a:pt x="15" y="18"/>
                    </a:cubicBezTo>
                    <a:cubicBezTo>
                      <a:pt x="15" y="18"/>
                      <a:pt x="15" y="18"/>
                      <a:pt x="15" y="18"/>
                    </a:cubicBezTo>
                    <a:cubicBezTo>
                      <a:pt x="16" y="18"/>
                      <a:pt x="16" y="17"/>
                      <a:pt x="16" y="18"/>
                    </a:cubicBezTo>
                    <a:cubicBezTo>
                      <a:pt x="17" y="18"/>
                      <a:pt x="17" y="18"/>
                      <a:pt x="17" y="18"/>
                    </a:cubicBezTo>
                    <a:cubicBezTo>
                      <a:pt x="17" y="18"/>
                      <a:pt x="18" y="18"/>
                      <a:pt x="18" y="18"/>
                    </a:cubicBezTo>
                    <a:cubicBezTo>
                      <a:pt x="18" y="18"/>
                      <a:pt x="18" y="17"/>
                      <a:pt x="18" y="17"/>
                    </a:cubicBezTo>
                    <a:cubicBezTo>
                      <a:pt x="18" y="17"/>
                      <a:pt x="18" y="17"/>
                      <a:pt x="17" y="17"/>
                    </a:cubicBezTo>
                    <a:cubicBezTo>
                      <a:pt x="17" y="16"/>
                      <a:pt x="17" y="16"/>
                      <a:pt x="17" y="16"/>
                    </a:cubicBezTo>
                    <a:cubicBezTo>
                      <a:pt x="17" y="16"/>
                      <a:pt x="18" y="16"/>
                      <a:pt x="18" y="15"/>
                    </a:cubicBezTo>
                    <a:cubicBezTo>
                      <a:pt x="18" y="15"/>
                      <a:pt x="18" y="15"/>
                      <a:pt x="18" y="14"/>
                    </a:cubicBezTo>
                    <a:cubicBezTo>
                      <a:pt x="19" y="14"/>
                      <a:pt x="18" y="14"/>
                      <a:pt x="18" y="14"/>
                    </a:cubicBezTo>
                    <a:cubicBezTo>
                      <a:pt x="18" y="13"/>
                      <a:pt x="18" y="13"/>
                      <a:pt x="18" y="12"/>
                    </a:cubicBezTo>
                    <a:cubicBezTo>
                      <a:pt x="18" y="12"/>
                      <a:pt x="19" y="12"/>
                      <a:pt x="19" y="12"/>
                    </a:cubicBezTo>
                    <a:cubicBezTo>
                      <a:pt x="19" y="12"/>
                      <a:pt x="19" y="12"/>
                      <a:pt x="20" y="12"/>
                    </a:cubicBezTo>
                    <a:cubicBezTo>
                      <a:pt x="20" y="11"/>
                      <a:pt x="20" y="11"/>
                      <a:pt x="21" y="11"/>
                    </a:cubicBezTo>
                    <a:cubicBezTo>
                      <a:pt x="21" y="11"/>
                      <a:pt x="21" y="11"/>
                      <a:pt x="21" y="10"/>
                    </a:cubicBezTo>
                    <a:cubicBezTo>
                      <a:pt x="21" y="10"/>
                      <a:pt x="21" y="9"/>
                      <a:pt x="21" y="9"/>
                    </a:cubicBezTo>
                    <a:cubicBezTo>
                      <a:pt x="21" y="9"/>
                      <a:pt x="21" y="9"/>
                      <a:pt x="22" y="8"/>
                    </a:cubicBezTo>
                    <a:cubicBezTo>
                      <a:pt x="22" y="8"/>
                      <a:pt x="22" y="8"/>
                      <a:pt x="22" y="8"/>
                    </a:cubicBezTo>
                    <a:cubicBezTo>
                      <a:pt x="22" y="8"/>
                      <a:pt x="23" y="8"/>
                      <a:pt x="23" y="8"/>
                    </a:cubicBezTo>
                    <a:cubicBezTo>
                      <a:pt x="23" y="8"/>
                      <a:pt x="24" y="7"/>
                      <a:pt x="24" y="7"/>
                    </a:cubicBezTo>
                    <a:cubicBezTo>
                      <a:pt x="24" y="7"/>
                      <a:pt x="24" y="7"/>
                      <a:pt x="24" y="6"/>
                    </a:cubicBezTo>
                    <a:cubicBezTo>
                      <a:pt x="25" y="6"/>
                      <a:pt x="25" y="7"/>
                      <a:pt x="25" y="7"/>
                    </a:cubicBezTo>
                    <a:cubicBezTo>
                      <a:pt x="26" y="7"/>
                      <a:pt x="26" y="7"/>
                      <a:pt x="26" y="7"/>
                    </a:cubicBezTo>
                    <a:cubicBezTo>
                      <a:pt x="26" y="7"/>
                      <a:pt x="27" y="7"/>
                      <a:pt x="27" y="7"/>
                    </a:cubicBezTo>
                    <a:cubicBezTo>
                      <a:pt x="27" y="7"/>
                      <a:pt x="28" y="7"/>
                      <a:pt x="28" y="7"/>
                    </a:cubicBezTo>
                    <a:cubicBezTo>
                      <a:pt x="28" y="6"/>
                      <a:pt x="28" y="6"/>
                      <a:pt x="28" y="6"/>
                    </a:cubicBezTo>
                    <a:cubicBezTo>
                      <a:pt x="28" y="6"/>
                      <a:pt x="28" y="5"/>
                      <a:pt x="28" y="5"/>
                    </a:cubicBezTo>
                    <a:cubicBezTo>
                      <a:pt x="29" y="5"/>
                      <a:pt x="29" y="5"/>
                      <a:pt x="29" y="5"/>
                    </a:cubicBezTo>
                    <a:cubicBezTo>
                      <a:pt x="29" y="5"/>
                      <a:pt x="29" y="5"/>
                      <a:pt x="30" y="5"/>
                    </a:cubicBezTo>
                    <a:cubicBezTo>
                      <a:pt x="30" y="5"/>
                      <a:pt x="30" y="5"/>
                      <a:pt x="30" y="5"/>
                    </a:cubicBezTo>
                    <a:cubicBezTo>
                      <a:pt x="31" y="5"/>
                      <a:pt x="31" y="5"/>
                      <a:pt x="32" y="6"/>
                    </a:cubicBezTo>
                    <a:cubicBezTo>
                      <a:pt x="32" y="6"/>
                      <a:pt x="32" y="6"/>
                      <a:pt x="32" y="6"/>
                    </a:cubicBezTo>
                    <a:cubicBezTo>
                      <a:pt x="33" y="6"/>
                      <a:pt x="33" y="6"/>
                      <a:pt x="34" y="6"/>
                    </a:cubicBezTo>
                    <a:cubicBezTo>
                      <a:pt x="34" y="6"/>
                      <a:pt x="34" y="6"/>
                      <a:pt x="35" y="6"/>
                    </a:cubicBezTo>
                    <a:cubicBezTo>
                      <a:pt x="35" y="6"/>
                      <a:pt x="35" y="6"/>
                      <a:pt x="36" y="6"/>
                    </a:cubicBezTo>
                    <a:cubicBezTo>
                      <a:pt x="36" y="6"/>
                      <a:pt x="36" y="7"/>
                      <a:pt x="37" y="6"/>
                    </a:cubicBezTo>
                    <a:cubicBezTo>
                      <a:pt x="37" y="6"/>
                      <a:pt x="37" y="6"/>
                      <a:pt x="37" y="6"/>
                    </a:cubicBezTo>
                    <a:cubicBezTo>
                      <a:pt x="38" y="6"/>
                      <a:pt x="38" y="5"/>
                      <a:pt x="38" y="5"/>
                    </a:cubicBezTo>
                    <a:cubicBezTo>
                      <a:pt x="38" y="5"/>
                      <a:pt x="37" y="4"/>
                      <a:pt x="38" y="4"/>
                    </a:cubicBezTo>
                    <a:cubicBezTo>
                      <a:pt x="38" y="3"/>
                      <a:pt x="39" y="3"/>
                      <a:pt x="39" y="3"/>
                    </a:cubicBezTo>
                    <a:cubicBezTo>
                      <a:pt x="39" y="3"/>
                      <a:pt x="39" y="3"/>
                      <a:pt x="40" y="3"/>
                    </a:cubicBezTo>
                    <a:cubicBezTo>
                      <a:pt x="40" y="3"/>
                      <a:pt x="40" y="3"/>
                      <a:pt x="41" y="3"/>
                    </a:cubicBezTo>
                    <a:cubicBezTo>
                      <a:pt x="41" y="3"/>
                      <a:pt x="41" y="3"/>
                      <a:pt x="42" y="3"/>
                    </a:cubicBezTo>
                    <a:cubicBezTo>
                      <a:pt x="42" y="3"/>
                      <a:pt x="42" y="4"/>
                      <a:pt x="42" y="4"/>
                    </a:cubicBezTo>
                    <a:cubicBezTo>
                      <a:pt x="43" y="4"/>
                      <a:pt x="43" y="3"/>
                      <a:pt x="44" y="4"/>
                    </a:cubicBezTo>
                    <a:cubicBezTo>
                      <a:pt x="44" y="4"/>
                      <a:pt x="43" y="4"/>
                      <a:pt x="43" y="5"/>
                    </a:cubicBezTo>
                    <a:cubicBezTo>
                      <a:pt x="43" y="5"/>
                      <a:pt x="43" y="5"/>
                      <a:pt x="44" y="6"/>
                    </a:cubicBezTo>
                    <a:cubicBezTo>
                      <a:pt x="44" y="6"/>
                      <a:pt x="44" y="6"/>
                      <a:pt x="44" y="6"/>
                    </a:cubicBezTo>
                    <a:cubicBezTo>
                      <a:pt x="44" y="6"/>
                      <a:pt x="44" y="6"/>
                      <a:pt x="44" y="5"/>
                    </a:cubicBezTo>
                    <a:cubicBezTo>
                      <a:pt x="45" y="5"/>
                      <a:pt x="45" y="5"/>
                      <a:pt x="45" y="5"/>
                    </a:cubicBezTo>
                    <a:cubicBezTo>
                      <a:pt x="45" y="4"/>
                      <a:pt x="45" y="4"/>
                      <a:pt x="46" y="4"/>
                    </a:cubicBezTo>
                    <a:cubicBezTo>
                      <a:pt x="46" y="4"/>
                      <a:pt x="47" y="4"/>
                      <a:pt x="47" y="4"/>
                    </a:cubicBezTo>
                    <a:cubicBezTo>
                      <a:pt x="47" y="4"/>
                      <a:pt x="47" y="4"/>
                      <a:pt x="48" y="4"/>
                    </a:cubicBezTo>
                    <a:cubicBezTo>
                      <a:pt x="48" y="4"/>
                      <a:pt x="48" y="4"/>
                      <a:pt x="48" y="4"/>
                    </a:cubicBezTo>
                    <a:cubicBezTo>
                      <a:pt x="47" y="4"/>
                      <a:pt x="47" y="4"/>
                      <a:pt x="47" y="4"/>
                    </a:cubicBezTo>
                    <a:cubicBezTo>
                      <a:pt x="47" y="4"/>
                      <a:pt x="46" y="3"/>
                      <a:pt x="46" y="3"/>
                    </a:cubicBezTo>
                    <a:cubicBezTo>
                      <a:pt x="45" y="3"/>
                      <a:pt x="45" y="3"/>
                      <a:pt x="45" y="3"/>
                    </a:cubicBezTo>
                    <a:cubicBezTo>
                      <a:pt x="44" y="3"/>
                      <a:pt x="44" y="3"/>
                      <a:pt x="44" y="2"/>
                    </a:cubicBezTo>
                    <a:cubicBezTo>
                      <a:pt x="44" y="2"/>
                      <a:pt x="45" y="2"/>
                      <a:pt x="45" y="2"/>
                    </a:cubicBezTo>
                    <a:cubicBezTo>
                      <a:pt x="46" y="2"/>
                      <a:pt x="46" y="2"/>
                      <a:pt x="46" y="2"/>
                    </a:cubicBezTo>
                    <a:cubicBezTo>
                      <a:pt x="46" y="2"/>
                      <a:pt x="47" y="2"/>
                      <a:pt x="47" y="2"/>
                    </a:cubicBezTo>
                    <a:cubicBezTo>
                      <a:pt x="47" y="1"/>
                      <a:pt x="46" y="2"/>
                      <a:pt x="46" y="1"/>
                    </a:cubicBezTo>
                    <a:cubicBezTo>
                      <a:pt x="45" y="1"/>
                      <a:pt x="45" y="1"/>
                      <a:pt x="45" y="1"/>
                    </a:cubicBezTo>
                    <a:cubicBezTo>
                      <a:pt x="44" y="1"/>
                      <a:pt x="44" y="1"/>
                      <a:pt x="43" y="1"/>
                    </a:cubicBezTo>
                    <a:cubicBezTo>
                      <a:pt x="43" y="1"/>
                      <a:pt x="43" y="1"/>
                      <a:pt x="43" y="1"/>
                    </a:cubicBezTo>
                    <a:cubicBezTo>
                      <a:pt x="42" y="1"/>
                      <a:pt x="42" y="1"/>
                      <a:pt x="42" y="1"/>
                    </a:cubicBezTo>
                    <a:cubicBezTo>
                      <a:pt x="42" y="1"/>
                      <a:pt x="42" y="1"/>
                      <a:pt x="42" y="0"/>
                    </a:cubicBezTo>
                    <a:cubicBezTo>
                      <a:pt x="41" y="0"/>
                      <a:pt x="41" y="0"/>
                      <a:pt x="41" y="0"/>
                    </a:cubicBezTo>
                    <a:cubicBezTo>
                      <a:pt x="41" y="0"/>
                      <a:pt x="40" y="0"/>
                      <a:pt x="40" y="0"/>
                    </a:cubicBezTo>
                    <a:cubicBezTo>
                      <a:pt x="40" y="1"/>
                      <a:pt x="40" y="1"/>
                      <a:pt x="40" y="1"/>
                    </a:cubicBezTo>
                    <a:cubicBezTo>
                      <a:pt x="39" y="1"/>
                      <a:pt x="39" y="2"/>
                      <a:pt x="39" y="2"/>
                    </a:cubicBezTo>
                    <a:cubicBezTo>
                      <a:pt x="39" y="1"/>
                      <a:pt x="39" y="1"/>
                      <a:pt x="39" y="1"/>
                    </a:cubicBezTo>
                    <a:cubicBezTo>
                      <a:pt x="39" y="0"/>
                      <a:pt x="39" y="0"/>
                      <a:pt x="38" y="0"/>
                    </a:cubicBezTo>
                    <a:cubicBezTo>
                      <a:pt x="38" y="0"/>
                      <a:pt x="38" y="1"/>
                      <a:pt x="38" y="1"/>
                    </a:cubicBezTo>
                    <a:cubicBezTo>
                      <a:pt x="37" y="1"/>
                      <a:pt x="38" y="2"/>
                      <a:pt x="37" y="2"/>
                    </a:cubicBezTo>
                    <a:cubicBezTo>
                      <a:pt x="37" y="2"/>
                      <a:pt x="36" y="3"/>
                      <a:pt x="36" y="2"/>
                    </a:cubicBezTo>
                    <a:cubicBezTo>
                      <a:pt x="36" y="2"/>
                      <a:pt x="36" y="2"/>
                      <a:pt x="36" y="1"/>
                    </a:cubicBezTo>
                    <a:cubicBezTo>
                      <a:pt x="37" y="1"/>
                      <a:pt x="37" y="1"/>
                      <a:pt x="37" y="1"/>
                    </a:cubicBezTo>
                    <a:cubicBezTo>
                      <a:pt x="37" y="1"/>
                      <a:pt x="37" y="1"/>
                      <a:pt x="37" y="1"/>
                    </a:cubicBezTo>
                    <a:cubicBezTo>
                      <a:pt x="36" y="0"/>
                      <a:pt x="36" y="0"/>
                      <a:pt x="36" y="0"/>
                    </a:cubicBezTo>
                    <a:cubicBezTo>
                      <a:pt x="35" y="0"/>
                      <a:pt x="35" y="0"/>
                      <a:pt x="34" y="1"/>
                    </a:cubicBezTo>
                    <a:cubicBezTo>
                      <a:pt x="34" y="1"/>
                      <a:pt x="34" y="1"/>
                      <a:pt x="34" y="1"/>
                    </a:cubicBezTo>
                    <a:cubicBezTo>
                      <a:pt x="34" y="1"/>
                      <a:pt x="34" y="2"/>
                      <a:pt x="34" y="2"/>
                    </a:cubicBezTo>
                    <a:cubicBezTo>
                      <a:pt x="33" y="2"/>
                      <a:pt x="33" y="2"/>
                      <a:pt x="33" y="2"/>
                    </a:cubicBezTo>
                    <a:cubicBezTo>
                      <a:pt x="32" y="2"/>
                      <a:pt x="32" y="2"/>
                      <a:pt x="32" y="2"/>
                    </a:cubicBezTo>
                    <a:cubicBezTo>
                      <a:pt x="31" y="2"/>
                      <a:pt x="31" y="2"/>
                      <a:pt x="31" y="2"/>
                    </a:cubicBezTo>
                    <a:cubicBezTo>
                      <a:pt x="30" y="2"/>
                      <a:pt x="30" y="1"/>
                      <a:pt x="30" y="2"/>
                    </a:cubicBezTo>
                    <a:cubicBezTo>
                      <a:pt x="29" y="2"/>
                      <a:pt x="30" y="2"/>
                      <a:pt x="29" y="2"/>
                    </a:cubicBezTo>
                    <a:cubicBezTo>
                      <a:pt x="29" y="3"/>
                      <a:pt x="29" y="2"/>
                      <a:pt x="28" y="3"/>
                    </a:cubicBezTo>
                    <a:cubicBezTo>
                      <a:pt x="28" y="3"/>
                      <a:pt x="28" y="3"/>
                      <a:pt x="28" y="3"/>
                    </a:cubicBezTo>
                    <a:cubicBezTo>
                      <a:pt x="28" y="3"/>
                      <a:pt x="28" y="3"/>
                      <a:pt x="28" y="3"/>
                    </a:cubicBezTo>
                    <a:cubicBezTo>
                      <a:pt x="28" y="3"/>
                      <a:pt x="27" y="3"/>
                      <a:pt x="27" y="3"/>
                    </a:cubicBezTo>
                    <a:cubicBezTo>
                      <a:pt x="27" y="3"/>
                      <a:pt x="26" y="3"/>
                      <a:pt x="26" y="3"/>
                    </a:cubicBezTo>
                    <a:cubicBezTo>
                      <a:pt x="26" y="3"/>
                      <a:pt x="25" y="3"/>
                      <a:pt x="25" y="3"/>
                    </a:cubicBezTo>
                    <a:cubicBezTo>
                      <a:pt x="25" y="3"/>
                      <a:pt x="25" y="4"/>
                      <a:pt x="25" y="4"/>
                    </a:cubicBezTo>
                    <a:cubicBezTo>
                      <a:pt x="24" y="4"/>
                      <a:pt x="24" y="4"/>
                      <a:pt x="24" y="4"/>
                    </a:cubicBezTo>
                    <a:cubicBezTo>
                      <a:pt x="24" y="4"/>
                      <a:pt x="23" y="4"/>
                      <a:pt x="23" y="4"/>
                    </a:cubicBezTo>
                    <a:cubicBezTo>
                      <a:pt x="23" y="4"/>
                      <a:pt x="22" y="4"/>
                      <a:pt x="22" y="5"/>
                    </a:cubicBezTo>
                    <a:cubicBezTo>
                      <a:pt x="22" y="5"/>
                      <a:pt x="22" y="5"/>
                      <a:pt x="21" y="5"/>
                    </a:cubicBezTo>
                    <a:cubicBezTo>
                      <a:pt x="21" y="6"/>
                      <a:pt x="21" y="6"/>
                      <a:pt x="21" y="6"/>
                    </a:cubicBezTo>
                    <a:cubicBezTo>
                      <a:pt x="21" y="7"/>
                      <a:pt x="21" y="7"/>
                      <a:pt x="21" y="7"/>
                    </a:cubicBezTo>
                    <a:cubicBezTo>
                      <a:pt x="20" y="8"/>
                      <a:pt x="20" y="7"/>
                      <a:pt x="20" y="7"/>
                    </a:cubicBezTo>
                    <a:cubicBezTo>
                      <a:pt x="19" y="7"/>
                      <a:pt x="19" y="7"/>
                      <a:pt x="19" y="7"/>
                    </a:cubicBezTo>
                    <a:cubicBezTo>
                      <a:pt x="18" y="7"/>
                      <a:pt x="18" y="8"/>
                      <a:pt x="18" y="8"/>
                    </a:cubicBezTo>
                    <a:cubicBezTo>
                      <a:pt x="18" y="8"/>
                      <a:pt x="18" y="8"/>
                      <a:pt x="18" y="8"/>
                    </a:cubicBezTo>
                    <a:cubicBezTo>
                      <a:pt x="18" y="9"/>
                      <a:pt x="18" y="9"/>
                      <a:pt x="18" y="9"/>
                    </a:cubicBezTo>
                    <a:cubicBezTo>
                      <a:pt x="18" y="9"/>
                      <a:pt x="17" y="9"/>
                      <a:pt x="17" y="9"/>
                    </a:cubicBezTo>
                    <a:cubicBezTo>
                      <a:pt x="17" y="10"/>
                      <a:pt x="17" y="10"/>
                      <a:pt x="16" y="10"/>
                    </a:cubicBezTo>
                    <a:cubicBezTo>
                      <a:pt x="16" y="10"/>
                      <a:pt x="16" y="10"/>
                      <a:pt x="15" y="11"/>
                    </a:cubicBezTo>
                    <a:cubicBezTo>
                      <a:pt x="15" y="11"/>
                      <a:pt x="16" y="12"/>
                      <a:pt x="15" y="12"/>
                    </a:cubicBezTo>
                    <a:cubicBezTo>
                      <a:pt x="15" y="12"/>
                      <a:pt x="15" y="12"/>
                      <a:pt x="15" y="12"/>
                    </a:cubicBezTo>
                    <a:cubicBezTo>
                      <a:pt x="14" y="12"/>
                      <a:pt x="14" y="13"/>
                      <a:pt x="14" y="13"/>
                    </a:cubicBezTo>
                    <a:cubicBezTo>
                      <a:pt x="14" y="14"/>
                      <a:pt x="14" y="14"/>
                      <a:pt x="14" y="15"/>
                    </a:cubicBezTo>
                    <a:cubicBezTo>
                      <a:pt x="14" y="15"/>
                      <a:pt x="14" y="15"/>
                      <a:pt x="13" y="15"/>
                    </a:cubicBezTo>
                    <a:cubicBezTo>
                      <a:pt x="13" y="15"/>
                      <a:pt x="13" y="15"/>
                      <a:pt x="12" y="15"/>
                    </a:cubicBezTo>
                    <a:cubicBezTo>
                      <a:pt x="12" y="15"/>
                      <a:pt x="12" y="16"/>
                      <a:pt x="12" y="16"/>
                    </a:cubicBezTo>
                    <a:cubicBezTo>
                      <a:pt x="12" y="16"/>
                      <a:pt x="11" y="16"/>
                      <a:pt x="11" y="16"/>
                    </a:cubicBezTo>
                    <a:cubicBezTo>
                      <a:pt x="11" y="16"/>
                      <a:pt x="11" y="16"/>
                      <a:pt x="11" y="17"/>
                    </a:cubicBezTo>
                    <a:cubicBezTo>
                      <a:pt x="11" y="17"/>
                      <a:pt x="11" y="17"/>
                      <a:pt x="11" y="17"/>
                    </a:cubicBezTo>
                    <a:cubicBezTo>
                      <a:pt x="10" y="17"/>
                      <a:pt x="10" y="17"/>
                      <a:pt x="10" y="17"/>
                    </a:cubicBezTo>
                    <a:cubicBezTo>
                      <a:pt x="9" y="17"/>
                      <a:pt x="10" y="17"/>
                      <a:pt x="9" y="17"/>
                    </a:cubicBezTo>
                    <a:cubicBezTo>
                      <a:pt x="9" y="18"/>
                      <a:pt x="9" y="17"/>
                      <a:pt x="9" y="18"/>
                    </a:cubicBezTo>
                    <a:cubicBezTo>
                      <a:pt x="9" y="18"/>
                      <a:pt x="9" y="18"/>
                      <a:pt x="9" y="18"/>
                    </a:cubicBezTo>
                    <a:cubicBezTo>
                      <a:pt x="8" y="19"/>
                      <a:pt x="8" y="18"/>
                      <a:pt x="7" y="18"/>
                    </a:cubicBezTo>
                    <a:cubicBezTo>
                      <a:pt x="7" y="18"/>
                      <a:pt x="7" y="18"/>
                      <a:pt x="7" y="18"/>
                    </a:cubicBezTo>
                    <a:cubicBezTo>
                      <a:pt x="6" y="19"/>
                      <a:pt x="7" y="19"/>
                      <a:pt x="7" y="20"/>
                    </a:cubicBezTo>
                    <a:cubicBezTo>
                      <a:pt x="7" y="20"/>
                      <a:pt x="6" y="20"/>
                      <a:pt x="6" y="20"/>
                    </a:cubicBezTo>
                    <a:cubicBezTo>
                      <a:pt x="6" y="20"/>
                      <a:pt x="5" y="20"/>
                      <a:pt x="5" y="20"/>
                    </a:cubicBezTo>
                    <a:cubicBezTo>
                      <a:pt x="4" y="20"/>
                      <a:pt x="4" y="20"/>
                      <a:pt x="4" y="20"/>
                    </a:cubicBezTo>
                    <a:cubicBezTo>
                      <a:pt x="4" y="21"/>
                      <a:pt x="4" y="21"/>
                      <a:pt x="4" y="21"/>
                    </a:cubicBezTo>
                    <a:cubicBezTo>
                      <a:pt x="3" y="21"/>
                      <a:pt x="3" y="21"/>
                      <a:pt x="3" y="21"/>
                    </a:cubicBezTo>
                    <a:cubicBezTo>
                      <a:pt x="3" y="22"/>
                      <a:pt x="2" y="22"/>
                      <a:pt x="2" y="22"/>
                    </a:cubicBezTo>
                    <a:cubicBezTo>
                      <a:pt x="2" y="22"/>
                      <a:pt x="1" y="22"/>
                      <a:pt x="1" y="22"/>
                    </a:cubicBezTo>
                    <a:cubicBezTo>
                      <a:pt x="1" y="22"/>
                      <a:pt x="0" y="22"/>
                      <a:pt x="0" y="22"/>
                    </a:cubicBezTo>
                    <a:cubicBezTo>
                      <a:pt x="0" y="23"/>
                      <a:pt x="0" y="23"/>
                      <a:pt x="0" y="23"/>
                    </a:cubicBezTo>
                    <a:cubicBezTo>
                      <a:pt x="0" y="23"/>
                      <a:pt x="0" y="24"/>
                      <a:pt x="0" y="25"/>
                    </a:cubicBezTo>
                    <a:cubicBezTo>
                      <a:pt x="0" y="25"/>
                      <a:pt x="0" y="25"/>
                      <a:pt x="0" y="26"/>
                    </a:cubicBezTo>
                    <a:cubicBezTo>
                      <a:pt x="0" y="26"/>
                      <a:pt x="0" y="26"/>
                      <a:pt x="0" y="26"/>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24"/>
              <p:cNvSpPr>
                <a:spLocks/>
              </p:cNvSpPr>
              <p:nvPr/>
            </p:nvSpPr>
            <p:spPr bwMode="auto">
              <a:xfrm>
                <a:off x="4733927" y="18113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25"/>
              <p:cNvSpPr>
                <a:spLocks/>
              </p:cNvSpPr>
              <p:nvPr/>
            </p:nvSpPr>
            <p:spPr bwMode="auto">
              <a:xfrm>
                <a:off x="4711702" y="1768476"/>
                <a:ext cx="65088" cy="42863"/>
              </a:xfrm>
              <a:custGeom>
                <a:avLst/>
                <a:gdLst>
                  <a:gd name="T0" fmla="*/ 6 w 6"/>
                  <a:gd name="T1" fmla="*/ 1 h 4"/>
                  <a:gd name="T2" fmla="*/ 5 w 6"/>
                  <a:gd name="T3" fmla="*/ 0 h 4"/>
                  <a:gd name="T4" fmla="*/ 5 w 6"/>
                  <a:gd name="T5" fmla="*/ 0 h 4"/>
                  <a:gd name="T6" fmla="*/ 4 w 6"/>
                  <a:gd name="T7" fmla="*/ 0 h 4"/>
                  <a:gd name="T8" fmla="*/ 3 w 6"/>
                  <a:gd name="T9" fmla="*/ 1 h 4"/>
                  <a:gd name="T10" fmla="*/ 2 w 6"/>
                  <a:gd name="T11" fmla="*/ 1 h 4"/>
                  <a:gd name="T12" fmla="*/ 1 w 6"/>
                  <a:gd name="T13" fmla="*/ 1 h 4"/>
                  <a:gd name="T14" fmla="*/ 1 w 6"/>
                  <a:gd name="T15" fmla="*/ 1 h 4"/>
                  <a:gd name="T16" fmla="*/ 0 w 6"/>
                  <a:gd name="T17" fmla="*/ 2 h 4"/>
                  <a:gd name="T18" fmla="*/ 1 w 6"/>
                  <a:gd name="T19" fmla="*/ 3 h 4"/>
                  <a:gd name="T20" fmla="*/ 1 w 6"/>
                  <a:gd name="T21" fmla="*/ 4 h 4"/>
                  <a:gd name="T22" fmla="*/ 2 w 6"/>
                  <a:gd name="T23" fmla="*/ 4 h 4"/>
                  <a:gd name="T24" fmla="*/ 2 w 6"/>
                  <a:gd name="T25" fmla="*/ 4 h 4"/>
                  <a:gd name="T26" fmla="*/ 3 w 6"/>
                  <a:gd name="T27" fmla="*/ 4 h 4"/>
                  <a:gd name="T28" fmla="*/ 5 w 6"/>
                  <a:gd name="T29" fmla="*/ 3 h 4"/>
                  <a:gd name="T30" fmla="*/ 6 w 6"/>
                  <a:gd name="T31" fmla="*/ 3 h 4"/>
                  <a:gd name="T32" fmla="*/ 6 w 6"/>
                  <a:gd name="T33" fmla="*/ 3 h 4"/>
                  <a:gd name="T34" fmla="*/ 6 w 6"/>
                  <a:gd name="T35" fmla="*/ 3 h 4"/>
                  <a:gd name="T36" fmla="*/ 6 w 6"/>
                  <a:gd name="T37" fmla="*/ 2 h 4"/>
                  <a:gd name="T38" fmla="*/ 6 w 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6" y="1"/>
                    </a:moveTo>
                    <a:cubicBezTo>
                      <a:pt x="6" y="0"/>
                      <a:pt x="6" y="0"/>
                      <a:pt x="5" y="0"/>
                    </a:cubicBezTo>
                    <a:cubicBezTo>
                      <a:pt x="5" y="0"/>
                      <a:pt x="5" y="0"/>
                      <a:pt x="5" y="0"/>
                    </a:cubicBezTo>
                    <a:cubicBezTo>
                      <a:pt x="4" y="0"/>
                      <a:pt x="4" y="0"/>
                      <a:pt x="4" y="0"/>
                    </a:cubicBezTo>
                    <a:cubicBezTo>
                      <a:pt x="4" y="1"/>
                      <a:pt x="3" y="1"/>
                      <a:pt x="3" y="1"/>
                    </a:cubicBezTo>
                    <a:cubicBezTo>
                      <a:pt x="3" y="1"/>
                      <a:pt x="2" y="1"/>
                      <a:pt x="2" y="1"/>
                    </a:cubicBezTo>
                    <a:cubicBezTo>
                      <a:pt x="1" y="1"/>
                      <a:pt x="1" y="1"/>
                      <a:pt x="1" y="1"/>
                    </a:cubicBezTo>
                    <a:cubicBezTo>
                      <a:pt x="1" y="1"/>
                      <a:pt x="1" y="1"/>
                      <a:pt x="1" y="1"/>
                    </a:cubicBezTo>
                    <a:cubicBezTo>
                      <a:pt x="1" y="1"/>
                      <a:pt x="0" y="2"/>
                      <a:pt x="0" y="2"/>
                    </a:cubicBezTo>
                    <a:cubicBezTo>
                      <a:pt x="0" y="2"/>
                      <a:pt x="0" y="3"/>
                      <a:pt x="1" y="3"/>
                    </a:cubicBezTo>
                    <a:cubicBezTo>
                      <a:pt x="1" y="3"/>
                      <a:pt x="1" y="3"/>
                      <a:pt x="1" y="4"/>
                    </a:cubicBezTo>
                    <a:cubicBezTo>
                      <a:pt x="1" y="4"/>
                      <a:pt x="2" y="4"/>
                      <a:pt x="2" y="4"/>
                    </a:cubicBezTo>
                    <a:cubicBezTo>
                      <a:pt x="2" y="4"/>
                      <a:pt x="2" y="4"/>
                      <a:pt x="2" y="4"/>
                    </a:cubicBezTo>
                    <a:cubicBezTo>
                      <a:pt x="3" y="4"/>
                      <a:pt x="3" y="4"/>
                      <a:pt x="3" y="4"/>
                    </a:cubicBezTo>
                    <a:cubicBezTo>
                      <a:pt x="4" y="3"/>
                      <a:pt x="4" y="4"/>
                      <a:pt x="5" y="3"/>
                    </a:cubicBezTo>
                    <a:cubicBezTo>
                      <a:pt x="5" y="3"/>
                      <a:pt x="5" y="3"/>
                      <a:pt x="6" y="3"/>
                    </a:cubicBezTo>
                    <a:cubicBezTo>
                      <a:pt x="6" y="3"/>
                      <a:pt x="6" y="3"/>
                      <a:pt x="6" y="3"/>
                    </a:cubicBezTo>
                    <a:cubicBezTo>
                      <a:pt x="6" y="3"/>
                      <a:pt x="6" y="3"/>
                      <a:pt x="6" y="3"/>
                    </a:cubicBezTo>
                    <a:cubicBezTo>
                      <a:pt x="6" y="2"/>
                      <a:pt x="6" y="2"/>
                      <a:pt x="6" y="2"/>
                    </a:cubicBezTo>
                    <a:cubicBezTo>
                      <a:pt x="6" y="2"/>
                      <a:pt x="6" y="1"/>
                      <a:pt x="6"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26"/>
              <p:cNvSpPr>
                <a:spLocks/>
              </p:cNvSpPr>
              <p:nvPr/>
            </p:nvSpPr>
            <p:spPr bwMode="auto">
              <a:xfrm>
                <a:off x="4302127" y="1422401"/>
                <a:ext cx="74613" cy="74613"/>
              </a:xfrm>
              <a:custGeom>
                <a:avLst/>
                <a:gdLst>
                  <a:gd name="T0" fmla="*/ 0 w 7"/>
                  <a:gd name="T1" fmla="*/ 6 h 7"/>
                  <a:gd name="T2" fmla="*/ 0 w 7"/>
                  <a:gd name="T3" fmla="*/ 6 h 7"/>
                  <a:gd name="T4" fmla="*/ 1 w 7"/>
                  <a:gd name="T5" fmla="*/ 6 h 7"/>
                  <a:gd name="T6" fmla="*/ 2 w 7"/>
                  <a:gd name="T7" fmla="*/ 6 h 7"/>
                  <a:gd name="T8" fmla="*/ 3 w 7"/>
                  <a:gd name="T9" fmla="*/ 6 h 7"/>
                  <a:gd name="T10" fmla="*/ 5 w 7"/>
                  <a:gd name="T11" fmla="*/ 7 h 7"/>
                  <a:gd name="T12" fmla="*/ 5 w 7"/>
                  <a:gd name="T13" fmla="*/ 7 h 7"/>
                  <a:gd name="T14" fmla="*/ 5 w 7"/>
                  <a:gd name="T15" fmla="*/ 6 h 7"/>
                  <a:gd name="T16" fmla="*/ 5 w 7"/>
                  <a:gd name="T17" fmla="*/ 5 h 7"/>
                  <a:gd name="T18" fmla="*/ 6 w 7"/>
                  <a:gd name="T19" fmla="*/ 4 h 7"/>
                  <a:gd name="T20" fmla="*/ 6 w 7"/>
                  <a:gd name="T21" fmla="*/ 3 h 7"/>
                  <a:gd name="T22" fmla="*/ 6 w 7"/>
                  <a:gd name="T23" fmla="*/ 3 h 7"/>
                  <a:gd name="T24" fmla="*/ 7 w 7"/>
                  <a:gd name="T25" fmla="*/ 2 h 7"/>
                  <a:gd name="T26" fmla="*/ 7 w 7"/>
                  <a:gd name="T27" fmla="*/ 1 h 7"/>
                  <a:gd name="T28" fmla="*/ 6 w 7"/>
                  <a:gd name="T29" fmla="*/ 0 h 7"/>
                  <a:gd name="T30" fmla="*/ 6 w 7"/>
                  <a:gd name="T31" fmla="*/ 0 h 7"/>
                  <a:gd name="T32" fmla="*/ 5 w 7"/>
                  <a:gd name="T33" fmla="*/ 0 h 7"/>
                  <a:gd name="T34" fmla="*/ 4 w 7"/>
                  <a:gd name="T35" fmla="*/ 0 h 7"/>
                  <a:gd name="T36" fmla="*/ 4 w 7"/>
                  <a:gd name="T37" fmla="*/ 1 h 7"/>
                  <a:gd name="T38" fmla="*/ 3 w 7"/>
                  <a:gd name="T39" fmla="*/ 1 h 7"/>
                  <a:gd name="T40" fmla="*/ 2 w 7"/>
                  <a:gd name="T41" fmla="*/ 2 h 7"/>
                  <a:gd name="T42" fmla="*/ 1 w 7"/>
                  <a:gd name="T43" fmla="*/ 2 h 7"/>
                  <a:gd name="T44" fmla="*/ 1 w 7"/>
                  <a:gd name="T45" fmla="*/ 2 h 7"/>
                  <a:gd name="T46" fmla="*/ 0 w 7"/>
                  <a:gd name="T47" fmla="*/ 3 h 7"/>
                  <a:gd name="T48" fmla="*/ 0 w 7"/>
                  <a:gd name="T49" fmla="*/ 4 h 7"/>
                  <a:gd name="T50" fmla="*/ 0 w 7"/>
                  <a:gd name="T51" fmla="*/ 5 h 7"/>
                  <a:gd name="T52" fmla="*/ 0 w 7"/>
                  <a:gd name="T5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7">
                    <a:moveTo>
                      <a:pt x="0" y="6"/>
                    </a:moveTo>
                    <a:cubicBezTo>
                      <a:pt x="0" y="6"/>
                      <a:pt x="0" y="6"/>
                      <a:pt x="0" y="6"/>
                    </a:cubicBezTo>
                    <a:cubicBezTo>
                      <a:pt x="1" y="6"/>
                      <a:pt x="1" y="6"/>
                      <a:pt x="1" y="6"/>
                    </a:cubicBezTo>
                    <a:cubicBezTo>
                      <a:pt x="2" y="6"/>
                      <a:pt x="2" y="6"/>
                      <a:pt x="2" y="6"/>
                    </a:cubicBezTo>
                    <a:cubicBezTo>
                      <a:pt x="3" y="6"/>
                      <a:pt x="3" y="6"/>
                      <a:pt x="3" y="6"/>
                    </a:cubicBezTo>
                    <a:cubicBezTo>
                      <a:pt x="4" y="6"/>
                      <a:pt x="4" y="7"/>
                      <a:pt x="5" y="7"/>
                    </a:cubicBezTo>
                    <a:cubicBezTo>
                      <a:pt x="5" y="7"/>
                      <a:pt x="5" y="7"/>
                      <a:pt x="5" y="7"/>
                    </a:cubicBezTo>
                    <a:cubicBezTo>
                      <a:pt x="5" y="6"/>
                      <a:pt x="5" y="6"/>
                      <a:pt x="5" y="6"/>
                    </a:cubicBezTo>
                    <a:cubicBezTo>
                      <a:pt x="5" y="5"/>
                      <a:pt x="4" y="5"/>
                      <a:pt x="5" y="5"/>
                    </a:cubicBezTo>
                    <a:cubicBezTo>
                      <a:pt x="5" y="4"/>
                      <a:pt x="5" y="5"/>
                      <a:pt x="6" y="4"/>
                    </a:cubicBezTo>
                    <a:cubicBezTo>
                      <a:pt x="6" y="4"/>
                      <a:pt x="6" y="4"/>
                      <a:pt x="6" y="3"/>
                    </a:cubicBezTo>
                    <a:cubicBezTo>
                      <a:pt x="6" y="3"/>
                      <a:pt x="6" y="3"/>
                      <a:pt x="6" y="3"/>
                    </a:cubicBezTo>
                    <a:cubicBezTo>
                      <a:pt x="6" y="2"/>
                      <a:pt x="7" y="2"/>
                      <a:pt x="7" y="2"/>
                    </a:cubicBezTo>
                    <a:cubicBezTo>
                      <a:pt x="7" y="2"/>
                      <a:pt x="7" y="1"/>
                      <a:pt x="7" y="1"/>
                    </a:cubicBezTo>
                    <a:cubicBezTo>
                      <a:pt x="7" y="1"/>
                      <a:pt x="7" y="1"/>
                      <a:pt x="6" y="0"/>
                    </a:cubicBezTo>
                    <a:cubicBezTo>
                      <a:pt x="6" y="0"/>
                      <a:pt x="6" y="0"/>
                      <a:pt x="6" y="0"/>
                    </a:cubicBezTo>
                    <a:cubicBezTo>
                      <a:pt x="6" y="0"/>
                      <a:pt x="6" y="0"/>
                      <a:pt x="5" y="0"/>
                    </a:cubicBezTo>
                    <a:cubicBezTo>
                      <a:pt x="5" y="0"/>
                      <a:pt x="5" y="0"/>
                      <a:pt x="4" y="0"/>
                    </a:cubicBezTo>
                    <a:cubicBezTo>
                      <a:pt x="4" y="0"/>
                      <a:pt x="4" y="0"/>
                      <a:pt x="4" y="1"/>
                    </a:cubicBezTo>
                    <a:cubicBezTo>
                      <a:pt x="3" y="1"/>
                      <a:pt x="3" y="1"/>
                      <a:pt x="3" y="1"/>
                    </a:cubicBezTo>
                    <a:cubicBezTo>
                      <a:pt x="2" y="1"/>
                      <a:pt x="2" y="2"/>
                      <a:pt x="2" y="2"/>
                    </a:cubicBezTo>
                    <a:cubicBezTo>
                      <a:pt x="1" y="2"/>
                      <a:pt x="1" y="2"/>
                      <a:pt x="1" y="2"/>
                    </a:cubicBezTo>
                    <a:cubicBezTo>
                      <a:pt x="1" y="2"/>
                      <a:pt x="1" y="2"/>
                      <a:pt x="1" y="2"/>
                    </a:cubicBezTo>
                    <a:cubicBezTo>
                      <a:pt x="1" y="3"/>
                      <a:pt x="0" y="3"/>
                      <a:pt x="0" y="3"/>
                    </a:cubicBezTo>
                    <a:cubicBezTo>
                      <a:pt x="0" y="4"/>
                      <a:pt x="0" y="4"/>
                      <a:pt x="0" y="4"/>
                    </a:cubicBezTo>
                    <a:cubicBezTo>
                      <a:pt x="0" y="5"/>
                      <a:pt x="0" y="5"/>
                      <a:pt x="0" y="5"/>
                    </a:cubicBezTo>
                    <a:cubicBezTo>
                      <a:pt x="0" y="6"/>
                      <a:pt x="0" y="6"/>
                      <a:pt x="0" y="6"/>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27"/>
              <p:cNvSpPr>
                <a:spLocks/>
              </p:cNvSpPr>
              <p:nvPr/>
            </p:nvSpPr>
            <p:spPr bwMode="auto">
              <a:xfrm>
                <a:off x="3967164" y="1768476"/>
                <a:ext cx="85725" cy="161925"/>
              </a:xfrm>
              <a:custGeom>
                <a:avLst/>
                <a:gdLst>
                  <a:gd name="T0" fmla="*/ 0 w 8"/>
                  <a:gd name="T1" fmla="*/ 10 h 15"/>
                  <a:gd name="T2" fmla="*/ 1 w 8"/>
                  <a:gd name="T3" fmla="*/ 10 h 15"/>
                  <a:gd name="T4" fmla="*/ 1 w 8"/>
                  <a:gd name="T5" fmla="*/ 11 h 15"/>
                  <a:gd name="T6" fmla="*/ 1 w 8"/>
                  <a:gd name="T7" fmla="*/ 12 h 15"/>
                  <a:gd name="T8" fmla="*/ 1 w 8"/>
                  <a:gd name="T9" fmla="*/ 13 h 15"/>
                  <a:gd name="T10" fmla="*/ 1 w 8"/>
                  <a:gd name="T11" fmla="*/ 14 h 15"/>
                  <a:gd name="T12" fmla="*/ 2 w 8"/>
                  <a:gd name="T13" fmla="*/ 15 h 15"/>
                  <a:gd name="T14" fmla="*/ 3 w 8"/>
                  <a:gd name="T15" fmla="*/ 15 h 15"/>
                  <a:gd name="T16" fmla="*/ 4 w 8"/>
                  <a:gd name="T17" fmla="*/ 14 h 15"/>
                  <a:gd name="T18" fmla="*/ 5 w 8"/>
                  <a:gd name="T19" fmla="*/ 14 h 15"/>
                  <a:gd name="T20" fmla="*/ 5 w 8"/>
                  <a:gd name="T21" fmla="*/ 12 h 15"/>
                  <a:gd name="T22" fmla="*/ 5 w 8"/>
                  <a:gd name="T23" fmla="*/ 12 h 15"/>
                  <a:gd name="T24" fmla="*/ 6 w 8"/>
                  <a:gd name="T25" fmla="*/ 11 h 15"/>
                  <a:gd name="T26" fmla="*/ 5 w 8"/>
                  <a:gd name="T27" fmla="*/ 11 h 15"/>
                  <a:gd name="T28" fmla="*/ 5 w 8"/>
                  <a:gd name="T29" fmla="*/ 10 h 15"/>
                  <a:gd name="T30" fmla="*/ 5 w 8"/>
                  <a:gd name="T31" fmla="*/ 10 h 15"/>
                  <a:gd name="T32" fmla="*/ 5 w 8"/>
                  <a:gd name="T33" fmla="*/ 9 h 15"/>
                  <a:gd name="T34" fmla="*/ 6 w 8"/>
                  <a:gd name="T35" fmla="*/ 9 h 15"/>
                  <a:gd name="T36" fmla="*/ 6 w 8"/>
                  <a:gd name="T37" fmla="*/ 8 h 15"/>
                  <a:gd name="T38" fmla="*/ 5 w 8"/>
                  <a:gd name="T39" fmla="*/ 8 h 15"/>
                  <a:gd name="T40" fmla="*/ 5 w 8"/>
                  <a:gd name="T41" fmla="*/ 7 h 15"/>
                  <a:gd name="T42" fmla="*/ 6 w 8"/>
                  <a:gd name="T43" fmla="*/ 7 h 15"/>
                  <a:gd name="T44" fmla="*/ 6 w 8"/>
                  <a:gd name="T45" fmla="*/ 6 h 15"/>
                  <a:gd name="T46" fmla="*/ 6 w 8"/>
                  <a:gd name="T47" fmla="*/ 5 h 15"/>
                  <a:gd name="T48" fmla="*/ 6 w 8"/>
                  <a:gd name="T49" fmla="*/ 4 h 15"/>
                  <a:gd name="T50" fmla="*/ 6 w 8"/>
                  <a:gd name="T51" fmla="*/ 3 h 15"/>
                  <a:gd name="T52" fmla="*/ 7 w 8"/>
                  <a:gd name="T53" fmla="*/ 3 h 15"/>
                  <a:gd name="T54" fmla="*/ 8 w 8"/>
                  <a:gd name="T55" fmla="*/ 2 h 15"/>
                  <a:gd name="T56" fmla="*/ 8 w 8"/>
                  <a:gd name="T57" fmla="*/ 1 h 15"/>
                  <a:gd name="T58" fmla="*/ 7 w 8"/>
                  <a:gd name="T59" fmla="*/ 1 h 15"/>
                  <a:gd name="T60" fmla="*/ 7 w 8"/>
                  <a:gd name="T61" fmla="*/ 0 h 15"/>
                  <a:gd name="T62" fmla="*/ 6 w 8"/>
                  <a:gd name="T63" fmla="*/ 1 h 15"/>
                  <a:gd name="T64" fmla="*/ 5 w 8"/>
                  <a:gd name="T65" fmla="*/ 1 h 15"/>
                  <a:gd name="T66" fmla="*/ 5 w 8"/>
                  <a:gd name="T67" fmla="*/ 1 h 15"/>
                  <a:gd name="T68" fmla="*/ 4 w 8"/>
                  <a:gd name="T69" fmla="*/ 1 h 15"/>
                  <a:gd name="T70" fmla="*/ 4 w 8"/>
                  <a:gd name="T71" fmla="*/ 0 h 15"/>
                  <a:gd name="T72" fmla="*/ 3 w 8"/>
                  <a:gd name="T73" fmla="*/ 0 h 15"/>
                  <a:gd name="T74" fmla="*/ 3 w 8"/>
                  <a:gd name="T75" fmla="*/ 0 h 15"/>
                  <a:gd name="T76" fmla="*/ 2 w 8"/>
                  <a:gd name="T77" fmla="*/ 1 h 15"/>
                  <a:gd name="T78" fmla="*/ 2 w 8"/>
                  <a:gd name="T79" fmla="*/ 1 h 15"/>
                  <a:gd name="T80" fmla="*/ 2 w 8"/>
                  <a:gd name="T81" fmla="*/ 1 h 15"/>
                  <a:gd name="T82" fmla="*/ 1 w 8"/>
                  <a:gd name="T83" fmla="*/ 2 h 15"/>
                  <a:gd name="T84" fmla="*/ 2 w 8"/>
                  <a:gd name="T85" fmla="*/ 3 h 15"/>
                  <a:gd name="T86" fmla="*/ 2 w 8"/>
                  <a:gd name="T87" fmla="*/ 4 h 15"/>
                  <a:gd name="T88" fmla="*/ 2 w 8"/>
                  <a:gd name="T89" fmla="*/ 5 h 15"/>
                  <a:gd name="T90" fmla="*/ 1 w 8"/>
                  <a:gd name="T91" fmla="*/ 7 h 15"/>
                  <a:gd name="T92" fmla="*/ 1 w 8"/>
                  <a:gd name="T93" fmla="*/ 7 h 15"/>
                  <a:gd name="T94" fmla="*/ 0 w 8"/>
                  <a:gd name="T95" fmla="*/ 8 h 15"/>
                  <a:gd name="T96" fmla="*/ 0 w 8"/>
                  <a:gd name="T97" fmla="*/ 8 h 15"/>
                  <a:gd name="T98" fmla="*/ 0 w 8"/>
                  <a:gd name="T99" fmla="*/ 10 h 15"/>
                  <a:gd name="T100" fmla="*/ 0 w 8"/>
                  <a:gd name="T101"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 h="15">
                    <a:moveTo>
                      <a:pt x="0" y="10"/>
                    </a:moveTo>
                    <a:cubicBezTo>
                      <a:pt x="0" y="10"/>
                      <a:pt x="0" y="10"/>
                      <a:pt x="1" y="10"/>
                    </a:cubicBezTo>
                    <a:cubicBezTo>
                      <a:pt x="1" y="10"/>
                      <a:pt x="1" y="11"/>
                      <a:pt x="1" y="11"/>
                    </a:cubicBezTo>
                    <a:cubicBezTo>
                      <a:pt x="1" y="12"/>
                      <a:pt x="1" y="12"/>
                      <a:pt x="1" y="12"/>
                    </a:cubicBezTo>
                    <a:cubicBezTo>
                      <a:pt x="1" y="13"/>
                      <a:pt x="1" y="13"/>
                      <a:pt x="1" y="13"/>
                    </a:cubicBezTo>
                    <a:cubicBezTo>
                      <a:pt x="1" y="14"/>
                      <a:pt x="1" y="14"/>
                      <a:pt x="1" y="14"/>
                    </a:cubicBezTo>
                    <a:cubicBezTo>
                      <a:pt x="1" y="15"/>
                      <a:pt x="2" y="14"/>
                      <a:pt x="2" y="15"/>
                    </a:cubicBezTo>
                    <a:cubicBezTo>
                      <a:pt x="3" y="15"/>
                      <a:pt x="3" y="15"/>
                      <a:pt x="3" y="15"/>
                    </a:cubicBezTo>
                    <a:cubicBezTo>
                      <a:pt x="4" y="15"/>
                      <a:pt x="4" y="14"/>
                      <a:pt x="4" y="14"/>
                    </a:cubicBezTo>
                    <a:cubicBezTo>
                      <a:pt x="4" y="14"/>
                      <a:pt x="4" y="14"/>
                      <a:pt x="5" y="14"/>
                    </a:cubicBezTo>
                    <a:cubicBezTo>
                      <a:pt x="5" y="13"/>
                      <a:pt x="4" y="13"/>
                      <a:pt x="5" y="12"/>
                    </a:cubicBezTo>
                    <a:cubicBezTo>
                      <a:pt x="5" y="12"/>
                      <a:pt x="5" y="12"/>
                      <a:pt x="5" y="12"/>
                    </a:cubicBezTo>
                    <a:cubicBezTo>
                      <a:pt x="5" y="12"/>
                      <a:pt x="6" y="12"/>
                      <a:pt x="6" y="11"/>
                    </a:cubicBezTo>
                    <a:cubicBezTo>
                      <a:pt x="6" y="11"/>
                      <a:pt x="6" y="11"/>
                      <a:pt x="5" y="11"/>
                    </a:cubicBezTo>
                    <a:cubicBezTo>
                      <a:pt x="5" y="11"/>
                      <a:pt x="5" y="11"/>
                      <a:pt x="5" y="10"/>
                    </a:cubicBezTo>
                    <a:cubicBezTo>
                      <a:pt x="5" y="10"/>
                      <a:pt x="5" y="10"/>
                      <a:pt x="5" y="10"/>
                    </a:cubicBezTo>
                    <a:cubicBezTo>
                      <a:pt x="5" y="10"/>
                      <a:pt x="5" y="10"/>
                      <a:pt x="5" y="9"/>
                    </a:cubicBezTo>
                    <a:cubicBezTo>
                      <a:pt x="6" y="9"/>
                      <a:pt x="6" y="9"/>
                      <a:pt x="6" y="9"/>
                    </a:cubicBezTo>
                    <a:cubicBezTo>
                      <a:pt x="6" y="9"/>
                      <a:pt x="6" y="9"/>
                      <a:pt x="6" y="8"/>
                    </a:cubicBezTo>
                    <a:cubicBezTo>
                      <a:pt x="6" y="8"/>
                      <a:pt x="5" y="8"/>
                      <a:pt x="5" y="8"/>
                    </a:cubicBezTo>
                    <a:cubicBezTo>
                      <a:pt x="5" y="8"/>
                      <a:pt x="5" y="8"/>
                      <a:pt x="5" y="7"/>
                    </a:cubicBezTo>
                    <a:cubicBezTo>
                      <a:pt x="5" y="7"/>
                      <a:pt x="6" y="7"/>
                      <a:pt x="6" y="7"/>
                    </a:cubicBezTo>
                    <a:cubicBezTo>
                      <a:pt x="6" y="7"/>
                      <a:pt x="6" y="6"/>
                      <a:pt x="6" y="6"/>
                    </a:cubicBezTo>
                    <a:cubicBezTo>
                      <a:pt x="6" y="6"/>
                      <a:pt x="6" y="6"/>
                      <a:pt x="6" y="5"/>
                    </a:cubicBezTo>
                    <a:cubicBezTo>
                      <a:pt x="6" y="5"/>
                      <a:pt x="6" y="5"/>
                      <a:pt x="6" y="4"/>
                    </a:cubicBezTo>
                    <a:cubicBezTo>
                      <a:pt x="6" y="4"/>
                      <a:pt x="6" y="3"/>
                      <a:pt x="6" y="3"/>
                    </a:cubicBezTo>
                    <a:cubicBezTo>
                      <a:pt x="6" y="3"/>
                      <a:pt x="7" y="3"/>
                      <a:pt x="7" y="3"/>
                    </a:cubicBezTo>
                    <a:cubicBezTo>
                      <a:pt x="7" y="2"/>
                      <a:pt x="8" y="3"/>
                      <a:pt x="8" y="2"/>
                    </a:cubicBezTo>
                    <a:cubicBezTo>
                      <a:pt x="8" y="2"/>
                      <a:pt x="8" y="1"/>
                      <a:pt x="8" y="1"/>
                    </a:cubicBezTo>
                    <a:cubicBezTo>
                      <a:pt x="7" y="1"/>
                      <a:pt x="7" y="1"/>
                      <a:pt x="7" y="1"/>
                    </a:cubicBezTo>
                    <a:cubicBezTo>
                      <a:pt x="7" y="1"/>
                      <a:pt x="7" y="0"/>
                      <a:pt x="7" y="0"/>
                    </a:cubicBezTo>
                    <a:cubicBezTo>
                      <a:pt x="6" y="0"/>
                      <a:pt x="6" y="1"/>
                      <a:pt x="6" y="1"/>
                    </a:cubicBezTo>
                    <a:cubicBezTo>
                      <a:pt x="6" y="1"/>
                      <a:pt x="5" y="1"/>
                      <a:pt x="5" y="1"/>
                    </a:cubicBezTo>
                    <a:cubicBezTo>
                      <a:pt x="5" y="1"/>
                      <a:pt x="5" y="1"/>
                      <a:pt x="5" y="1"/>
                    </a:cubicBezTo>
                    <a:cubicBezTo>
                      <a:pt x="4" y="1"/>
                      <a:pt x="4" y="1"/>
                      <a:pt x="4" y="1"/>
                    </a:cubicBezTo>
                    <a:cubicBezTo>
                      <a:pt x="4" y="1"/>
                      <a:pt x="4" y="0"/>
                      <a:pt x="4" y="0"/>
                    </a:cubicBezTo>
                    <a:cubicBezTo>
                      <a:pt x="4" y="0"/>
                      <a:pt x="3" y="0"/>
                      <a:pt x="3" y="0"/>
                    </a:cubicBezTo>
                    <a:cubicBezTo>
                      <a:pt x="3" y="0"/>
                      <a:pt x="3" y="0"/>
                      <a:pt x="3" y="0"/>
                    </a:cubicBezTo>
                    <a:cubicBezTo>
                      <a:pt x="2" y="0"/>
                      <a:pt x="3" y="1"/>
                      <a:pt x="2" y="1"/>
                    </a:cubicBezTo>
                    <a:cubicBezTo>
                      <a:pt x="2" y="1"/>
                      <a:pt x="2" y="1"/>
                      <a:pt x="2" y="1"/>
                    </a:cubicBezTo>
                    <a:cubicBezTo>
                      <a:pt x="2" y="1"/>
                      <a:pt x="2" y="1"/>
                      <a:pt x="2" y="1"/>
                    </a:cubicBezTo>
                    <a:cubicBezTo>
                      <a:pt x="2" y="2"/>
                      <a:pt x="1" y="2"/>
                      <a:pt x="1" y="2"/>
                    </a:cubicBezTo>
                    <a:cubicBezTo>
                      <a:pt x="2" y="3"/>
                      <a:pt x="2" y="2"/>
                      <a:pt x="2" y="3"/>
                    </a:cubicBezTo>
                    <a:cubicBezTo>
                      <a:pt x="2" y="3"/>
                      <a:pt x="2" y="3"/>
                      <a:pt x="2" y="4"/>
                    </a:cubicBezTo>
                    <a:cubicBezTo>
                      <a:pt x="2" y="4"/>
                      <a:pt x="2" y="5"/>
                      <a:pt x="2" y="5"/>
                    </a:cubicBezTo>
                    <a:cubicBezTo>
                      <a:pt x="1" y="6"/>
                      <a:pt x="1" y="6"/>
                      <a:pt x="1" y="7"/>
                    </a:cubicBezTo>
                    <a:cubicBezTo>
                      <a:pt x="1" y="7"/>
                      <a:pt x="1" y="7"/>
                      <a:pt x="1" y="7"/>
                    </a:cubicBezTo>
                    <a:cubicBezTo>
                      <a:pt x="0" y="8"/>
                      <a:pt x="0" y="8"/>
                      <a:pt x="0" y="8"/>
                    </a:cubicBezTo>
                    <a:cubicBezTo>
                      <a:pt x="0" y="8"/>
                      <a:pt x="0" y="8"/>
                      <a:pt x="0" y="8"/>
                    </a:cubicBezTo>
                    <a:cubicBezTo>
                      <a:pt x="0" y="9"/>
                      <a:pt x="0" y="9"/>
                      <a:pt x="0" y="10"/>
                    </a:cubicBezTo>
                    <a:cubicBezTo>
                      <a:pt x="0" y="10"/>
                      <a:pt x="0" y="10"/>
                      <a:pt x="0" y="10"/>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28"/>
              <p:cNvSpPr>
                <a:spLocks/>
              </p:cNvSpPr>
              <p:nvPr/>
            </p:nvSpPr>
            <p:spPr bwMode="auto">
              <a:xfrm>
                <a:off x="4021139" y="1919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29"/>
              <p:cNvSpPr>
                <a:spLocks/>
              </p:cNvSpPr>
              <p:nvPr/>
            </p:nvSpPr>
            <p:spPr bwMode="auto">
              <a:xfrm>
                <a:off x="4862514" y="1778001"/>
                <a:ext cx="76200" cy="44450"/>
              </a:xfrm>
              <a:custGeom>
                <a:avLst/>
                <a:gdLst>
                  <a:gd name="T0" fmla="*/ 7 w 7"/>
                  <a:gd name="T1" fmla="*/ 2 h 4"/>
                  <a:gd name="T2" fmla="*/ 6 w 7"/>
                  <a:gd name="T3" fmla="*/ 2 h 4"/>
                  <a:gd name="T4" fmla="*/ 5 w 7"/>
                  <a:gd name="T5" fmla="*/ 1 h 4"/>
                  <a:gd name="T6" fmla="*/ 4 w 7"/>
                  <a:gd name="T7" fmla="*/ 1 h 4"/>
                  <a:gd name="T8" fmla="*/ 4 w 7"/>
                  <a:gd name="T9" fmla="*/ 0 h 4"/>
                  <a:gd name="T10" fmla="*/ 4 w 7"/>
                  <a:gd name="T11" fmla="*/ 0 h 4"/>
                  <a:gd name="T12" fmla="*/ 4 w 7"/>
                  <a:gd name="T13" fmla="*/ 0 h 4"/>
                  <a:gd name="T14" fmla="*/ 3 w 7"/>
                  <a:gd name="T15" fmla="*/ 0 h 4"/>
                  <a:gd name="T16" fmla="*/ 2 w 7"/>
                  <a:gd name="T17" fmla="*/ 0 h 4"/>
                  <a:gd name="T18" fmla="*/ 2 w 7"/>
                  <a:gd name="T19" fmla="*/ 0 h 4"/>
                  <a:gd name="T20" fmla="*/ 1 w 7"/>
                  <a:gd name="T21" fmla="*/ 0 h 4"/>
                  <a:gd name="T22" fmla="*/ 0 w 7"/>
                  <a:gd name="T23" fmla="*/ 0 h 4"/>
                  <a:gd name="T24" fmla="*/ 0 w 7"/>
                  <a:gd name="T25" fmla="*/ 1 h 4"/>
                  <a:gd name="T26" fmla="*/ 1 w 7"/>
                  <a:gd name="T27" fmla="*/ 1 h 4"/>
                  <a:gd name="T28" fmla="*/ 0 w 7"/>
                  <a:gd name="T29" fmla="*/ 2 h 4"/>
                  <a:gd name="T30" fmla="*/ 0 w 7"/>
                  <a:gd name="T31" fmla="*/ 4 h 4"/>
                  <a:gd name="T32" fmla="*/ 0 w 7"/>
                  <a:gd name="T33" fmla="*/ 4 h 4"/>
                  <a:gd name="T34" fmla="*/ 1 w 7"/>
                  <a:gd name="T35" fmla="*/ 4 h 4"/>
                  <a:gd name="T36" fmla="*/ 2 w 7"/>
                  <a:gd name="T37" fmla="*/ 4 h 4"/>
                  <a:gd name="T38" fmla="*/ 3 w 7"/>
                  <a:gd name="T39" fmla="*/ 3 h 4"/>
                  <a:gd name="T40" fmla="*/ 3 w 7"/>
                  <a:gd name="T41" fmla="*/ 3 h 4"/>
                  <a:gd name="T42" fmla="*/ 4 w 7"/>
                  <a:gd name="T43" fmla="*/ 3 h 4"/>
                  <a:gd name="T44" fmla="*/ 5 w 7"/>
                  <a:gd name="T45" fmla="*/ 3 h 4"/>
                  <a:gd name="T46" fmla="*/ 6 w 7"/>
                  <a:gd name="T47" fmla="*/ 3 h 4"/>
                  <a:gd name="T48" fmla="*/ 7 w 7"/>
                  <a:gd name="T49" fmla="*/ 3 h 4"/>
                  <a:gd name="T50" fmla="*/ 7 w 7"/>
                  <a:gd name="T51" fmla="*/ 2 h 4"/>
                  <a:gd name="T52" fmla="*/ 7 w 7"/>
                  <a:gd name="T5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 h="4">
                    <a:moveTo>
                      <a:pt x="7" y="2"/>
                    </a:moveTo>
                    <a:cubicBezTo>
                      <a:pt x="7" y="1"/>
                      <a:pt x="6" y="2"/>
                      <a:pt x="6" y="2"/>
                    </a:cubicBezTo>
                    <a:cubicBezTo>
                      <a:pt x="6" y="1"/>
                      <a:pt x="5" y="1"/>
                      <a:pt x="5" y="1"/>
                    </a:cubicBezTo>
                    <a:cubicBezTo>
                      <a:pt x="5" y="1"/>
                      <a:pt x="5" y="1"/>
                      <a:pt x="4" y="1"/>
                    </a:cubicBezTo>
                    <a:cubicBezTo>
                      <a:pt x="4" y="1"/>
                      <a:pt x="4" y="1"/>
                      <a:pt x="4" y="0"/>
                    </a:cubicBezTo>
                    <a:cubicBezTo>
                      <a:pt x="4" y="0"/>
                      <a:pt x="4" y="0"/>
                      <a:pt x="4" y="0"/>
                    </a:cubicBezTo>
                    <a:cubicBezTo>
                      <a:pt x="4" y="0"/>
                      <a:pt x="4" y="0"/>
                      <a:pt x="4" y="0"/>
                    </a:cubicBezTo>
                    <a:cubicBezTo>
                      <a:pt x="3" y="0"/>
                      <a:pt x="3" y="0"/>
                      <a:pt x="3" y="0"/>
                    </a:cubicBezTo>
                    <a:cubicBezTo>
                      <a:pt x="3" y="0"/>
                      <a:pt x="2" y="0"/>
                      <a:pt x="2" y="0"/>
                    </a:cubicBezTo>
                    <a:cubicBezTo>
                      <a:pt x="2" y="0"/>
                      <a:pt x="2" y="0"/>
                      <a:pt x="2" y="0"/>
                    </a:cubicBezTo>
                    <a:cubicBezTo>
                      <a:pt x="1" y="0"/>
                      <a:pt x="1" y="0"/>
                      <a:pt x="1" y="0"/>
                    </a:cubicBezTo>
                    <a:cubicBezTo>
                      <a:pt x="1" y="0"/>
                      <a:pt x="1" y="0"/>
                      <a:pt x="0" y="0"/>
                    </a:cubicBezTo>
                    <a:cubicBezTo>
                      <a:pt x="0" y="0"/>
                      <a:pt x="0" y="0"/>
                      <a:pt x="0" y="1"/>
                    </a:cubicBezTo>
                    <a:cubicBezTo>
                      <a:pt x="0" y="1"/>
                      <a:pt x="1" y="1"/>
                      <a:pt x="1" y="1"/>
                    </a:cubicBezTo>
                    <a:cubicBezTo>
                      <a:pt x="1" y="2"/>
                      <a:pt x="0" y="2"/>
                      <a:pt x="0" y="2"/>
                    </a:cubicBezTo>
                    <a:cubicBezTo>
                      <a:pt x="0" y="3"/>
                      <a:pt x="0" y="3"/>
                      <a:pt x="0" y="4"/>
                    </a:cubicBezTo>
                    <a:cubicBezTo>
                      <a:pt x="0" y="4"/>
                      <a:pt x="0" y="4"/>
                      <a:pt x="0" y="4"/>
                    </a:cubicBezTo>
                    <a:cubicBezTo>
                      <a:pt x="0" y="4"/>
                      <a:pt x="0" y="4"/>
                      <a:pt x="1" y="4"/>
                    </a:cubicBezTo>
                    <a:cubicBezTo>
                      <a:pt x="1" y="4"/>
                      <a:pt x="1" y="4"/>
                      <a:pt x="2" y="4"/>
                    </a:cubicBezTo>
                    <a:cubicBezTo>
                      <a:pt x="2" y="4"/>
                      <a:pt x="3" y="3"/>
                      <a:pt x="3" y="3"/>
                    </a:cubicBezTo>
                    <a:cubicBezTo>
                      <a:pt x="3" y="3"/>
                      <a:pt x="3" y="3"/>
                      <a:pt x="3" y="3"/>
                    </a:cubicBezTo>
                    <a:cubicBezTo>
                      <a:pt x="4" y="3"/>
                      <a:pt x="4" y="3"/>
                      <a:pt x="4" y="3"/>
                    </a:cubicBezTo>
                    <a:cubicBezTo>
                      <a:pt x="5" y="3"/>
                      <a:pt x="5" y="3"/>
                      <a:pt x="5" y="3"/>
                    </a:cubicBezTo>
                    <a:cubicBezTo>
                      <a:pt x="6" y="3"/>
                      <a:pt x="6" y="3"/>
                      <a:pt x="6" y="3"/>
                    </a:cubicBezTo>
                    <a:cubicBezTo>
                      <a:pt x="6" y="3"/>
                      <a:pt x="6" y="3"/>
                      <a:pt x="7" y="3"/>
                    </a:cubicBezTo>
                    <a:cubicBezTo>
                      <a:pt x="7" y="2"/>
                      <a:pt x="7" y="2"/>
                      <a:pt x="7" y="2"/>
                    </a:cubicBezTo>
                    <a:cubicBezTo>
                      <a:pt x="7" y="2"/>
                      <a:pt x="7" y="2"/>
                      <a:pt x="7"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30"/>
              <p:cNvSpPr>
                <a:spLocks/>
              </p:cNvSpPr>
              <p:nvPr/>
            </p:nvSpPr>
            <p:spPr bwMode="auto">
              <a:xfrm>
                <a:off x="4538664" y="1638301"/>
                <a:ext cx="130175" cy="119063"/>
              </a:xfrm>
              <a:custGeom>
                <a:avLst/>
                <a:gdLst>
                  <a:gd name="T0" fmla="*/ 6 w 12"/>
                  <a:gd name="T1" fmla="*/ 3 h 11"/>
                  <a:gd name="T2" fmla="*/ 7 w 12"/>
                  <a:gd name="T3" fmla="*/ 3 h 11"/>
                  <a:gd name="T4" fmla="*/ 8 w 12"/>
                  <a:gd name="T5" fmla="*/ 3 h 11"/>
                  <a:gd name="T6" fmla="*/ 9 w 12"/>
                  <a:gd name="T7" fmla="*/ 3 h 11"/>
                  <a:gd name="T8" fmla="*/ 10 w 12"/>
                  <a:gd name="T9" fmla="*/ 3 h 11"/>
                  <a:gd name="T10" fmla="*/ 11 w 12"/>
                  <a:gd name="T11" fmla="*/ 3 h 11"/>
                  <a:gd name="T12" fmla="*/ 11 w 12"/>
                  <a:gd name="T13" fmla="*/ 4 h 11"/>
                  <a:gd name="T14" fmla="*/ 12 w 12"/>
                  <a:gd name="T15" fmla="*/ 3 h 11"/>
                  <a:gd name="T16" fmla="*/ 12 w 12"/>
                  <a:gd name="T17" fmla="*/ 3 h 11"/>
                  <a:gd name="T18" fmla="*/ 12 w 12"/>
                  <a:gd name="T19" fmla="*/ 1 h 11"/>
                  <a:gd name="T20" fmla="*/ 12 w 12"/>
                  <a:gd name="T21" fmla="*/ 1 h 11"/>
                  <a:gd name="T22" fmla="*/ 11 w 12"/>
                  <a:gd name="T23" fmla="*/ 1 h 11"/>
                  <a:gd name="T24" fmla="*/ 10 w 12"/>
                  <a:gd name="T25" fmla="*/ 2 h 11"/>
                  <a:gd name="T26" fmla="*/ 9 w 12"/>
                  <a:gd name="T27" fmla="*/ 1 h 11"/>
                  <a:gd name="T28" fmla="*/ 8 w 12"/>
                  <a:gd name="T29" fmla="*/ 1 h 11"/>
                  <a:gd name="T30" fmla="*/ 7 w 12"/>
                  <a:gd name="T31" fmla="*/ 0 h 11"/>
                  <a:gd name="T32" fmla="*/ 6 w 12"/>
                  <a:gd name="T33" fmla="*/ 0 h 11"/>
                  <a:gd name="T34" fmla="*/ 6 w 12"/>
                  <a:gd name="T35" fmla="*/ 1 h 11"/>
                  <a:gd name="T36" fmla="*/ 5 w 12"/>
                  <a:gd name="T37" fmla="*/ 1 h 11"/>
                  <a:gd name="T38" fmla="*/ 4 w 12"/>
                  <a:gd name="T39" fmla="*/ 1 h 11"/>
                  <a:gd name="T40" fmla="*/ 4 w 12"/>
                  <a:gd name="T41" fmla="*/ 1 h 11"/>
                  <a:gd name="T42" fmla="*/ 3 w 12"/>
                  <a:gd name="T43" fmla="*/ 1 h 11"/>
                  <a:gd name="T44" fmla="*/ 2 w 12"/>
                  <a:gd name="T45" fmla="*/ 2 h 11"/>
                  <a:gd name="T46" fmla="*/ 1 w 12"/>
                  <a:gd name="T47" fmla="*/ 2 h 11"/>
                  <a:gd name="T48" fmla="*/ 0 w 12"/>
                  <a:gd name="T49" fmla="*/ 2 h 11"/>
                  <a:gd name="T50" fmla="*/ 0 w 12"/>
                  <a:gd name="T51" fmla="*/ 2 h 11"/>
                  <a:gd name="T52" fmla="*/ 0 w 12"/>
                  <a:gd name="T53" fmla="*/ 4 h 11"/>
                  <a:gd name="T54" fmla="*/ 1 w 12"/>
                  <a:gd name="T55" fmla="*/ 5 h 11"/>
                  <a:gd name="T56" fmla="*/ 2 w 12"/>
                  <a:gd name="T57" fmla="*/ 5 h 11"/>
                  <a:gd name="T58" fmla="*/ 2 w 12"/>
                  <a:gd name="T59" fmla="*/ 5 h 11"/>
                  <a:gd name="T60" fmla="*/ 3 w 12"/>
                  <a:gd name="T61" fmla="*/ 5 h 11"/>
                  <a:gd name="T62" fmla="*/ 3 w 12"/>
                  <a:gd name="T63" fmla="*/ 6 h 11"/>
                  <a:gd name="T64" fmla="*/ 3 w 12"/>
                  <a:gd name="T65" fmla="*/ 6 h 11"/>
                  <a:gd name="T66" fmla="*/ 4 w 12"/>
                  <a:gd name="T67" fmla="*/ 7 h 11"/>
                  <a:gd name="T68" fmla="*/ 5 w 12"/>
                  <a:gd name="T69" fmla="*/ 8 h 11"/>
                  <a:gd name="T70" fmla="*/ 6 w 12"/>
                  <a:gd name="T71" fmla="*/ 9 h 11"/>
                  <a:gd name="T72" fmla="*/ 7 w 12"/>
                  <a:gd name="T73" fmla="*/ 9 h 11"/>
                  <a:gd name="T74" fmla="*/ 9 w 12"/>
                  <a:gd name="T75" fmla="*/ 9 h 11"/>
                  <a:gd name="T76" fmla="*/ 9 w 12"/>
                  <a:gd name="T77" fmla="*/ 10 h 11"/>
                  <a:gd name="T78" fmla="*/ 10 w 12"/>
                  <a:gd name="T79" fmla="*/ 11 h 11"/>
                  <a:gd name="T80" fmla="*/ 11 w 12"/>
                  <a:gd name="T81" fmla="*/ 11 h 11"/>
                  <a:gd name="T82" fmla="*/ 10 w 12"/>
                  <a:gd name="T83" fmla="*/ 9 h 11"/>
                  <a:gd name="T84" fmla="*/ 9 w 12"/>
                  <a:gd name="T85" fmla="*/ 9 h 11"/>
                  <a:gd name="T86" fmla="*/ 8 w 12"/>
                  <a:gd name="T87" fmla="*/ 9 h 11"/>
                  <a:gd name="T88" fmla="*/ 7 w 12"/>
                  <a:gd name="T89" fmla="*/ 9 h 11"/>
                  <a:gd name="T90" fmla="*/ 7 w 12"/>
                  <a:gd name="T91" fmla="*/ 8 h 11"/>
                  <a:gd name="T92" fmla="*/ 7 w 12"/>
                  <a:gd name="T93" fmla="*/ 7 h 11"/>
                  <a:gd name="T94" fmla="*/ 6 w 12"/>
                  <a:gd name="T95" fmla="*/ 7 h 11"/>
                  <a:gd name="T96" fmla="*/ 6 w 12"/>
                  <a:gd name="T97" fmla="*/ 6 h 11"/>
                  <a:gd name="T98" fmla="*/ 6 w 12"/>
                  <a:gd name="T99" fmla="*/ 5 h 11"/>
                  <a:gd name="T100" fmla="*/ 5 w 12"/>
                  <a:gd name="T101" fmla="*/ 4 h 11"/>
                  <a:gd name="T102" fmla="*/ 5 w 12"/>
                  <a:gd name="T103" fmla="*/ 3 h 11"/>
                  <a:gd name="T104" fmla="*/ 6 w 12"/>
                  <a:gd name="T10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 h="11">
                    <a:moveTo>
                      <a:pt x="6" y="3"/>
                    </a:moveTo>
                    <a:cubicBezTo>
                      <a:pt x="6" y="2"/>
                      <a:pt x="7" y="3"/>
                      <a:pt x="7" y="3"/>
                    </a:cubicBezTo>
                    <a:cubicBezTo>
                      <a:pt x="7" y="3"/>
                      <a:pt x="8" y="3"/>
                      <a:pt x="8" y="3"/>
                    </a:cubicBezTo>
                    <a:cubicBezTo>
                      <a:pt x="8" y="3"/>
                      <a:pt x="9" y="3"/>
                      <a:pt x="9" y="3"/>
                    </a:cubicBezTo>
                    <a:cubicBezTo>
                      <a:pt x="9" y="3"/>
                      <a:pt x="10" y="3"/>
                      <a:pt x="10" y="3"/>
                    </a:cubicBezTo>
                    <a:cubicBezTo>
                      <a:pt x="10" y="3"/>
                      <a:pt x="10" y="3"/>
                      <a:pt x="11" y="3"/>
                    </a:cubicBezTo>
                    <a:cubicBezTo>
                      <a:pt x="11" y="3"/>
                      <a:pt x="11" y="4"/>
                      <a:pt x="11" y="4"/>
                    </a:cubicBezTo>
                    <a:cubicBezTo>
                      <a:pt x="12" y="4"/>
                      <a:pt x="12" y="4"/>
                      <a:pt x="12" y="3"/>
                    </a:cubicBezTo>
                    <a:cubicBezTo>
                      <a:pt x="12" y="3"/>
                      <a:pt x="12" y="3"/>
                      <a:pt x="12" y="3"/>
                    </a:cubicBezTo>
                    <a:cubicBezTo>
                      <a:pt x="12" y="3"/>
                      <a:pt x="12" y="2"/>
                      <a:pt x="12" y="1"/>
                    </a:cubicBezTo>
                    <a:cubicBezTo>
                      <a:pt x="12" y="1"/>
                      <a:pt x="12" y="1"/>
                      <a:pt x="12" y="1"/>
                    </a:cubicBezTo>
                    <a:cubicBezTo>
                      <a:pt x="12" y="1"/>
                      <a:pt x="11" y="1"/>
                      <a:pt x="11" y="1"/>
                    </a:cubicBezTo>
                    <a:cubicBezTo>
                      <a:pt x="11" y="2"/>
                      <a:pt x="11" y="2"/>
                      <a:pt x="10" y="2"/>
                    </a:cubicBezTo>
                    <a:cubicBezTo>
                      <a:pt x="10" y="2"/>
                      <a:pt x="9" y="2"/>
                      <a:pt x="9" y="1"/>
                    </a:cubicBezTo>
                    <a:cubicBezTo>
                      <a:pt x="8" y="1"/>
                      <a:pt x="8" y="1"/>
                      <a:pt x="8" y="1"/>
                    </a:cubicBezTo>
                    <a:cubicBezTo>
                      <a:pt x="7" y="0"/>
                      <a:pt x="7" y="0"/>
                      <a:pt x="7" y="0"/>
                    </a:cubicBezTo>
                    <a:cubicBezTo>
                      <a:pt x="6" y="0"/>
                      <a:pt x="6" y="0"/>
                      <a:pt x="6" y="0"/>
                    </a:cubicBezTo>
                    <a:cubicBezTo>
                      <a:pt x="6" y="1"/>
                      <a:pt x="6" y="1"/>
                      <a:pt x="6" y="1"/>
                    </a:cubicBezTo>
                    <a:cubicBezTo>
                      <a:pt x="5" y="1"/>
                      <a:pt x="5" y="1"/>
                      <a:pt x="5" y="1"/>
                    </a:cubicBezTo>
                    <a:cubicBezTo>
                      <a:pt x="5" y="1"/>
                      <a:pt x="5" y="1"/>
                      <a:pt x="4" y="1"/>
                    </a:cubicBezTo>
                    <a:cubicBezTo>
                      <a:pt x="4" y="1"/>
                      <a:pt x="4" y="1"/>
                      <a:pt x="4" y="1"/>
                    </a:cubicBezTo>
                    <a:cubicBezTo>
                      <a:pt x="3" y="1"/>
                      <a:pt x="3" y="1"/>
                      <a:pt x="3" y="1"/>
                    </a:cubicBezTo>
                    <a:cubicBezTo>
                      <a:pt x="3" y="1"/>
                      <a:pt x="2" y="1"/>
                      <a:pt x="2" y="2"/>
                    </a:cubicBezTo>
                    <a:cubicBezTo>
                      <a:pt x="2" y="2"/>
                      <a:pt x="1" y="2"/>
                      <a:pt x="1" y="2"/>
                    </a:cubicBezTo>
                    <a:cubicBezTo>
                      <a:pt x="1" y="2"/>
                      <a:pt x="1" y="2"/>
                      <a:pt x="0" y="2"/>
                    </a:cubicBezTo>
                    <a:cubicBezTo>
                      <a:pt x="0" y="2"/>
                      <a:pt x="0" y="2"/>
                      <a:pt x="0" y="2"/>
                    </a:cubicBezTo>
                    <a:cubicBezTo>
                      <a:pt x="0" y="3"/>
                      <a:pt x="0" y="3"/>
                      <a:pt x="0" y="4"/>
                    </a:cubicBezTo>
                    <a:cubicBezTo>
                      <a:pt x="0" y="4"/>
                      <a:pt x="0" y="4"/>
                      <a:pt x="1" y="5"/>
                    </a:cubicBezTo>
                    <a:cubicBezTo>
                      <a:pt x="1" y="5"/>
                      <a:pt x="1" y="4"/>
                      <a:pt x="2" y="5"/>
                    </a:cubicBezTo>
                    <a:cubicBezTo>
                      <a:pt x="2" y="5"/>
                      <a:pt x="2" y="5"/>
                      <a:pt x="2" y="5"/>
                    </a:cubicBezTo>
                    <a:cubicBezTo>
                      <a:pt x="2" y="5"/>
                      <a:pt x="3" y="4"/>
                      <a:pt x="3" y="5"/>
                    </a:cubicBezTo>
                    <a:cubicBezTo>
                      <a:pt x="3" y="5"/>
                      <a:pt x="3" y="5"/>
                      <a:pt x="3" y="6"/>
                    </a:cubicBezTo>
                    <a:cubicBezTo>
                      <a:pt x="3" y="6"/>
                      <a:pt x="3" y="6"/>
                      <a:pt x="3" y="6"/>
                    </a:cubicBezTo>
                    <a:cubicBezTo>
                      <a:pt x="4" y="6"/>
                      <a:pt x="3" y="7"/>
                      <a:pt x="4" y="7"/>
                    </a:cubicBezTo>
                    <a:cubicBezTo>
                      <a:pt x="4" y="8"/>
                      <a:pt x="5" y="8"/>
                      <a:pt x="5" y="8"/>
                    </a:cubicBezTo>
                    <a:cubicBezTo>
                      <a:pt x="6" y="8"/>
                      <a:pt x="6" y="9"/>
                      <a:pt x="6" y="9"/>
                    </a:cubicBezTo>
                    <a:cubicBezTo>
                      <a:pt x="7" y="9"/>
                      <a:pt x="7" y="9"/>
                      <a:pt x="7" y="9"/>
                    </a:cubicBezTo>
                    <a:cubicBezTo>
                      <a:pt x="8" y="9"/>
                      <a:pt x="8" y="9"/>
                      <a:pt x="9" y="9"/>
                    </a:cubicBezTo>
                    <a:cubicBezTo>
                      <a:pt x="9" y="9"/>
                      <a:pt x="9" y="10"/>
                      <a:pt x="9" y="10"/>
                    </a:cubicBezTo>
                    <a:cubicBezTo>
                      <a:pt x="10" y="11"/>
                      <a:pt x="10" y="11"/>
                      <a:pt x="10" y="11"/>
                    </a:cubicBezTo>
                    <a:cubicBezTo>
                      <a:pt x="11" y="11"/>
                      <a:pt x="11" y="11"/>
                      <a:pt x="11" y="11"/>
                    </a:cubicBezTo>
                    <a:cubicBezTo>
                      <a:pt x="10" y="10"/>
                      <a:pt x="11" y="10"/>
                      <a:pt x="10" y="9"/>
                    </a:cubicBezTo>
                    <a:cubicBezTo>
                      <a:pt x="10" y="9"/>
                      <a:pt x="10" y="9"/>
                      <a:pt x="9" y="9"/>
                    </a:cubicBezTo>
                    <a:cubicBezTo>
                      <a:pt x="9" y="9"/>
                      <a:pt x="9" y="9"/>
                      <a:pt x="8" y="9"/>
                    </a:cubicBezTo>
                    <a:cubicBezTo>
                      <a:pt x="8" y="9"/>
                      <a:pt x="7" y="9"/>
                      <a:pt x="7" y="9"/>
                    </a:cubicBezTo>
                    <a:cubicBezTo>
                      <a:pt x="7" y="8"/>
                      <a:pt x="8" y="8"/>
                      <a:pt x="7" y="8"/>
                    </a:cubicBezTo>
                    <a:cubicBezTo>
                      <a:pt x="7" y="7"/>
                      <a:pt x="7" y="7"/>
                      <a:pt x="7" y="7"/>
                    </a:cubicBezTo>
                    <a:cubicBezTo>
                      <a:pt x="7" y="7"/>
                      <a:pt x="7" y="7"/>
                      <a:pt x="6" y="7"/>
                    </a:cubicBezTo>
                    <a:cubicBezTo>
                      <a:pt x="6" y="6"/>
                      <a:pt x="6" y="6"/>
                      <a:pt x="6" y="6"/>
                    </a:cubicBezTo>
                    <a:cubicBezTo>
                      <a:pt x="6" y="6"/>
                      <a:pt x="6" y="5"/>
                      <a:pt x="6" y="5"/>
                    </a:cubicBezTo>
                    <a:cubicBezTo>
                      <a:pt x="6" y="4"/>
                      <a:pt x="5" y="4"/>
                      <a:pt x="5" y="4"/>
                    </a:cubicBezTo>
                    <a:cubicBezTo>
                      <a:pt x="5" y="4"/>
                      <a:pt x="5" y="4"/>
                      <a:pt x="5" y="3"/>
                    </a:cubicBezTo>
                    <a:cubicBezTo>
                      <a:pt x="6" y="3"/>
                      <a:pt x="6" y="3"/>
                      <a:pt x="6"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31"/>
              <p:cNvSpPr>
                <a:spLocks/>
              </p:cNvSpPr>
              <p:nvPr/>
            </p:nvSpPr>
            <p:spPr bwMode="auto">
              <a:xfrm>
                <a:off x="5035552" y="1973264"/>
                <a:ext cx="53975" cy="31750"/>
              </a:xfrm>
              <a:custGeom>
                <a:avLst/>
                <a:gdLst>
                  <a:gd name="T0" fmla="*/ 4 w 5"/>
                  <a:gd name="T1" fmla="*/ 0 h 3"/>
                  <a:gd name="T2" fmla="*/ 3 w 5"/>
                  <a:gd name="T3" fmla="*/ 0 h 3"/>
                  <a:gd name="T4" fmla="*/ 3 w 5"/>
                  <a:gd name="T5" fmla="*/ 1 h 3"/>
                  <a:gd name="T6" fmla="*/ 1 w 5"/>
                  <a:gd name="T7" fmla="*/ 1 h 3"/>
                  <a:gd name="T8" fmla="*/ 1 w 5"/>
                  <a:gd name="T9" fmla="*/ 1 h 3"/>
                  <a:gd name="T10" fmla="*/ 0 w 5"/>
                  <a:gd name="T11" fmla="*/ 2 h 3"/>
                  <a:gd name="T12" fmla="*/ 1 w 5"/>
                  <a:gd name="T13" fmla="*/ 3 h 3"/>
                  <a:gd name="T14" fmla="*/ 3 w 5"/>
                  <a:gd name="T15" fmla="*/ 3 h 3"/>
                  <a:gd name="T16" fmla="*/ 4 w 5"/>
                  <a:gd name="T17" fmla="*/ 2 h 3"/>
                  <a:gd name="T18" fmla="*/ 4 w 5"/>
                  <a:gd name="T19" fmla="*/ 1 h 3"/>
                  <a:gd name="T20" fmla="*/ 4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4" y="0"/>
                    </a:moveTo>
                    <a:cubicBezTo>
                      <a:pt x="4" y="0"/>
                      <a:pt x="4" y="0"/>
                      <a:pt x="3" y="0"/>
                    </a:cubicBezTo>
                    <a:cubicBezTo>
                      <a:pt x="3" y="0"/>
                      <a:pt x="3" y="1"/>
                      <a:pt x="3" y="1"/>
                    </a:cubicBezTo>
                    <a:cubicBezTo>
                      <a:pt x="2" y="1"/>
                      <a:pt x="2" y="1"/>
                      <a:pt x="1" y="1"/>
                    </a:cubicBezTo>
                    <a:cubicBezTo>
                      <a:pt x="1" y="1"/>
                      <a:pt x="1" y="1"/>
                      <a:pt x="1" y="1"/>
                    </a:cubicBezTo>
                    <a:cubicBezTo>
                      <a:pt x="0" y="2"/>
                      <a:pt x="0" y="2"/>
                      <a:pt x="0" y="2"/>
                    </a:cubicBezTo>
                    <a:cubicBezTo>
                      <a:pt x="0" y="3"/>
                      <a:pt x="1" y="3"/>
                      <a:pt x="1" y="3"/>
                    </a:cubicBezTo>
                    <a:cubicBezTo>
                      <a:pt x="2" y="3"/>
                      <a:pt x="2" y="3"/>
                      <a:pt x="3" y="3"/>
                    </a:cubicBezTo>
                    <a:cubicBezTo>
                      <a:pt x="3" y="2"/>
                      <a:pt x="3" y="2"/>
                      <a:pt x="4" y="2"/>
                    </a:cubicBezTo>
                    <a:cubicBezTo>
                      <a:pt x="4" y="2"/>
                      <a:pt x="4" y="2"/>
                      <a:pt x="4" y="1"/>
                    </a:cubicBezTo>
                    <a:cubicBezTo>
                      <a:pt x="5" y="1"/>
                      <a:pt x="5" y="0"/>
                      <a:pt x="4"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32"/>
              <p:cNvSpPr>
                <a:spLocks/>
              </p:cNvSpPr>
              <p:nvPr/>
            </p:nvSpPr>
            <p:spPr bwMode="auto">
              <a:xfrm>
                <a:off x="4852989" y="1735139"/>
                <a:ext cx="495300" cy="227013"/>
              </a:xfrm>
              <a:custGeom>
                <a:avLst/>
                <a:gdLst>
                  <a:gd name="T0" fmla="*/ 25 w 46"/>
                  <a:gd name="T1" fmla="*/ 6 h 21"/>
                  <a:gd name="T2" fmla="*/ 22 w 46"/>
                  <a:gd name="T3" fmla="*/ 4 h 21"/>
                  <a:gd name="T4" fmla="*/ 19 w 46"/>
                  <a:gd name="T5" fmla="*/ 4 h 21"/>
                  <a:gd name="T6" fmla="*/ 15 w 46"/>
                  <a:gd name="T7" fmla="*/ 4 h 21"/>
                  <a:gd name="T8" fmla="*/ 12 w 46"/>
                  <a:gd name="T9" fmla="*/ 6 h 21"/>
                  <a:gd name="T10" fmla="*/ 9 w 46"/>
                  <a:gd name="T11" fmla="*/ 6 h 21"/>
                  <a:gd name="T12" fmla="*/ 8 w 46"/>
                  <a:gd name="T13" fmla="*/ 7 h 21"/>
                  <a:gd name="T14" fmla="*/ 7 w 46"/>
                  <a:gd name="T15" fmla="*/ 8 h 21"/>
                  <a:gd name="T16" fmla="*/ 3 w 46"/>
                  <a:gd name="T17" fmla="*/ 8 h 21"/>
                  <a:gd name="T18" fmla="*/ 1 w 46"/>
                  <a:gd name="T19" fmla="*/ 10 h 21"/>
                  <a:gd name="T20" fmla="*/ 3 w 46"/>
                  <a:gd name="T21" fmla="*/ 11 h 21"/>
                  <a:gd name="T22" fmla="*/ 3 w 46"/>
                  <a:gd name="T23" fmla="*/ 13 h 21"/>
                  <a:gd name="T24" fmla="*/ 0 w 46"/>
                  <a:gd name="T25" fmla="*/ 13 h 21"/>
                  <a:gd name="T26" fmla="*/ 3 w 46"/>
                  <a:gd name="T27" fmla="*/ 15 h 21"/>
                  <a:gd name="T28" fmla="*/ 4 w 46"/>
                  <a:gd name="T29" fmla="*/ 16 h 21"/>
                  <a:gd name="T30" fmla="*/ 5 w 46"/>
                  <a:gd name="T31" fmla="*/ 18 h 21"/>
                  <a:gd name="T32" fmla="*/ 8 w 46"/>
                  <a:gd name="T33" fmla="*/ 19 h 21"/>
                  <a:gd name="T34" fmla="*/ 10 w 46"/>
                  <a:gd name="T35" fmla="*/ 20 h 21"/>
                  <a:gd name="T36" fmla="*/ 13 w 46"/>
                  <a:gd name="T37" fmla="*/ 19 h 21"/>
                  <a:gd name="T38" fmla="*/ 17 w 46"/>
                  <a:gd name="T39" fmla="*/ 20 h 21"/>
                  <a:gd name="T40" fmla="*/ 20 w 46"/>
                  <a:gd name="T41" fmla="*/ 20 h 21"/>
                  <a:gd name="T42" fmla="*/ 22 w 46"/>
                  <a:gd name="T43" fmla="*/ 19 h 21"/>
                  <a:gd name="T44" fmla="*/ 25 w 46"/>
                  <a:gd name="T45" fmla="*/ 19 h 21"/>
                  <a:gd name="T46" fmla="*/ 25 w 46"/>
                  <a:gd name="T47" fmla="*/ 21 h 21"/>
                  <a:gd name="T48" fmla="*/ 27 w 46"/>
                  <a:gd name="T49" fmla="*/ 20 h 21"/>
                  <a:gd name="T50" fmla="*/ 28 w 46"/>
                  <a:gd name="T51" fmla="*/ 19 h 21"/>
                  <a:gd name="T52" fmla="*/ 32 w 46"/>
                  <a:gd name="T53" fmla="*/ 19 h 21"/>
                  <a:gd name="T54" fmla="*/ 35 w 46"/>
                  <a:gd name="T55" fmla="*/ 18 h 21"/>
                  <a:gd name="T56" fmla="*/ 38 w 46"/>
                  <a:gd name="T57" fmla="*/ 18 h 21"/>
                  <a:gd name="T58" fmla="*/ 41 w 46"/>
                  <a:gd name="T59" fmla="*/ 17 h 21"/>
                  <a:gd name="T60" fmla="*/ 42 w 46"/>
                  <a:gd name="T61" fmla="*/ 17 h 21"/>
                  <a:gd name="T62" fmla="*/ 45 w 46"/>
                  <a:gd name="T63" fmla="*/ 17 h 21"/>
                  <a:gd name="T64" fmla="*/ 46 w 46"/>
                  <a:gd name="T65" fmla="*/ 17 h 21"/>
                  <a:gd name="T66" fmla="*/ 44 w 46"/>
                  <a:gd name="T67" fmla="*/ 15 h 21"/>
                  <a:gd name="T68" fmla="*/ 44 w 46"/>
                  <a:gd name="T69" fmla="*/ 13 h 21"/>
                  <a:gd name="T70" fmla="*/ 44 w 46"/>
                  <a:gd name="T71" fmla="*/ 11 h 21"/>
                  <a:gd name="T72" fmla="*/ 44 w 46"/>
                  <a:gd name="T73" fmla="*/ 8 h 21"/>
                  <a:gd name="T74" fmla="*/ 44 w 46"/>
                  <a:gd name="T75" fmla="*/ 4 h 21"/>
                  <a:gd name="T76" fmla="*/ 41 w 46"/>
                  <a:gd name="T77" fmla="*/ 2 h 21"/>
                  <a:gd name="T78" fmla="*/ 37 w 46"/>
                  <a:gd name="T79" fmla="*/ 0 h 21"/>
                  <a:gd name="T80" fmla="*/ 33 w 46"/>
                  <a:gd name="T81" fmla="*/ 0 h 21"/>
                  <a:gd name="T82" fmla="*/ 34 w 46"/>
                  <a:gd name="T83" fmla="*/ 1 h 21"/>
                  <a:gd name="T84" fmla="*/ 36 w 46"/>
                  <a:gd name="T85" fmla="*/ 4 h 21"/>
                  <a:gd name="T86" fmla="*/ 33 w 46"/>
                  <a:gd name="T87" fmla="*/ 6 h 21"/>
                  <a:gd name="T88" fmla="*/ 30 w 46"/>
                  <a:gd name="T8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 h="21">
                    <a:moveTo>
                      <a:pt x="27" y="6"/>
                    </a:moveTo>
                    <a:cubicBezTo>
                      <a:pt x="27" y="6"/>
                      <a:pt x="26" y="6"/>
                      <a:pt x="26" y="6"/>
                    </a:cubicBezTo>
                    <a:cubicBezTo>
                      <a:pt x="26" y="6"/>
                      <a:pt x="25" y="6"/>
                      <a:pt x="25" y="6"/>
                    </a:cubicBezTo>
                    <a:cubicBezTo>
                      <a:pt x="24" y="6"/>
                      <a:pt x="24" y="5"/>
                      <a:pt x="24" y="5"/>
                    </a:cubicBezTo>
                    <a:cubicBezTo>
                      <a:pt x="24" y="5"/>
                      <a:pt x="24" y="5"/>
                      <a:pt x="24" y="4"/>
                    </a:cubicBezTo>
                    <a:cubicBezTo>
                      <a:pt x="23" y="4"/>
                      <a:pt x="23" y="5"/>
                      <a:pt x="22" y="4"/>
                    </a:cubicBezTo>
                    <a:cubicBezTo>
                      <a:pt x="22" y="4"/>
                      <a:pt x="22" y="4"/>
                      <a:pt x="21" y="4"/>
                    </a:cubicBezTo>
                    <a:cubicBezTo>
                      <a:pt x="21" y="4"/>
                      <a:pt x="20" y="4"/>
                      <a:pt x="20" y="4"/>
                    </a:cubicBezTo>
                    <a:cubicBezTo>
                      <a:pt x="20" y="4"/>
                      <a:pt x="19" y="4"/>
                      <a:pt x="19" y="4"/>
                    </a:cubicBezTo>
                    <a:cubicBezTo>
                      <a:pt x="18" y="4"/>
                      <a:pt x="18" y="4"/>
                      <a:pt x="18" y="4"/>
                    </a:cubicBezTo>
                    <a:cubicBezTo>
                      <a:pt x="17" y="4"/>
                      <a:pt x="17" y="4"/>
                      <a:pt x="16" y="4"/>
                    </a:cubicBezTo>
                    <a:cubicBezTo>
                      <a:pt x="16" y="4"/>
                      <a:pt x="15" y="4"/>
                      <a:pt x="15" y="4"/>
                    </a:cubicBezTo>
                    <a:cubicBezTo>
                      <a:pt x="14" y="4"/>
                      <a:pt x="14" y="4"/>
                      <a:pt x="14" y="5"/>
                    </a:cubicBezTo>
                    <a:cubicBezTo>
                      <a:pt x="13" y="5"/>
                      <a:pt x="13" y="5"/>
                      <a:pt x="13" y="5"/>
                    </a:cubicBezTo>
                    <a:cubicBezTo>
                      <a:pt x="12" y="6"/>
                      <a:pt x="13" y="6"/>
                      <a:pt x="12" y="6"/>
                    </a:cubicBezTo>
                    <a:cubicBezTo>
                      <a:pt x="12" y="6"/>
                      <a:pt x="12" y="6"/>
                      <a:pt x="11" y="6"/>
                    </a:cubicBezTo>
                    <a:cubicBezTo>
                      <a:pt x="11" y="6"/>
                      <a:pt x="10" y="6"/>
                      <a:pt x="10" y="6"/>
                    </a:cubicBezTo>
                    <a:cubicBezTo>
                      <a:pt x="9" y="6"/>
                      <a:pt x="9" y="6"/>
                      <a:pt x="9" y="6"/>
                    </a:cubicBezTo>
                    <a:cubicBezTo>
                      <a:pt x="8" y="6"/>
                      <a:pt x="8" y="6"/>
                      <a:pt x="8" y="6"/>
                    </a:cubicBezTo>
                    <a:cubicBezTo>
                      <a:pt x="8" y="6"/>
                      <a:pt x="8" y="6"/>
                      <a:pt x="8" y="6"/>
                    </a:cubicBezTo>
                    <a:cubicBezTo>
                      <a:pt x="8" y="7"/>
                      <a:pt x="8" y="7"/>
                      <a:pt x="8" y="7"/>
                    </a:cubicBezTo>
                    <a:cubicBezTo>
                      <a:pt x="8" y="7"/>
                      <a:pt x="9" y="7"/>
                      <a:pt x="9" y="7"/>
                    </a:cubicBezTo>
                    <a:cubicBezTo>
                      <a:pt x="9" y="8"/>
                      <a:pt x="8" y="8"/>
                      <a:pt x="8" y="8"/>
                    </a:cubicBezTo>
                    <a:cubicBezTo>
                      <a:pt x="7" y="8"/>
                      <a:pt x="7" y="8"/>
                      <a:pt x="7" y="8"/>
                    </a:cubicBezTo>
                    <a:cubicBezTo>
                      <a:pt x="6" y="8"/>
                      <a:pt x="6" y="8"/>
                      <a:pt x="5" y="8"/>
                    </a:cubicBezTo>
                    <a:cubicBezTo>
                      <a:pt x="5" y="8"/>
                      <a:pt x="4" y="8"/>
                      <a:pt x="4" y="8"/>
                    </a:cubicBezTo>
                    <a:cubicBezTo>
                      <a:pt x="3" y="8"/>
                      <a:pt x="3" y="8"/>
                      <a:pt x="3" y="8"/>
                    </a:cubicBezTo>
                    <a:cubicBezTo>
                      <a:pt x="2" y="8"/>
                      <a:pt x="2" y="8"/>
                      <a:pt x="2" y="9"/>
                    </a:cubicBezTo>
                    <a:cubicBezTo>
                      <a:pt x="1" y="9"/>
                      <a:pt x="2" y="9"/>
                      <a:pt x="2" y="10"/>
                    </a:cubicBezTo>
                    <a:cubicBezTo>
                      <a:pt x="1" y="10"/>
                      <a:pt x="1" y="10"/>
                      <a:pt x="1" y="10"/>
                    </a:cubicBezTo>
                    <a:cubicBezTo>
                      <a:pt x="1" y="11"/>
                      <a:pt x="1" y="11"/>
                      <a:pt x="1" y="11"/>
                    </a:cubicBezTo>
                    <a:cubicBezTo>
                      <a:pt x="1" y="11"/>
                      <a:pt x="2" y="11"/>
                      <a:pt x="2" y="11"/>
                    </a:cubicBezTo>
                    <a:cubicBezTo>
                      <a:pt x="2" y="11"/>
                      <a:pt x="2" y="11"/>
                      <a:pt x="3" y="11"/>
                    </a:cubicBezTo>
                    <a:cubicBezTo>
                      <a:pt x="3" y="11"/>
                      <a:pt x="3" y="11"/>
                      <a:pt x="3" y="12"/>
                    </a:cubicBezTo>
                    <a:cubicBezTo>
                      <a:pt x="3" y="12"/>
                      <a:pt x="4" y="12"/>
                      <a:pt x="3" y="12"/>
                    </a:cubicBezTo>
                    <a:cubicBezTo>
                      <a:pt x="3" y="13"/>
                      <a:pt x="3" y="13"/>
                      <a:pt x="3" y="13"/>
                    </a:cubicBezTo>
                    <a:cubicBezTo>
                      <a:pt x="3" y="14"/>
                      <a:pt x="2" y="14"/>
                      <a:pt x="2" y="14"/>
                    </a:cubicBezTo>
                    <a:cubicBezTo>
                      <a:pt x="2" y="14"/>
                      <a:pt x="2" y="14"/>
                      <a:pt x="1" y="13"/>
                    </a:cubicBezTo>
                    <a:cubicBezTo>
                      <a:pt x="1" y="13"/>
                      <a:pt x="1" y="13"/>
                      <a:pt x="0" y="13"/>
                    </a:cubicBezTo>
                    <a:cubicBezTo>
                      <a:pt x="0" y="14"/>
                      <a:pt x="0" y="14"/>
                      <a:pt x="1" y="14"/>
                    </a:cubicBezTo>
                    <a:cubicBezTo>
                      <a:pt x="1" y="15"/>
                      <a:pt x="1" y="15"/>
                      <a:pt x="1" y="15"/>
                    </a:cubicBezTo>
                    <a:cubicBezTo>
                      <a:pt x="2" y="15"/>
                      <a:pt x="2" y="15"/>
                      <a:pt x="3" y="15"/>
                    </a:cubicBezTo>
                    <a:cubicBezTo>
                      <a:pt x="3" y="15"/>
                      <a:pt x="3" y="15"/>
                      <a:pt x="3" y="15"/>
                    </a:cubicBezTo>
                    <a:cubicBezTo>
                      <a:pt x="4" y="15"/>
                      <a:pt x="4" y="15"/>
                      <a:pt x="4" y="16"/>
                    </a:cubicBezTo>
                    <a:cubicBezTo>
                      <a:pt x="4" y="16"/>
                      <a:pt x="4" y="16"/>
                      <a:pt x="4" y="16"/>
                    </a:cubicBezTo>
                    <a:cubicBezTo>
                      <a:pt x="4" y="17"/>
                      <a:pt x="5" y="17"/>
                      <a:pt x="5" y="17"/>
                    </a:cubicBezTo>
                    <a:cubicBezTo>
                      <a:pt x="5" y="17"/>
                      <a:pt x="5" y="17"/>
                      <a:pt x="5" y="18"/>
                    </a:cubicBezTo>
                    <a:cubicBezTo>
                      <a:pt x="5" y="18"/>
                      <a:pt x="5" y="18"/>
                      <a:pt x="5" y="18"/>
                    </a:cubicBezTo>
                    <a:cubicBezTo>
                      <a:pt x="5" y="19"/>
                      <a:pt x="6" y="19"/>
                      <a:pt x="6" y="19"/>
                    </a:cubicBezTo>
                    <a:cubicBezTo>
                      <a:pt x="6" y="19"/>
                      <a:pt x="6" y="19"/>
                      <a:pt x="7" y="19"/>
                    </a:cubicBezTo>
                    <a:cubicBezTo>
                      <a:pt x="7" y="19"/>
                      <a:pt x="7" y="19"/>
                      <a:pt x="8" y="19"/>
                    </a:cubicBezTo>
                    <a:cubicBezTo>
                      <a:pt x="8" y="19"/>
                      <a:pt x="8" y="19"/>
                      <a:pt x="9" y="19"/>
                    </a:cubicBezTo>
                    <a:cubicBezTo>
                      <a:pt x="9" y="20"/>
                      <a:pt x="9" y="20"/>
                      <a:pt x="9" y="20"/>
                    </a:cubicBezTo>
                    <a:cubicBezTo>
                      <a:pt x="9" y="21"/>
                      <a:pt x="10" y="20"/>
                      <a:pt x="10" y="20"/>
                    </a:cubicBezTo>
                    <a:cubicBezTo>
                      <a:pt x="11" y="20"/>
                      <a:pt x="11" y="20"/>
                      <a:pt x="12" y="20"/>
                    </a:cubicBezTo>
                    <a:cubicBezTo>
                      <a:pt x="13" y="19"/>
                      <a:pt x="13" y="19"/>
                      <a:pt x="13" y="19"/>
                    </a:cubicBezTo>
                    <a:cubicBezTo>
                      <a:pt x="13" y="19"/>
                      <a:pt x="13" y="19"/>
                      <a:pt x="13" y="19"/>
                    </a:cubicBezTo>
                    <a:cubicBezTo>
                      <a:pt x="14" y="19"/>
                      <a:pt x="14" y="19"/>
                      <a:pt x="15" y="19"/>
                    </a:cubicBezTo>
                    <a:cubicBezTo>
                      <a:pt x="15" y="19"/>
                      <a:pt x="15" y="19"/>
                      <a:pt x="16" y="19"/>
                    </a:cubicBezTo>
                    <a:cubicBezTo>
                      <a:pt x="16" y="20"/>
                      <a:pt x="16" y="20"/>
                      <a:pt x="17" y="20"/>
                    </a:cubicBezTo>
                    <a:cubicBezTo>
                      <a:pt x="17" y="20"/>
                      <a:pt x="17" y="20"/>
                      <a:pt x="18" y="21"/>
                    </a:cubicBezTo>
                    <a:cubicBezTo>
                      <a:pt x="18" y="21"/>
                      <a:pt x="18" y="21"/>
                      <a:pt x="19" y="20"/>
                    </a:cubicBezTo>
                    <a:cubicBezTo>
                      <a:pt x="19" y="20"/>
                      <a:pt x="20" y="21"/>
                      <a:pt x="20" y="20"/>
                    </a:cubicBezTo>
                    <a:cubicBezTo>
                      <a:pt x="20" y="20"/>
                      <a:pt x="21" y="20"/>
                      <a:pt x="21" y="20"/>
                    </a:cubicBezTo>
                    <a:cubicBezTo>
                      <a:pt x="21" y="20"/>
                      <a:pt x="21" y="19"/>
                      <a:pt x="21" y="19"/>
                    </a:cubicBezTo>
                    <a:cubicBezTo>
                      <a:pt x="22" y="19"/>
                      <a:pt x="22" y="19"/>
                      <a:pt x="22" y="19"/>
                    </a:cubicBezTo>
                    <a:cubicBezTo>
                      <a:pt x="22" y="19"/>
                      <a:pt x="23" y="19"/>
                      <a:pt x="23" y="19"/>
                    </a:cubicBezTo>
                    <a:cubicBezTo>
                      <a:pt x="23" y="19"/>
                      <a:pt x="24" y="19"/>
                      <a:pt x="24" y="19"/>
                    </a:cubicBezTo>
                    <a:cubicBezTo>
                      <a:pt x="25" y="19"/>
                      <a:pt x="25" y="19"/>
                      <a:pt x="25" y="19"/>
                    </a:cubicBezTo>
                    <a:cubicBezTo>
                      <a:pt x="25" y="19"/>
                      <a:pt x="26" y="19"/>
                      <a:pt x="26" y="19"/>
                    </a:cubicBezTo>
                    <a:cubicBezTo>
                      <a:pt x="25" y="20"/>
                      <a:pt x="25" y="20"/>
                      <a:pt x="25" y="20"/>
                    </a:cubicBezTo>
                    <a:cubicBezTo>
                      <a:pt x="25" y="20"/>
                      <a:pt x="25" y="21"/>
                      <a:pt x="25" y="21"/>
                    </a:cubicBezTo>
                    <a:cubicBezTo>
                      <a:pt x="25" y="21"/>
                      <a:pt x="25" y="21"/>
                      <a:pt x="25" y="21"/>
                    </a:cubicBezTo>
                    <a:cubicBezTo>
                      <a:pt x="26" y="21"/>
                      <a:pt x="26" y="21"/>
                      <a:pt x="26" y="21"/>
                    </a:cubicBezTo>
                    <a:cubicBezTo>
                      <a:pt x="27" y="21"/>
                      <a:pt x="27" y="20"/>
                      <a:pt x="27" y="20"/>
                    </a:cubicBezTo>
                    <a:cubicBezTo>
                      <a:pt x="27" y="20"/>
                      <a:pt x="27" y="19"/>
                      <a:pt x="27" y="19"/>
                    </a:cubicBezTo>
                    <a:cubicBezTo>
                      <a:pt x="27" y="19"/>
                      <a:pt x="27" y="18"/>
                      <a:pt x="27" y="18"/>
                    </a:cubicBezTo>
                    <a:cubicBezTo>
                      <a:pt x="28" y="18"/>
                      <a:pt x="28" y="19"/>
                      <a:pt x="28" y="19"/>
                    </a:cubicBezTo>
                    <a:cubicBezTo>
                      <a:pt x="29" y="19"/>
                      <a:pt x="29" y="19"/>
                      <a:pt x="29" y="19"/>
                    </a:cubicBezTo>
                    <a:cubicBezTo>
                      <a:pt x="30" y="19"/>
                      <a:pt x="30" y="18"/>
                      <a:pt x="31" y="18"/>
                    </a:cubicBezTo>
                    <a:cubicBezTo>
                      <a:pt x="31" y="18"/>
                      <a:pt x="31" y="19"/>
                      <a:pt x="32" y="19"/>
                    </a:cubicBezTo>
                    <a:cubicBezTo>
                      <a:pt x="32" y="19"/>
                      <a:pt x="33" y="19"/>
                      <a:pt x="33" y="19"/>
                    </a:cubicBezTo>
                    <a:cubicBezTo>
                      <a:pt x="34" y="19"/>
                      <a:pt x="34" y="19"/>
                      <a:pt x="34" y="19"/>
                    </a:cubicBezTo>
                    <a:cubicBezTo>
                      <a:pt x="35" y="19"/>
                      <a:pt x="35" y="19"/>
                      <a:pt x="35" y="18"/>
                    </a:cubicBezTo>
                    <a:cubicBezTo>
                      <a:pt x="36" y="18"/>
                      <a:pt x="36" y="18"/>
                      <a:pt x="36" y="18"/>
                    </a:cubicBezTo>
                    <a:cubicBezTo>
                      <a:pt x="36" y="18"/>
                      <a:pt x="36" y="18"/>
                      <a:pt x="36" y="18"/>
                    </a:cubicBezTo>
                    <a:cubicBezTo>
                      <a:pt x="37" y="17"/>
                      <a:pt x="37" y="18"/>
                      <a:pt x="38" y="18"/>
                    </a:cubicBezTo>
                    <a:cubicBezTo>
                      <a:pt x="38" y="18"/>
                      <a:pt x="39" y="18"/>
                      <a:pt x="39" y="18"/>
                    </a:cubicBezTo>
                    <a:cubicBezTo>
                      <a:pt x="39" y="18"/>
                      <a:pt x="40" y="17"/>
                      <a:pt x="40" y="17"/>
                    </a:cubicBezTo>
                    <a:cubicBezTo>
                      <a:pt x="40" y="17"/>
                      <a:pt x="41" y="17"/>
                      <a:pt x="41" y="17"/>
                    </a:cubicBezTo>
                    <a:cubicBezTo>
                      <a:pt x="41" y="17"/>
                      <a:pt x="41" y="17"/>
                      <a:pt x="41" y="18"/>
                    </a:cubicBezTo>
                    <a:cubicBezTo>
                      <a:pt x="41" y="17"/>
                      <a:pt x="41" y="17"/>
                      <a:pt x="41" y="17"/>
                    </a:cubicBezTo>
                    <a:cubicBezTo>
                      <a:pt x="42" y="17"/>
                      <a:pt x="42" y="17"/>
                      <a:pt x="42" y="17"/>
                    </a:cubicBezTo>
                    <a:cubicBezTo>
                      <a:pt x="43" y="17"/>
                      <a:pt x="43" y="18"/>
                      <a:pt x="43" y="18"/>
                    </a:cubicBezTo>
                    <a:cubicBezTo>
                      <a:pt x="44" y="18"/>
                      <a:pt x="44" y="18"/>
                      <a:pt x="44" y="18"/>
                    </a:cubicBezTo>
                    <a:cubicBezTo>
                      <a:pt x="44" y="18"/>
                      <a:pt x="44" y="17"/>
                      <a:pt x="45" y="17"/>
                    </a:cubicBezTo>
                    <a:cubicBezTo>
                      <a:pt x="45" y="17"/>
                      <a:pt x="45" y="18"/>
                      <a:pt x="45" y="18"/>
                    </a:cubicBezTo>
                    <a:cubicBezTo>
                      <a:pt x="45" y="18"/>
                      <a:pt x="46" y="18"/>
                      <a:pt x="46" y="18"/>
                    </a:cubicBezTo>
                    <a:cubicBezTo>
                      <a:pt x="46" y="17"/>
                      <a:pt x="46" y="17"/>
                      <a:pt x="46" y="17"/>
                    </a:cubicBezTo>
                    <a:cubicBezTo>
                      <a:pt x="46" y="17"/>
                      <a:pt x="46" y="17"/>
                      <a:pt x="45" y="16"/>
                    </a:cubicBezTo>
                    <a:cubicBezTo>
                      <a:pt x="45" y="16"/>
                      <a:pt x="45" y="16"/>
                      <a:pt x="45" y="16"/>
                    </a:cubicBezTo>
                    <a:cubicBezTo>
                      <a:pt x="45" y="16"/>
                      <a:pt x="44" y="15"/>
                      <a:pt x="44" y="15"/>
                    </a:cubicBezTo>
                    <a:cubicBezTo>
                      <a:pt x="45" y="15"/>
                      <a:pt x="45" y="15"/>
                      <a:pt x="45" y="14"/>
                    </a:cubicBezTo>
                    <a:cubicBezTo>
                      <a:pt x="45" y="14"/>
                      <a:pt x="45" y="14"/>
                      <a:pt x="44" y="14"/>
                    </a:cubicBezTo>
                    <a:cubicBezTo>
                      <a:pt x="44" y="14"/>
                      <a:pt x="44" y="13"/>
                      <a:pt x="44" y="13"/>
                    </a:cubicBezTo>
                    <a:cubicBezTo>
                      <a:pt x="44" y="13"/>
                      <a:pt x="44" y="12"/>
                      <a:pt x="44" y="12"/>
                    </a:cubicBezTo>
                    <a:cubicBezTo>
                      <a:pt x="44" y="12"/>
                      <a:pt x="44" y="12"/>
                      <a:pt x="44" y="11"/>
                    </a:cubicBezTo>
                    <a:cubicBezTo>
                      <a:pt x="44" y="11"/>
                      <a:pt x="44" y="11"/>
                      <a:pt x="44" y="11"/>
                    </a:cubicBezTo>
                    <a:cubicBezTo>
                      <a:pt x="45" y="11"/>
                      <a:pt x="45" y="11"/>
                      <a:pt x="45" y="10"/>
                    </a:cubicBezTo>
                    <a:cubicBezTo>
                      <a:pt x="45" y="10"/>
                      <a:pt x="45" y="10"/>
                      <a:pt x="45" y="9"/>
                    </a:cubicBezTo>
                    <a:cubicBezTo>
                      <a:pt x="45" y="9"/>
                      <a:pt x="44" y="8"/>
                      <a:pt x="44" y="8"/>
                    </a:cubicBezTo>
                    <a:cubicBezTo>
                      <a:pt x="44" y="7"/>
                      <a:pt x="44" y="7"/>
                      <a:pt x="44" y="6"/>
                    </a:cubicBezTo>
                    <a:cubicBezTo>
                      <a:pt x="44" y="6"/>
                      <a:pt x="44" y="6"/>
                      <a:pt x="44" y="5"/>
                    </a:cubicBezTo>
                    <a:cubicBezTo>
                      <a:pt x="44" y="5"/>
                      <a:pt x="44" y="5"/>
                      <a:pt x="44" y="4"/>
                    </a:cubicBezTo>
                    <a:cubicBezTo>
                      <a:pt x="44" y="4"/>
                      <a:pt x="44" y="4"/>
                      <a:pt x="44" y="4"/>
                    </a:cubicBezTo>
                    <a:cubicBezTo>
                      <a:pt x="44" y="4"/>
                      <a:pt x="44" y="4"/>
                      <a:pt x="44" y="4"/>
                    </a:cubicBezTo>
                    <a:cubicBezTo>
                      <a:pt x="43" y="3"/>
                      <a:pt x="42" y="2"/>
                      <a:pt x="41" y="2"/>
                    </a:cubicBezTo>
                    <a:cubicBezTo>
                      <a:pt x="40" y="2"/>
                      <a:pt x="40" y="3"/>
                      <a:pt x="39" y="3"/>
                    </a:cubicBezTo>
                    <a:cubicBezTo>
                      <a:pt x="38" y="2"/>
                      <a:pt x="38" y="2"/>
                      <a:pt x="38" y="1"/>
                    </a:cubicBezTo>
                    <a:cubicBezTo>
                      <a:pt x="37" y="1"/>
                      <a:pt x="37" y="0"/>
                      <a:pt x="37" y="0"/>
                    </a:cubicBezTo>
                    <a:cubicBezTo>
                      <a:pt x="36" y="0"/>
                      <a:pt x="35" y="0"/>
                      <a:pt x="35" y="0"/>
                    </a:cubicBezTo>
                    <a:cubicBezTo>
                      <a:pt x="34" y="0"/>
                      <a:pt x="34" y="0"/>
                      <a:pt x="34" y="0"/>
                    </a:cubicBezTo>
                    <a:cubicBezTo>
                      <a:pt x="33" y="0"/>
                      <a:pt x="33" y="0"/>
                      <a:pt x="33" y="0"/>
                    </a:cubicBezTo>
                    <a:cubicBezTo>
                      <a:pt x="33" y="0"/>
                      <a:pt x="33" y="0"/>
                      <a:pt x="33" y="0"/>
                    </a:cubicBezTo>
                    <a:cubicBezTo>
                      <a:pt x="33" y="1"/>
                      <a:pt x="33" y="1"/>
                      <a:pt x="33" y="1"/>
                    </a:cubicBezTo>
                    <a:cubicBezTo>
                      <a:pt x="34" y="1"/>
                      <a:pt x="34" y="1"/>
                      <a:pt x="34" y="1"/>
                    </a:cubicBezTo>
                    <a:cubicBezTo>
                      <a:pt x="35" y="2"/>
                      <a:pt x="35" y="2"/>
                      <a:pt x="35" y="2"/>
                    </a:cubicBezTo>
                    <a:cubicBezTo>
                      <a:pt x="35" y="3"/>
                      <a:pt x="35" y="3"/>
                      <a:pt x="36" y="3"/>
                    </a:cubicBezTo>
                    <a:cubicBezTo>
                      <a:pt x="36" y="4"/>
                      <a:pt x="36" y="4"/>
                      <a:pt x="36" y="4"/>
                    </a:cubicBezTo>
                    <a:cubicBezTo>
                      <a:pt x="36" y="5"/>
                      <a:pt x="36" y="5"/>
                      <a:pt x="35" y="5"/>
                    </a:cubicBezTo>
                    <a:cubicBezTo>
                      <a:pt x="35" y="5"/>
                      <a:pt x="35" y="5"/>
                      <a:pt x="34" y="6"/>
                    </a:cubicBezTo>
                    <a:cubicBezTo>
                      <a:pt x="34" y="6"/>
                      <a:pt x="34" y="6"/>
                      <a:pt x="33" y="6"/>
                    </a:cubicBezTo>
                    <a:cubicBezTo>
                      <a:pt x="33" y="6"/>
                      <a:pt x="33" y="6"/>
                      <a:pt x="32" y="6"/>
                    </a:cubicBezTo>
                    <a:cubicBezTo>
                      <a:pt x="32" y="6"/>
                      <a:pt x="31" y="6"/>
                      <a:pt x="31" y="6"/>
                    </a:cubicBezTo>
                    <a:cubicBezTo>
                      <a:pt x="31" y="6"/>
                      <a:pt x="31" y="6"/>
                      <a:pt x="30" y="6"/>
                    </a:cubicBezTo>
                    <a:cubicBezTo>
                      <a:pt x="30" y="6"/>
                      <a:pt x="30" y="6"/>
                      <a:pt x="29" y="6"/>
                    </a:cubicBezTo>
                    <a:cubicBezTo>
                      <a:pt x="28" y="6"/>
                      <a:pt x="28" y="6"/>
                      <a:pt x="27" y="6"/>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33"/>
              <p:cNvSpPr>
                <a:spLocks/>
              </p:cNvSpPr>
              <p:nvPr/>
            </p:nvSpPr>
            <p:spPr bwMode="auto">
              <a:xfrm>
                <a:off x="5348289" y="1930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34"/>
              <p:cNvSpPr>
                <a:spLocks/>
              </p:cNvSpPr>
              <p:nvPr/>
            </p:nvSpPr>
            <p:spPr bwMode="auto">
              <a:xfrm>
                <a:off x="5359402" y="1400176"/>
                <a:ext cx="971550" cy="388938"/>
              </a:xfrm>
              <a:custGeom>
                <a:avLst/>
                <a:gdLst>
                  <a:gd name="T0" fmla="*/ 49 w 90"/>
                  <a:gd name="T1" fmla="*/ 33 h 36"/>
                  <a:gd name="T2" fmla="*/ 53 w 90"/>
                  <a:gd name="T3" fmla="*/ 36 h 36"/>
                  <a:gd name="T4" fmla="*/ 59 w 90"/>
                  <a:gd name="T5" fmla="*/ 34 h 36"/>
                  <a:gd name="T6" fmla="*/ 64 w 90"/>
                  <a:gd name="T7" fmla="*/ 31 h 36"/>
                  <a:gd name="T8" fmla="*/ 71 w 90"/>
                  <a:gd name="T9" fmla="*/ 32 h 36"/>
                  <a:gd name="T10" fmla="*/ 78 w 90"/>
                  <a:gd name="T11" fmla="*/ 33 h 36"/>
                  <a:gd name="T12" fmla="*/ 77 w 90"/>
                  <a:gd name="T13" fmla="*/ 28 h 36"/>
                  <a:gd name="T14" fmla="*/ 79 w 90"/>
                  <a:gd name="T15" fmla="*/ 26 h 36"/>
                  <a:gd name="T16" fmla="*/ 80 w 90"/>
                  <a:gd name="T17" fmla="*/ 22 h 36"/>
                  <a:gd name="T18" fmla="*/ 84 w 90"/>
                  <a:gd name="T19" fmla="*/ 21 h 36"/>
                  <a:gd name="T20" fmla="*/ 85 w 90"/>
                  <a:gd name="T21" fmla="*/ 18 h 36"/>
                  <a:gd name="T22" fmla="*/ 89 w 90"/>
                  <a:gd name="T23" fmla="*/ 14 h 36"/>
                  <a:gd name="T24" fmla="*/ 84 w 90"/>
                  <a:gd name="T25" fmla="*/ 12 h 36"/>
                  <a:gd name="T26" fmla="*/ 80 w 90"/>
                  <a:gd name="T27" fmla="*/ 11 h 36"/>
                  <a:gd name="T28" fmla="*/ 74 w 90"/>
                  <a:gd name="T29" fmla="*/ 11 h 36"/>
                  <a:gd name="T30" fmla="*/ 70 w 90"/>
                  <a:gd name="T31" fmla="*/ 13 h 36"/>
                  <a:gd name="T32" fmla="*/ 65 w 90"/>
                  <a:gd name="T33" fmla="*/ 11 h 36"/>
                  <a:gd name="T34" fmla="*/ 61 w 90"/>
                  <a:gd name="T35" fmla="*/ 7 h 36"/>
                  <a:gd name="T36" fmla="*/ 54 w 90"/>
                  <a:gd name="T37" fmla="*/ 3 h 36"/>
                  <a:gd name="T38" fmla="*/ 49 w 90"/>
                  <a:gd name="T39" fmla="*/ 4 h 36"/>
                  <a:gd name="T40" fmla="*/ 44 w 90"/>
                  <a:gd name="T41" fmla="*/ 1 h 36"/>
                  <a:gd name="T42" fmla="*/ 40 w 90"/>
                  <a:gd name="T43" fmla="*/ 1 h 36"/>
                  <a:gd name="T44" fmla="*/ 36 w 90"/>
                  <a:gd name="T45" fmla="*/ 2 h 36"/>
                  <a:gd name="T46" fmla="*/ 31 w 90"/>
                  <a:gd name="T47" fmla="*/ 4 h 36"/>
                  <a:gd name="T48" fmla="*/ 29 w 90"/>
                  <a:gd name="T49" fmla="*/ 5 h 36"/>
                  <a:gd name="T50" fmla="*/ 27 w 90"/>
                  <a:gd name="T51" fmla="*/ 8 h 36"/>
                  <a:gd name="T52" fmla="*/ 26 w 90"/>
                  <a:gd name="T53" fmla="*/ 11 h 36"/>
                  <a:gd name="T54" fmla="*/ 27 w 90"/>
                  <a:gd name="T55" fmla="*/ 13 h 36"/>
                  <a:gd name="T56" fmla="*/ 21 w 90"/>
                  <a:gd name="T57" fmla="*/ 13 h 36"/>
                  <a:gd name="T58" fmla="*/ 13 w 90"/>
                  <a:gd name="T59" fmla="*/ 11 h 36"/>
                  <a:gd name="T60" fmla="*/ 5 w 90"/>
                  <a:gd name="T61" fmla="*/ 11 h 36"/>
                  <a:gd name="T62" fmla="*/ 1 w 90"/>
                  <a:gd name="T63" fmla="*/ 14 h 36"/>
                  <a:gd name="T64" fmla="*/ 2 w 90"/>
                  <a:gd name="T65" fmla="*/ 18 h 36"/>
                  <a:gd name="T66" fmla="*/ 3 w 90"/>
                  <a:gd name="T67" fmla="*/ 24 h 36"/>
                  <a:gd name="T68" fmla="*/ 8 w 90"/>
                  <a:gd name="T69" fmla="*/ 20 h 36"/>
                  <a:gd name="T70" fmla="*/ 13 w 90"/>
                  <a:gd name="T71" fmla="*/ 23 h 36"/>
                  <a:gd name="T72" fmla="*/ 11 w 90"/>
                  <a:gd name="T73" fmla="*/ 25 h 36"/>
                  <a:gd name="T74" fmla="*/ 10 w 90"/>
                  <a:gd name="T75" fmla="*/ 27 h 36"/>
                  <a:gd name="T76" fmla="*/ 8 w 90"/>
                  <a:gd name="T77" fmla="*/ 27 h 36"/>
                  <a:gd name="T78" fmla="*/ 11 w 90"/>
                  <a:gd name="T79" fmla="*/ 30 h 36"/>
                  <a:gd name="T80" fmla="*/ 14 w 90"/>
                  <a:gd name="T81" fmla="*/ 32 h 36"/>
                  <a:gd name="T82" fmla="*/ 17 w 90"/>
                  <a:gd name="T83" fmla="*/ 34 h 36"/>
                  <a:gd name="T84" fmla="*/ 22 w 90"/>
                  <a:gd name="T85" fmla="*/ 36 h 36"/>
                  <a:gd name="T86" fmla="*/ 24 w 90"/>
                  <a:gd name="T87" fmla="*/ 33 h 36"/>
                  <a:gd name="T88" fmla="*/ 23 w 90"/>
                  <a:gd name="T89" fmla="*/ 26 h 36"/>
                  <a:gd name="T90" fmla="*/ 26 w 90"/>
                  <a:gd name="T91" fmla="*/ 24 h 36"/>
                  <a:gd name="T92" fmla="*/ 28 w 90"/>
                  <a:gd name="T93" fmla="*/ 22 h 36"/>
                  <a:gd name="T94" fmla="*/ 32 w 90"/>
                  <a:gd name="T95" fmla="*/ 21 h 36"/>
                  <a:gd name="T96" fmla="*/ 32 w 90"/>
                  <a:gd name="T97" fmla="*/ 25 h 36"/>
                  <a:gd name="T98" fmla="*/ 33 w 90"/>
                  <a:gd name="T99" fmla="*/ 27 h 36"/>
                  <a:gd name="T100" fmla="*/ 35 w 90"/>
                  <a:gd name="T101" fmla="*/ 30 h 36"/>
                  <a:gd name="T102" fmla="*/ 43 w 90"/>
                  <a:gd name="T10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36">
                    <a:moveTo>
                      <a:pt x="44" y="31"/>
                    </a:moveTo>
                    <a:cubicBezTo>
                      <a:pt x="45" y="31"/>
                      <a:pt x="45" y="31"/>
                      <a:pt x="45" y="31"/>
                    </a:cubicBezTo>
                    <a:cubicBezTo>
                      <a:pt x="46" y="31"/>
                      <a:pt x="46" y="30"/>
                      <a:pt x="46" y="30"/>
                    </a:cubicBezTo>
                    <a:cubicBezTo>
                      <a:pt x="47" y="30"/>
                      <a:pt x="47" y="31"/>
                      <a:pt x="47" y="32"/>
                    </a:cubicBezTo>
                    <a:cubicBezTo>
                      <a:pt x="48" y="32"/>
                      <a:pt x="48" y="32"/>
                      <a:pt x="49" y="33"/>
                    </a:cubicBezTo>
                    <a:cubicBezTo>
                      <a:pt x="49" y="33"/>
                      <a:pt x="50" y="33"/>
                      <a:pt x="50" y="34"/>
                    </a:cubicBezTo>
                    <a:cubicBezTo>
                      <a:pt x="50" y="35"/>
                      <a:pt x="49" y="35"/>
                      <a:pt x="50" y="36"/>
                    </a:cubicBezTo>
                    <a:cubicBezTo>
                      <a:pt x="50" y="36"/>
                      <a:pt x="51" y="36"/>
                      <a:pt x="51" y="36"/>
                    </a:cubicBezTo>
                    <a:cubicBezTo>
                      <a:pt x="52" y="36"/>
                      <a:pt x="52" y="36"/>
                      <a:pt x="52" y="36"/>
                    </a:cubicBezTo>
                    <a:cubicBezTo>
                      <a:pt x="53" y="36"/>
                      <a:pt x="53" y="36"/>
                      <a:pt x="53" y="36"/>
                    </a:cubicBezTo>
                    <a:cubicBezTo>
                      <a:pt x="54" y="36"/>
                      <a:pt x="54" y="35"/>
                      <a:pt x="54" y="35"/>
                    </a:cubicBezTo>
                    <a:cubicBezTo>
                      <a:pt x="55" y="35"/>
                      <a:pt x="55" y="35"/>
                      <a:pt x="56" y="35"/>
                    </a:cubicBezTo>
                    <a:cubicBezTo>
                      <a:pt x="56" y="35"/>
                      <a:pt x="57" y="35"/>
                      <a:pt x="58" y="35"/>
                    </a:cubicBezTo>
                    <a:cubicBezTo>
                      <a:pt x="58" y="35"/>
                      <a:pt x="58" y="35"/>
                      <a:pt x="58" y="35"/>
                    </a:cubicBezTo>
                    <a:cubicBezTo>
                      <a:pt x="58" y="34"/>
                      <a:pt x="58" y="34"/>
                      <a:pt x="59" y="34"/>
                    </a:cubicBezTo>
                    <a:cubicBezTo>
                      <a:pt x="59" y="34"/>
                      <a:pt x="59" y="33"/>
                      <a:pt x="60" y="33"/>
                    </a:cubicBezTo>
                    <a:cubicBezTo>
                      <a:pt x="60" y="32"/>
                      <a:pt x="60" y="32"/>
                      <a:pt x="61" y="32"/>
                    </a:cubicBezTo>
                    <a:cubicBezTo>
                      <a:pt x="61" y="32"/>
                      <a:pt x="62" y="32"/>
                      <a:pt x="62" y="32"/>
                    </a:cubicBezTo>
                    <a:cubicBezTo>
                      <a:pt x="62" y="32"/>
                      <a:pt x="63" y="32"/>
                      <a:pt x="63" y="32"/>
                    </a:cubicBezTo>
                    <a:cubicBezTo>
                      <a:pt x="64" y="32"/>
                      <a:pt x="64" y="31"/>
                      <a:pt x="64" y="31"/>
                    </a:cubicBezTo>
                    <a:cubicBezTo>
                      <a:pt x="65" y="31"/>
                      <a:pt x="65" y="31"/>
                      <a:pt x="65" y="31"/>
                    </a:cubicBezTo>
                    <a:cubicBezTo>
                      <a:pt x="66" y="30"/>
                      <a:pt x="66" y="31"/>
                      <a:pt x="67" y="31"/>
                    </a:cubicBezTo>
                    <a:cubicBezTo>
                      <a:pt x="68" y="31"/>
                      <a:pt x="68" y="32"/>
                      <a:pt x="69" y="32"/>
                    </a:cubicBezTo>
                    <a:cubicBezTo>
                      <a:pt x="70" y="32"/>
                      <a:pt x="70" y="32"/>
                      <a:pt x="70" y="32"/>
                    </a:cubicBezTo>
                    <a:cubicBezTo>
                      <a:pt x="71" y="32"/>
                      <a:pt x="71" y="32"/>
                      <a:pt x="71" y="32"/>
                    </a:cubicBezTo>
                    <a:cubicBezTo>
                      <a:pt x="72" y="32"/>
                      <a:pt x="72" y="32"/>
                      <a:pt x="73" y="32"/>
                    </a:cubicBezTo>
                    <a:cubicBezTo>
                      <a:pt x="73" y="32"/>
                      <a:pt x="73" y="33"/>
                      <a:pt x="74" y="33"/>
                    </a:cubicBezTo>
                    <a:cubicBezTo>
                      <a:pt x="75" y="33"/>
                      <a:pt x="75" y="33"/>
                      <a:pt x="76" y="33"/>
                    </a:cubicBezTo>
                    <a:cubicBezTo>
                      <a:pt x="76" y="33"/>
                      <a:pt x="77" y="33"/>
                      <a:pt x="77" y="33"/>
                    </a:cubicBezTo>
                    <a:cubicBezTo>
                      <a:pt x="78" y="33"/>
                      <a:pt x="78" y="33"/>
                      <a:pt x="78" y="33"/>
                    </a:cubicBezTo>
                    <a:cubicBezTo>
                      <a:pt x="79" y="33"/>
                      <a:pt x="79" y="33"/>
                      <a:pt x="79" y="33"/>
                    </a:cubicBezTo>
                    <a:cubicBezTo>
                      <a:pt x="79" y="32"/>
                      <a:pt x="79" y="32"/>
                      <a:pt x="79" y="31"/>
                    </a:cubicBezTo>
                    <a:cubicBezTo>
                      <a:pt x="79" y="31"/>
                      <a:pt x="78" y="30"/>
                      <a:pt x="78" y="30"/>
                    </a:cubicBezTo>
                    <a:cubicBezTo>
                      <a:pt x="78" y="29"/>
                      <a:pt x="78" y="29"/>
                      <a:pt x="77" y="29"/>
                    </a:cubicBezTo>
                    <a:cubicBezTo>
                      <a:pt x="77" y="28"/>
                      <a:pt x="77" y="28"/>
                      <a:pt x="77" y="28"/>
                    </a:cubicBezTo>
                    <a:cubicBezTo>
                      <a:pt x="77" y="27"/>
                      <a:pt x="76" y="28"/>
                      <a:pt x="76" y="27"/>
                    </a:cubicBezTo>
                    <a:cubicBezTo>
                      <a:pt x="76" y="27"/>
                      <a:pt x="76" y="27"/>
                      <a:pt x="76" y="27"/>
                    </a:cubicBezTo>
                    <a:cubicBezTo>
                      <a:pt x="76" y="27"/>
                      <a:pt x="76" y="27"/>
                      <a:pt x="76" y="26"/>
                    </a:cubicBezTo>
                    <a:cubicBezTo>
                      <a:pt x="76" y="26"/>
                      <a:pt x="76" y="26"/>
                      <a:pt x="77" y="26"/>
                    </a:cubicBezTo>
                    <a:cubicBezTo>
                      <a:pt x="77" y="26"/>
                      <a:pt x="78" y="26"/>
                      <a:pt x="79" y="26"/>
                    </a:cubicBezTo>
                    <a:cubicBezTo>
                      <a:pt x="79" y="26"/>
                      <a:pt x="79" y="26"/>
                      <a:pt x="80" y="26"/>
                    </a:cubicBezTo>
                    <a:cubicBezTo>
                      <a:pt x="80" y="26"/>
                      <a:pt x="81" y="27"/>
                      <a:pt x="81" y="27"/>
                    </a:cubicBezTo>
                    <a:cubicBezTo>
                      <a:pt x="81" y="26"/>
                      <a:pt x="81" y="26"/>
                      <a:pt x="81" y="25"/>
                    </a:cubicBezTo>
                    <a:cubicBezTo>
                      <a:pt x="81" y="25"/>
                      <a:pt x="80" y="25"/>
                      <a:pt x="80" y="24"/>
                    </a:cubicBezTo>
                    <a:cubicBezTo>
                      <a:pt x="80" y="23"/>
                      <a:pt x="80" y="23"/>
                      <a:pt x="80" y="22"/>
                    </a:cubicBezTo>
                    <a:cubicBezTo>
                      <a:pt x="80" y="21"/>
                      <a:pt x="80" y="20"/>
                      <a:pt x="81" y="20"/>
                    </a:cubicBezTo>
                    <a:cubicBezTo>
                      <a:pt x="81" y="21"/>
                      <a:pt x="81" y="21"/>
                      <a:pt x="82" y="21"/>
                    </a:cubicBezTo>
                    <a:cubicBezTo>
                      <a:pt x="82" y="21"/>
                      <a:pt x="82" y="21"/>
                      <a:pt x="82" y="21"/>
                    </a:cubicBezTo>
                    <a:cubicBezTo>
                      <a:pt x="83" y="21"/>
                      <a:pt x="83" y="21"/>
                      <a:pt x="83" y="21"/>
                    </a:cubicBezTo>
                    <a:cubicBezTo>
                      <a:pt x="84" y="21"/>
                      <a:pt x="84" y="21"/>
                      <a:pt x="84" y="21"/>
                    </a:cubicBezTo>
                    <a:cubicBezTo>
                      <a:pt x="85" y="21"/>
                      <a:pt x="85" y="21"/>
                      <a:pt x="85" y="20"/>
                    </a:cubicBezTo>
                    <a:cubicBezTo>
                      <a:pt x="85" y="20"/>
                      <a:pt x="85" y="20"/>
                      <a:pt x="85" y="20"/>
                    </a:cubicBezTo>
                    <a:cubicBezTo>
                      <a:pt x="85" y="19"/>
                      <a:pt x="85" y="19"/>
                      <a:pt x="85" y="19"/>
                    </a:cubicBezTo>
                    <a:cubicBezTo>
                      <a:pt x="85" y="18"/>
                      <a:pt x="85" y="18"/>
                      <a:pt x="85" y="18"/>
                    </a:cubicBezTo>
                    <a:cubicBezTo>
                      <a:pt x="85" y="18"/>
                      <a:pt x="85" y="18"/>
                      <a:pt x="85" y="18"/>
                    </a:cubicBezTo>
                    <a:cubicBezTo>
                      <a:pt x="85" y="17"/>
                      <a:pt x="85" y="16"/>
                      <a:pt x="86" y="16"/>
                    </a:cubicBezTo>
                    <a:cubicBezTo>
                      <a:pt x="87" y="15"/>
                      <a:pt x="87" y="15"/>
                      <a:pt x="88" y="15"/>
                    </a:cubicBezTo>
                    <a:cubicBezTo>
                      <a:pt x="89" y="15"/>
                      <a:pt x="89" y="15"/>
                      <a:pt x="90" y="15"/>
                    </a:cubicBezTo>
                    <a:cubicBezTo>
                      <a:pt x="90" y="15"/>
                      <a:pt x="90" y="15"/>
                      <a:pt x="90" y="15"/>
                    </a:cubicBezTo>
                    <a:cubicBezTo>
                      <a:pt x="89" y="14"/>
                      <a:pt x="89" y="14"/>
                      <a:pt x="89" y="14"/>
                    </a:cubicBezTo>
                    <a:cubicBezTo>
                      <a:pt x="89" y="14"/>
                      <a:pt x="88" y="14"/>
                      <a:pt x="87" y="13"/>
                    </a:cubicBezTo>
                    <a:cubicBezTo>
                      <a:pt x="87" y="13"/>
                      <a:pt x="87" y="13"/>
                      <a:pt x="87" y="13"/>
                    </a:cubicBezTo>
                    <a:cubicBezTo>
                      <a:pt x="87" y="12"/>
                      <a:pt x="87" y="12"/>
                      <a:pt x="86" y="12"/>
                    </a:cubicBezTo>
                    <a:cubicBezTo>
                      <a:pt x="86" y="12"/>
                      <a:pt x="86" y="12"/>
                      <a:pt x="85" y="12"/>
                    </a:cubicBezTo>
                    <a:cubicBezTo>
                      <a:pt x="85" y="12"/>
                      <a:pt x="85" y="12"/>
                      <a:pt x="84" y="12"/>
                    </a:cubicBezTo>
                    <a:cubicBezTo>
                      <a:pt x="84" y="13"/>
                      <a:pt x="84" y="13"/>
                      <a:pt x="83" y="13"/>
                    </a:cubicBezTo>
                    <a:cubicBezTo>
                      <a:pt x="83" y="13"/>
                      <a:pt x="82" y="13"/>
                      <a:pt x="82" y="13"/>
                    </a:cubicBezTo>
                    <a:cubicBezTo>
                      <a:pt x="81" y="12"/>
                      <a:pt x="81" y="12"/>
                      <a:pt x="81" y="12"/>
                    </a:cubicBezTo>
                    <a:cubicBezTo>
                      <a:pt x="81" y="12"/>
                      <a:pt x="80" y="12"/>
                      <a:pt x="80" y="12"/>
                    </a:cubicBezTo>
                    <a:cubicBezTo>
                      <a:pt x="80" y="12"/>
                      <a:pt x="80" y="11"/>
                      <a:pt x="80" y="11"/>
                    </a:cubicBezTo>
                    <a:cubicBezTo>
                      <a:pt x="79" y="11"/>
                      <a:pt x="79" y="11"/>
                      <a:pt x="79" y="11"/>
                    </a:cubicBezTo>
                    <a:cubicBezTo>
                      <a:pt x="78" y="10"/>
                      <a:pt x="78" y="11"/>
                      <a:pt x="77" y="11"/>
                    </a:cubicBezTo>
                    <a:cubicBezTo>
                      <a:pt x="77" y="11"/>
                      <a:pt x="77" y="11"/>
                      <a:pt x="76" y="11"/>
                    </a:cubicBezTo>
                    <a:cubicBezTo>
                      <a:pt x="76" y="11"/>
                      <a:pt x="75" y="11"/>
                      <a:pt x="75" y="11"/>
                    </a:cubicBezTo>
                    <a:cubicBezTo>
                      <a:pt x="75" y="11"/>
                      <a:pt x="74" y="11"/>
                      <a:pt x="74" y="11"/>
                    </a:cubicBezTo>
                    <a:cubicBezTo>
                      <a:pt x="74" y="12"/>
                      <a:pt x="73" y="12"/>
                      <a:pt x="73" y="12"/>
                    </a:cubicBezTo>
                    <a:cubicBezTo>
                      <a:pt x="73" y="12"/>
                      <a:pt x="72" y="12"/>
                      <a:pt x="72" y="12"/>
                    </a:cubicBezTo>
                    <a:cubicBezTo>
                      <a:pt x="72" y="11"/>
                      <a:pt x="72" y="11"/>
                      <a:pt x="72" y="11"/>
                    </a:cubicBezTo>
                    <a:cubicBezTo>
                      <a:pt x="71" y="11"/>
                      <a:pt x="71" y="11"/>
                      <a:pt x="71" y="12"/>
                    </a:cubicBezTo>
                    <a:cubicBezTo>
                      <a:pt x="70" y="12"/>
                      <a:pt x="70" y="12"/>
                      <a:pt x="70" y="13"/>
                    </a:cubicBezTo>
                    <a:cubicBezTo>
                      <a:pt x="70" y="13"/>
                      <a:pt x="70" y="13"/>
                      <a:pt x="69" y="13"/>
                    </a:cubicBezTo>
                    <a:cubicBezTo>
                      <a:pt x="69" y="13"/>
                      <a:pt x="68" y="13"/>
                      <a:pt x="68" y="13"/>
                    </a:cubicBezTo>
                    <a:cubicBezTo>
                      <a:pt x="68" y="12"/>
                      <a:pt x="67" y="12"/>
                      <a:pt x="67" y="12"/>
                    </a:cubicBezTo>
                    <a:cubicBezTo>
                      <a:pt x="66" y="12"/>
                      <a:pt x="66" y="12"/>
                      <a:pt x="66" y="11"/>
                    </a:cubicBezTo>
                    <a:cubicBezTo>
                      <a:pt x="66" y="11"/>
                      <a:pt x="65" y="11"/>
                      <a:pt x="65" y="11"/>
                    </a:cubicBezTo>
                    <a:cubicBezTo>
                      <a:pt x="65" y="11"/>
                      <a:pt x="65" y="10"/>
                      <a:pt x="64" y="10"/>
                    </a:cubicBezTo>
                    <a:cubicBezTo>
                      <a:pt x="64" y="10"/>
                      <a:pt x="64" y="9"/>
                      <a:pt x="63" y="9"/>
                    </a:cubicBezTo>
                    <a:cubicBezTo>
                      <a:pt x="63" y="9"/>
                      <a:pt x="63" y="9"/>
                      <a:pt x="63" y="9"/>
                    </a:cubicBezTo>
                    <a:cubicBezTo>
                      <a:pt x="63" y="9"/>
                      <a:pt x="63" y="8"/>
                      <a:pt x="63" y="8"/>
                    </a:cubicBezTo>
                    <a:cubicBezTo>
                      <a:pt x="62" y="7"/>
                      <a:pt x="62" y="7"/>
                      <a:pt x="61" y="7"/>
                    </a:cubicBezTo>
                    <a:cubicBezTo>
                      <a:pt x="60" y="6"/>
                      <a:pt x="60" y="6"/>
                      <a:pt x="59" y="6"/>
                    </a:cubicBezTo>
                    <a:cubicBezTo>
                      <a:pt x="59" y="5"/>
                      <a:pt x="58" y="5"/>
                      <a:pt x="58" y="5"/>
                    </a:cubicBezTo>
                    <a:cubicBezTo>
                      <a:pt x="57" y="5"/>
                      <a:pt x="57" y="5"/>
                      <a:pt x="56" y="5"/>
                    </a:cubicBezTo>
                    <a:cubicBezTo>
                      <a:pt x="56" y="4"/>
                      <a:pt x="56" y="4"/>
                      <a:pt x="56" y="3"/>
                    </a:cubicBezTo>
                    <a:cubicBezTo>
                      <a:pt x="55" y="3"/>
                      <a:pt x="55" y="3"/>
                      <a:pt x="54" y="3"/>
                    </a:cubicBezTo>
                    <a:cubicBezTo>
                      <a:pt x="54" y="3"/>
                      <a:pt x="53" y="3"/>
                      <a:pt x="53" y="3"/>
                    </a:cubicBezTo>
                    <a:cubicBezTo>
                      <a:pt x="53" y="3"/>
                      <a:pt x="52" y="4"/>
                      <a:pt x="52" y="4"/>
                    </a:cubicBezTo>
                    <a:cubicBezTo>
                      <a:pt x="51" y="4"/>
                      <a:pt x="51" y="5"/>
                      <a:pt x="51" y="5"/>
                    </a:cubicBezTo>
                    <a:cubicBezTo>
                      <a:pt x="50" y="5"/>
                      <a:pt x="50" y="5"/>
                      <a:pt x="50" y="5"/>
                    </a:cubicBezTo>
                    <a:cubicBezTo>
                      <a:pt x="50" y="4"/>
                      <a:pt x="49" y="4"/>
                      <a:pt x="49" y="4"/>
                    </a:cubicBezTo>
                    <a:cubicBezTo>
                      <a:pt x="49" y="3"/>
                      <a:pt x="49" y="3"/>
                      <a:pt x="48" y="3"/>
                    </a:cubicBezTo>
                    <a:cubicBezTo>
                      <a:pt x="48" y="3"/>
                      <a:pt x="48" y="3"/>
                      <a:pt x="47" y="3"/>
                    </a:cubicBezTo>
                    <a:cubicBezTo>
                      <a:pt x="47" y="3"/>
                      <a:pt x="46" y="3"/>
                      <a:pt x="46" y="3"/>
                    </a:cubicBezTo>
                    <a:cubicBezTo>
                      <a:pt x="46" y="3"/>
                      <a:pt x="46" y="3"/>
                      <a:pt x="45" y="3"/>
                    </a:cubicBezTo>
                    <a:cubicBezTo>
                      <a:pt x="45" y="2"/>
                      <a:pt x="45" y="2"/>
                      <a:pt x="44" y="1"/>
                    </a:cubicBezTo>
                    <a:cubicBezTo>
                      <a:pt x="44" y="1"/>
                      <a:pt x="44" y="1"/>
                      <a:pt x="44" y="1"/>
                    </a:cubicBezTo>
                    <a:cubicBezTo>
                      <a:pt x="44" y="1"/>
                      <a:pt x="43" y="0"/>
                      <a:pt x="43" y="0"/>
                    </a:cubicBezTo>
                    <a:cubicBezTo>
                      <a:pt x="43" y="0"/>
                      <a:pt x="42" y="0"/>
                      <a:pt x="42" y="0"/>
                    </a:cubicBezTo>
                    <a:cubicBezTo>
                      <a:pt x="41" y="0"/>
                      <a:pt x="41" y="0"/>
                      <a:pt x="41" y="0"/>
                    </a:cubicBezTo>
                    <a:cubicBezTo>
                      <a:pt x="41" y="0"/>
                      <a:pt x="40" y="0"/>
                      <a:pt x="40" y="1"/>
                    </a:cubicBezTo>
                    <a:cubicBezTo>
                      <a:pt x="40" y="1"/>
                      <a:pt x="40" y="0"/>
                      <a:pt x="39" y="1"/>
                    </a:cubicBezTo>
                    <a:cubicBezTo>
                      <a:pt x="39" y="1"/>
                      <a:pt x="39" y="1"/>
                      <a:pt x="39" y="1"/>
                    </a:cubicBezTo>
                    <a:cubicBezTo>
                      <a:pt x="38" y="2"/>
                      <a:pt x="38" y="2"/>
                      <a:pt x="37" y="2"/>
                    </a:cubicBezTo>
                    <a:cubicBezTo>
                      <a:pt x="37" y="2"/>
                      <a:pt x="37" y="2"/>
                      <a:pt x="36" y="2"/>
                    </a:cubicBezTo>
                    <a:cubicBezTo>
                      <a:pt x="36" y="2"/>
                      <a:pt x="36" y="2"/>
                      <a:pt x="36" y="2"/>
                    </a:cubicBezTo>
                    <a:cubicBezTo>
                      <a:pt x="35" y="2"/>
                      <a:pt x="35" y="2"/>
                      <a:pt x="35" y="2"/>
                    </a:cubicBezTo>
                    <a:cubicBezTo>
                      <a:pt x="34" y="3"/>
                      <a:pt x="34" y="3"/>
                      <a:pt x="34" y="3"/>
                    </a:cubicBezTo>
                    <a:cubicBezTo>
                      <a:pt x="33" y="3"/>
                      <a:pt x="33" y="3"/>
                      <a:pt x="32" y="3"/>
                    </a:cubicBezTo>
                    <a:cubicBezTo>
                      <a:pt x="32" y="3"/>
                      <a:pt x="31" y="3"/>
                      <a:pt x="31" y="3"/>
                    </a:cubicBezTo>
                    <a:cubicBezTo>
                      <a:pt x="31" y="3"/>
                      <a:pt x="31" y="3"/>
                      <a:pt x="31" y="4"/>
                    </a:cubicBezTo>
                    <a:cubicBezTo>
                      <a:pt x="30" y="4"/>
                      <a:pt x="30" y="4"/>
                      <a:pt x="29" y="4"/>
                    </a:cubicBezTo>
                    <a:cubicBezTo>
                      <a:pt x="29" y="4"/>
                      <a:pt x="28" y="3"/>
                      <a:pt x="28" y="4"/>
                    </a:cubicBezTo>
                    <a:cubicBezTo>
                      <a:pt x="28" y="4"/>
                      <a:pt x="27" y="4"/>
                      <a:pt x="27" y="5"/>
                    </a:cubicBezTo>
                    <a:cubicBezTo>
                      <a:pt x="27" y="5"/>
                      <a:pt x="27" y="5"/>
                      <a:pt x="28" y="5"/>
                    </a:cubicBezTo>
                    <a:cubicBezTo>
                      <a:pt x="28" y="5"/>
                      <a:pt x="28" y="5"/>
                      <a:pt x="29" y="5"/>
                    </a:cubicBezTo>
                    <a:cubicBezTo>
                      <a:pt x="29" y="6"/>
                      <a:pt x="29" y="6"/>
                      <a:pt x="29" y="6"/>
                    </a:cubicBezTo>
                    <a:cubicBezTo>
                      <a:pt x="29" y="7"/>
                      <a:pt x="29" y="7"/>
                      <a:pt x="29" y="7"/>
                    </a:cubicBezTo>
                    <a:cubicBezTo>
                      <a:pt x="29" y="7"/>
                      <a:pt x="28" y="7"/>
                      <a:pt x="28" y="7"/>
                    </a:cubicBezTo>
                    <a:cubicBezTo>
                      <a:pt x="28" y="7"/>
                      <a:pt x="27" y="7"/>
                      <a:pt x="27" y="7"/>
                    </a:cubicBezTo>
                    <a:cubicBezTo>
                      <a:pt x="27" y="8"/>
                      <a:pt x="27" y="8"/>
                      <a:pt x="27" y="8"/>
                    </a:cubicBezTo>
                    <a:cubicBezTo>
                      <a:pt x="27" y="8"/>
                      <a:pt x="27" y="8"/>
                      <a:pt x="27" y="9"/>
                    </a:cubicBezTo>
                    <a:cubicBezTo>
                      <a:pt x="28" y="9"/>
                      <a:pt x="28" y="9"/>
                      <a:pt x="28" y="9"/>
                    </a:cubicBezTo>
                    <a:cubicBezTo>
                      <a:pt x="27" y="9"/>
                      <a:pt x="27" y="9"/>
                      <a:pt x="27" y="10"/>
                    </a:cubicBezTo>
                    <a:cubicBezTo>
                      <a:pt x="27" y="10"/>
                      <a:pt x="26" y="9"/>
                      <a:pt x="26" y="10"/>
                    </a:cubicBezTo>
                    <a:cubicBezTo>
                      <a:pt x="26" y="10"/>
                      <a:pt x="26" y="11"/>
                      <a:pt x="26" y="11"/>
                    </a:cubicBezTo>
                    <a:cubicBezTo>
                      <a:pt x="27" y="11"/>
                      <a:pt x="27" y="11"/>
                      <a:pt x="27" y="11"/>
                    </a:cubicBezTo>
                    <a:cubicBezTo>
                      <a:pt x="28" y="11"/>
                      <a:pt x="28" y="11"/>
                      <a:pt x="28" y="11"/>
                    </a:cubicBezTo>
                    <a:cubicBezTo>
                      <a:pt x="29" y="11"/>
                      <a:pt x="29" y="11"/>
                      <a:pt x="29" y="12"/>
                    </a:cubicBezTo>
                    <a:cubicBezTo>
                      <a:pt x="29" y="12"/>
                      <a:pt x="29" y="12"/>
                      <a:pt x="29" y="12"/>
                    </a:cubicBezTo>
                    <a:cubicBezTo>
                      <a:pt x="29" y="13"/>
                      <a:pt x="28" y="13"/>
                      <a:pt x="27" y="13"/>
                    </a:cubicBezTo>
                    <a:cubicBezTo>
                      <a:pt x="27" y="13"/>
                      <a:pt x="27" y="13"/>
                      <a:pt x="26" y="13"/>
                    </a:cubicBezTo>
                    <a:cubicBezTo>
                      <a:pt x="26" y="13"/>
                      <a:pt x="26" y="13"/>
                      <a:pt x="25" y="12"/>
                    </a:cubicBezTo>
                    <a:cubicBezTo>
                      <a:pt x="25" y="12"/>
                      <a:pt x="24" y="12"/>
                      <a:pt x="24" y="12"/>
                    </a:cubicBezTo>
                    <a:cubicBezTo>
                      <a:pt x="23" y="12"/>
                      <a:pt x="23" y="12"/>
                      <a:pt x="23" y="12"/>
                    </a:cubicBezTo>
                    <a:cubicBezTo>
                      <a:pt x="22" y="12"/>
                      <a:pt x="21" y="12"/>
                      <a:pt x="21" y="13"/>
                    </a:cubicBezTo>
                    <a:cubicBezTo>
                      <a:pt x="20" y="13"/>
                      <a:pt x="19" y="12"/>
                      <a:pt x="18" y="13"/>
                    </a:cubicBezTo>
                    <a:cubicBezTo>
                      <a:pt x="17" y="13"/>
                      <a:pt x="17" y="13"/>
                      <a:pt x="16" y="13"/>
                    </a:cubicBezTo>
                    <a:cubicBezTo>
                      <a:pt x="16" y="13"/>
                      <a:pt x="16" y="12"/>
                      <a:pt x="15" y="12"/>
                    </a:cubicBezTo>
                    <a:cubicBezTo>
                      <a:pt x="15" y="12"/>
                      <a:pt x="14" y="12"/>
                      <a:pt x="14" y="12"/>
                    </a:cubicBezTo>
                    <a:cubicBezTo>
                      <a:pt x="13" y="12"/>
                      <a:pt x="13" y="11"/>
                      <a:pt x="13" y="11"/>
                    </a:cubicBezTo>
                    <a:cubicBezTo>
                      <a:pt x="12" y="10"/>
                      <a:pt x="12" y="10"/>
                      <a:pt x="11" y="10"/>
                    </a:cubicBezTo>
                    <a:cubicBezTo>
                      <a:pt x="11" y="10"/>
                      <a:pt x="11" y="10"/>
                      <a:pt x="10" y="10"/>
                    </a:cubicBezTo>
                    <a:cubicBezTo>
                      <a:pt x="9" y="10"/>
                      <a:pt x="9" y="10"/>
                      <a:pt x="8" y="10"/>
                    </a:cubicBezTo>
                    <a:cubicBezTo>
                      <a:pt x="7" y="11"/>
                      <a:pt x="7" y="10"/>
                      <a:pt x="6" y="10"/>
                    </a:cubicBezTo>
                    <a:cubicBezTo>
                      <a:pt x="5" y="11"/>
                      <a:pt x="5" y="11"/>
                      <a:pt x="5" y="11"/>
                    </a:cubicBezTo>
                    <a:cubicBezTo>
                      <a:pt x="4" y="12"/>
                      <a:pt x="5" y="12"/>
                      <a:pt x="4" y="13"/>
                    </a:cubicBezTo>
                    <a:cubicBezTo>
                      <a:pt x="4" y="13"/>
                      <a:pt x="4" y="14"/>
                      <a:pt x="3" y="14"/>
                    </a:cubicBezTo>
                    <a:cubicBezTo>
                      <a:pt x="3" y="14"/>
                      <a:pt x="2" y="15"/>
                      <a:pt x="2" y="15"/>
                    </a:cubicBezTo>
                    <a:cubicBezTo>
                      <a:pt x="2" y="15"/>
                      <a:pt x="2" y="14"/>
                      <a:pt x="1" y="14"/>
                    </a:cubicBezTo>
                    <a:cubicBezTo>
                      <a:pt x="1" y="14"/>
                      <a:pt x="1" y="14"/>
                      <a:pt x="1" y="14"/>
                    </a:cubicBezTo>
                    <a:cubicBezTo>
                      <a:pt x="0" y="14"/>
                      <a:pt x="0" y="14"/>
                      <a:pt x="0" y="14"/>
                    </a:cubicBezTo>
                    <a:cubicBezTo>
                      <a:pt x="0" y="15"/>
                      <a:pt x="0" y="15"/>
                      <a:pt x="0" y="16"/>
                    </a:cubicBezTo>
                    <a:cubicBezTo>
                      <a:pt x="0" y="17"/>
                      <a:pt x="0" y="17"/>
                      <a:pt x="1" y="18"/>
                    </a:cubicBezTo>
                    <a:cubicBezTo>
                      <a:pt x="1" y="18"/>
                      <a:pt x="1" y="18"/>
                      <a:pt x="2" y="18"/>
                    </a:cubicBezTo>
                    <a:cubicBezTo>
                      <a:pt x="2" y="18"/>
                      <a:pt x="2" y="18"/>
                      <a:pt x="2" y="18"/>
                    </a:cubicBezTo>
                    <a:cubicBezTo>
                      <a:pt x="2" y="19"/>
                      <a:pt x="2" y="19"/>
                      <a:pt x="2" y="20"/>
                    </a:cubicBezTo>
                    <a:cubicBezTo>
                      <a:pt x="3" y="20"/>
                      <a:pt x="2" y="20"/>
                      <a:pt x="2" y="21"/>
                    </a:cubicBezTo>
                    <a:cubicBezTo>
                      <a:pt x="2" y="22"/>
                      <a:pt x="3" y="22"/>
                      <a:pt x="3" y="23"/>
                    </a:cubicBezTo>
                    <a:cubicBezTo>
                      <a:pt x="3" y="23"/>
                      <a:pt x="3" y="23"/>
                      <a:pt x="3" y="23"/>
                    </a:cubicBezTo>
                    <a:cubicBezTo>
                      <a:pt x="3" y="24"/>
                      <a:pt x="3" y="24"/>
                      <a:pt x="3" y="24"/>
                    </a:cubicBezTo>
                    <a:cubicBezTo>
                      <a:pt x="3" y="24"/>
                      <a:pt x="3" y="23"/>
                      <a:pt x="4" y="23"/>
                    </a:cubicBezTo>
                    <a:cubicBezTo>
                      <a:pt x="4" y="23"/>
                      <a:pt x="4" y="22"/>
                      <a:pt x="5" y="22"/>
                    </a:cubicBezTo>
                    <a:cubicBezTo>
                      <a:pt x="5" y="22"/>
                      <a:pt x="6" y="22"/>
                      <a:pt x="6" y="22"/>
                    </a:cubicBezTo>
                    <a:cubicBezTo>
                      <a:pt x="7" y="22"/>
                      <a:pt x="7" y="22"/>
                      <a:pt x="7" y="22"/>
                    </a:cubicBezTo>
                    <a:cubicBezTo>
                      <a:pt x="8" y="21"/>
                      <a:pt x="7" y="21"/>
                      <a:pt x="8" y="20"/>
                    </a:cubicBezTo>
                    <a:cubicBezTo>
                      <a:pt x="8" y="20"/>
                      <a:pt x="9" y="20"/>
                      <a:pt x="9" y="20"/>
                    </a:cubicBezTo>
                    <a:cubicBezTo>
                      <a:pt x="10" y="21"/>
                      <a:pt x="10" y="21"/>
                      <a:pt x="11" y="21"/>
                    </a:cubicBezTo>
                    <a:cubicBezTo>
                      <a:pt x="11" y="21"/>
                      <a:pt x="12" y="21"/>
                      <a:pt x="12" y="21"/>
                    </a:cubicBezTo>
                    <a:cubicBezTo>
                      <a:pt x="12" y="21"/>
                      <a:pt x="13" y="21"/>
                      <a:pt x="13" y="22"/>
                    </a:cubicBezTo>
                    <a:cubicBezTo>
                      <a:pt x="13" y="22"/>
                      <a:pt x="13" y="23"/>
                      <a:pt x="13" y="23"/>
                    </a:cubicBezTo>
                    <a:cubicBezTo>
                      <a:pt x="13" y="24"/>
                      <a:pt x="13" y="24"/>
                      <a:pt x="13" y="25"/>
                    </a:cubicBezTo>
                    <a:cubicBezTo>
                      <a:pt x="13" y="25"/>
                      <a:pt x="13" y="25"/>
                      <a:pt x="13" y="25"/>
                    </a:cubicBezTo>
                    <a:cubicBezTo>
                      <a:pt x="13" y="25"/>
                      <a:pt x="13" y="25"/>
                      <a:pt x="12" y="25"/>
                    </a:cubicBezTo>
                    <a:cubicBezTo>
                      <a:pt x="12" y="25"/>
                      <a:pt x="12" y="25"/>
                      <a:pt x="12" y="25"/>
                    </a:cubicBezTo>
                    <a:cubicBezTo>
                      <a:pt x="11" y="25"/>
                      <a:pt x="11" y="25"/>
                      <a:pt x="11" y="25"/>
                    </a:cubicBezTo>
                    <a:cubicBezTo>
                      <a:pt x="10" y="25"/>
                      <a:pt x="10" y="25"/>
                      <a:pt x="10" y="25"/>
                    </a:cubicBezTo>
                    <a:cubicBezTo>
                      <a:pt x="9" y="25"/>
                      <a:pt x="9" y="26"/>
                      <a:pt x="9" y="26"/>
                    </a:cubicBezTo>
                    <a:cubicBezTo>
                      <a:pt x="10" y="26"/>
                      <a:pt x="10" y="26"/>
                      <a:pt x="10" y="27"/>
                    </a:cubicBezTo>
                    <a:cubicBezTo>
                      <a:pt x="10" y="27"/>
                      <a:pt x="10" y="27"/>
                      <a:pt x="10" y="27"/>
                    </a:cubicBezTo>
                    <a:cubicBezTo>
                      <a:pt x="10" y="27"/>
                      <a:pt x="10" y="27"/>
                      <a:pt x="10" y="27"/>
                    </a:cubicBezTo>
                    <a:cubicBezTo>
                      <a:pt x="10" y="28"/>
                      <a:pt x="10" y="27"/>
                      <a:pt x="9" y="27"/>
                    </a:cubicBezTo>
                    <a:cubicBezTo>
                      <a:pt x="9" y="27"/>
                      <a:pt x="9" y="27"/>
                      <a:pt x="9" y="27"/>
                    </a:cubicBezTo>
                    <a:cubicBezTo>
                      <a:pt x="9" y="27"/>
                      <a:pt x="9" y="27"/>
                      <a:pt x="8" y="27"/>
                    </a:cubicBezTo>
                    <a:cubicBezTo>
                      <a:pt x="8" y="27"/>
                      <a:pt x="8" y="27"/>
                      <a:pt x="8" y="27"/>
                    </a:cubicBezTo>
                    <a:cubicBezTo>
                      <a:pt x="8" y="27"/>
                      <a:pt x="8" y="27"/>
                      <a:pt x="8" y="27"/>
                    </a:cubicBezTo>
                    <a:cubicBezTo>
                      <a:pt x="8" y="28"/>
                      <a:pt x="8" y="28"/>
                      <a:pt x="8" y="28"/>
                    </a:cubicBezTo>
                    <a:cubicBezTo>
                      <a:pt x="9" y="28"/>
                      <a:pt x="9" y="28"/>
                      <a:pt x="9" y="28"/>
                    </a:cubicBezTo>
                    <a:cubicBezTo>
                      <a:pt x="9" y="29"/>
                      <a:pt x="9" y="29"/>
                      <a:pt x="9" y="29"/>
                    </a:cubicBezTo>
                    <a:cubicBezTo>
                      <a:pt x="10" y="29"/>
                      <a:pt x="10" y="29"/>
                      <a:pt x="10" y="30"/>
                    </a:cubicBezTo>
                    <a:cubicBezTo>
                      <a:pt x="10" y="30"/>
                      <a:pt x="11" y="30"/>
                      <a:pt x="11" y="30"/>
                    </a:cubicBezTo>
                    <a:cubicBezTo>
                      <a:pt x="11" y="30"/>
                      <a:pt x="11" y="31"/>
                      <a:pt x="11" y="31"/>
                    </a:cubicBezTo>
                    <a:cubicBezTo>
                      <a:pt x="11" y="31"/>
                      <a:pt x="12" y="31"/>
                      <a:pt x="12" y="31"/>
                    </a:cubicBezTo>
                    <a:cubicBezTo>
                      <a:pt x="12" y="31"/>
                      <a:pt x="12" y="31"/>
                      <a:pt x="12" y="32"/>
                    </a:cubicBezTo>
                    <a:cubicBezTo>
                      <a:pt x="12" y="32"/>
                      <a:pt x="13" y="32"/>
                      <a:pt x="13" y="32"/>
                    </a:cubicBezTo>
                    <a:cubicBezTo>
                      <a:pt x="13" y="32"/>
                      <a:pt x="14" y="32"/>
                      <a:pt x="14" y="32"/>
                    </a:cubicBezTo>
                    <a:cubicBezTo>
                      <a:pt x="14" y="32"/>
                      <a:pt x="14" y="32"/>
                      <a:pt x="14" y="33"/>
                    </a:cubicBezTo>
                    <a:cubicBezTo>
                      <a:pt x="14" y="33"/>
                      <a:pt x="14" y="33"/>
                      <a:pt x="14" y="34"/>
                    </a:cubicBezTo>
                    <a:cubicBezTo>
                      <a:pt x="15" y="34"/>
                      <a:pt x="15" y="34"/>
                      <a:pt x="15" y="34"/>
                    </a:cubicBezTo>
                    <a:cubicBezTo>
                      <a:pt x="15" y="34"/>
                      <a:pt x="16" y="34"/>
                      <a:pt x="16" y="34"/>
                    </a:cubicBezTo>
                    <a:cubicBezTo>
                      <a:pt x="17" y="34"/>
                      <a:pt x="17" y="34"/>
                      <a:pt x="17" y="34"/>
                    </a:cubicBezTo>
                    <a:cubicBezTo>
                      <a:pt x="18" y="34"/>
                      <a:pt x="18" y="34"/>
                      <a:pt x="18" y="34"/>
                    </a:cubicBezTo>
                    <a:cubicBezTo>
                      <a:pt x="19" y="34"/>
                      <a:pt x="19" y="34"/>
                      <a:pt x="19" y="34"/>
                    </a:cubicBezTo>
                    <a:cubicBezTo>
                      <a:pt x="19" y="34"/>
                      <a:pt x="19" y="35"/>
                      <a:pt x="20" y="35"/>
                    </a:cubicBezTo>
                    <a:cubicBezTo>
                      <a:pt x="20" y="35"/>
                      <a:pt x="21" y="35"/>
                      <a:pt x="21" y="35"/>
                    </a:cubicBezTo>
                    <a:cubicBezTo>
                      <a:pt x="22" y="35"/>
                      <a:pt x="22" y="36"/>
                      <a:pt x="22" y="36"/>
                    </a:cubicBezTo>
                    <a:cubicBezTo>
                      <a:pt x="23" y="36"/>
                      <a:pt x="23" y="36"/>
                      <a:pt x="23" y="36"/>
                    </a:cubicBezTo>
                    <a:cubicBezTo>
                      <a:pt x="23" y="36"/>
                      <a:pt x="24" y="36"/>
                      <a:pt x="24" y="36"/>
                    </a:cubicBezTo>
                    <a:cubicBezTo>
                      <a:pt x="24" y="36"/>
                      <a:pt x="24" y="36"/>
                      <a:pt x="24" y="36"/>
                    </a:cubicBezTo>
                    <a:cubicBezTo>
                      <a:pt x="24" y="35"/>
                      <a:pt x="23" y="35"/>
                      <a:pt x="23" y="34"/>
                    </a:cubicBezTo>
                    <a:cubicBezTo>
                      <a:pt x="23" y="34"/>
                      <a:pt x="24" y="34"/>
                      <a:pt x="24" y="33"/>
                    </a:cubicBezTo>
                    <a:cubicBezTo>
                      <a:pt x="24" y="33"/>
                      <a:pt x="24" y="32"/>
                      <a:pt x="24" y="32"/>
                    </a:cubicBezTo>
                    <a:cubicBezTo>
                      <a:pt x="23" y="31"/>
                      <a:pt x="23" y="31"/>
                      <a:pt x="23" y="30"/>
                    </a:cubicBezTo>
                    <a:cubicBezTo>
                      <a:pt x="23" y="29"/>
                      <a:pt x="22" y="29"/>
                      <a:pt x="22" y="28"/>
                    </a:cubicBezTo>
                    <a:cubicBezTo>
                      <a:pt x="22" y="28"/>
                      <a:pt x="22" y="28"/>
                      <a:pt x="23" y="27"/>
                    </a:cubicBezTo>
                    <a:cubicBezTo>
                      <a:pt x="23" y="27"/>
                      <a:pt x="23" y="26"/>
                      <a:pt x="23" y="26"/>
                    </a:cubicBezTo>
                    <a:cubicBezTo>
                      <a:pt x="23" y="27"/>
                      <a:pt x="23" y="27"/>
                      <a:pt x="24" y="26"/>
                    </a:cubicBezTo>
                    <a:cubicBezTo>
                      <a:pt x="24" y="26"/>
                      <a:pt x="24" y="26"/>
                      <a:pt x="24" y="26"/>
                    </a:cubicBezTo>
                    <a:cubicBezTo>
                      <a:pt x="25" y="26"/>
                      <a:pt x="25" y="26"/>
                      <a:pt x="26" y="26"/>
                    </a:cubicBezTo>
                    <a:cubicBezTo>
                      <a:pt x="26" y="25"/>
                      <a:pt x="26" y="25"/>
                      <a:pt x="26" y="25"/>
                    </a:cubicBezTo>
                    <a:cubicBezTo>
                      <a:pt x="26" y="25"/>
                      <a:pt x="26" y="24"/>
                      <a:pt x="26" y="24"/>
                    </a:cubicBezTo>
                    <a:cubicBezTo>
                      <a:pt x="26" y="24"/>
                      <a:pt x="26" y="24"/>
                      <a:pt x="27" y="24"/>
                    </a:cubicBezTo>
                    <a:cubicBezTo>
                      <a:pt x="27" y="24"/>
                      <a:pt x="27" y="24"/>
                      <a:pt x="27" y="24"/>
                    </a:cubicBezTo>
                    <a:cubicBezTo>
                      <a:pt x="28" y="24"/>
                      <a:pt x="27" y="23"/>
                      <a:pt x="28" y="23"/>
                    </a:cubicBezTo>
                    <a:cubicBezTo>
                      <a:pt x="28" y="23"/>
                      <a:pt x="28" y="23"/>
                      <a:pt x="29" y="23"/>
                    </a:cubicBezTo>
                    <a:cubicBezTo>
                      <a:pt x="29" y="23"/>
                      <a:pt x="28" y="22"/>
                      <a:pt x="28" y="22"/>
                    </a:cubicBezTo>
                    <a:cubicBezTo>
                      <a:pt x="29" y="22"/>
                      <a:pt x="29" y="21"/>
                      <a:pt x="29" y="21"/>
                    </a:cubicBezTo>
                    <a:cubicBezTo>
                      <a:pt x="29" y="21"/>
                      <a:pt x="29" y="21"/>
                      <a:pt x="30" y="21"/>
                    </a:cubicBezTo>
                    <a:cubicBezTo>
                      <a:pt x="30" y="21"/>
                      <a:pt x="30" y="22"/>
                      <a:pt x="30" y="22"/>
                    </a:cubicBezTo>
                    <a:cubicBezTo>
                      <a:pt x="31" y="22"/>
                      <a:pt x="31" y="22"/>
                      <a:pt x="31" y="22"/>
                    </a:cubicBezTo>
                    <a:cubicBezTo>
                      <a:pt x="31" y="22"/>
                      <a:pt x="31" y="21"/>
                      <a:pt x="32" y="21"/>
                    </a:cubicBezTo>
                    <a:cubicBezTo>
                      <a:pt x="32" y="21"/>
                      <a:pt x="32" y="21"/>
                      <a:pt x="32" y="21"/>
                    </a:cubicBezTo>
                    <a:cubicBezTo>
                      <a:pt x="33" y="21"/>
                      <a:pt x="32" y="22"/>
                      <a:pt x="32" y="22"/>
                    </a:cubicBezTo>
                    <a:cubicBezTo>
                      <a:pt x="32" y="23"/>
                      <a:pt x="32" y="23"/>
                      <a:pt x="31" y="23"/>
                    </a:cubicBezTo>
                    <a:cubicBezTo>
                      <a:pt x="31" y="24"/>
                      <a:pt x="31" y="24"/>
                      <a:pt x="32" y="25"/>
                    </a:cubicBezTo>
                    <a:cubicBezTo>
                      <a:pt x="32" y="25"/>
                      <a:pt x="32" y="25"/>
                      <a:pt x="32" y="25"/>
                    </a:cubicBezTo>
                    <a:cubicBezTo>
                      <a:pt x="33" y="25"/>
                      <a:pt x="33" y="25"/>
                      <a:pt x="33" y="25"/>
                    </a:cubicBezTo>
                    <a:cubicBezTo>
                      <a:pt x="33" y="26"/>
                      <a:pt x="33" y="26"/>
                      <a:pt x="33" y="26"/>
                    </a:cubicBezTo>
                    <a:cubicBezTo>
                      <a:pt x="33" y="27"/>
                      <a:pt x="33" y="27"/>
                      <a:pt x="33" y="27"/>
                    </a:cubicBezTo>
                    <a:cubicBezTo>
                      <a:pt x="33" y="27"/>
                      <a:pt x="33" y="27"/>
                      <a:pt x="33" y="27"/>
                    </a:cubicBezTo>
                    <a:cubicBezTo>
                      <a:pt x="33" y="27"/>
                      <a:pt x="33" y="27"/>
                      <a:pt x="33" y="27"/>
                    </a:cubicBezTo>
                    <a:cubicBezTo>
                      <a:pt x="33" y="27"/>
                      <a:pt x="33" y="27"/>
                      <a:pt x="33" y="27"/>
                    </a:cubicBezTo>
                    <a:cubicBezTo>
                      <a:pt x="33" y="28"/>
                      <a:pt x="33" y="28"/>
                      <a:pt x="33" y="28"/>
                    </a:cubicBezTo>
                    <a:cubicBezTo>
                      <a:pt x="34" y="28"/>
                      <a:pt x="34" y="28"/>
                      <a:pt x="35" y="28"/>
                    </a:cubicBezTo>
                    <a:cubicBezTo>
                      <a:pt x="35" y="29"/>
                      <a:pt x="35" y="29"/>
                      <a:pt x="35" y="29"/>
                    </a:cubicBezTo>
                    <a:cubicBezTo>
                      <a:pt x="35" y="30"/>
                      <a:pt x="35" y="30"/>
                      <a:pt x="35" y="30"/>
                    </a:cubicBezTo>
                    <a:cubicBezTo>
                      <a:pt x="35" y="31"/>
                      <a:pt x="36" y="31"/>
                      <a:pt x="37" y="31"/>
                    </a:cubicBezTo>
                    <a:cubicBezTo>
                      <a:pt x="37" y="31"/>
                      <a:pt x="37" y="31"/>
                      <a:pt x="38" y="30"/>
                    </a:cubicBezTo>
                    <a:cubicBezTo>
                      <a:pt x="38" y="30"/>
                      <a:pt x="39" y="30"/>
                      <a:pt x="39" y="30"/>
                    </a:cubicBezTo>
                    <a:cubicBezTo>
                      <a:pt x="40" y="30"/>
                      <a:pt x="40" y="30"/>
                      <a:pt x="41" y="30"/>
                    </a:cubicBezTo>
                    <a:cubicBezTo>
                      <a:pt x="42" y="30"/>
                      <a:pt x="42" y="30"/>
                      <a:pt x="43" y="31"/>
                    </a:cubicBezTo>
                    <a:cubicBezTo>
                      <a:pt x="44" y="31"/>
                      <a:pt x="44" y="31"/>
                      <a:pt x="44" y="3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35"/>
              <p:cNvSpPr>
                <a:spLocks/>
              </p:cNvSpPr>
              <p:nvPr/>
            </p:nvSpPr>
            <p:spPr bwMode="auto">
              <a:xfrm>
                <a:off x="5640389" y="16811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36"/>
              <p:cNvSpPr>
                <a:spLocks/>
              </p:cNvSpPr>
              <p:nvPr/>
            </p:nvSpPr>
            <p:spPr bwMode="auto">
              <a:xfrm>
                <a:off x="4745039" y="1476376"/>
                <a:ext cx="431800" cy="227013"/>
              </a:xfrm>
              <a:custGeom>
                <a:avLst/>
                <a:gdLst>
                  <a:gd name="T0" fmla="*/ 13 w 40"/>
                  <a:gd name="T1" fmla="*/ 10 h 21"/>
                  <a:gd name="T2" fmla="*/ 15 w 40"/>
                  <a:gd name="T3" fmla="*/ 10 h 21"/>
                  <a:gd name="T4" fmla="*/ 16 w 40"/>
                  <a:gd name="T5" fmla="*/ 12 h 21"/>
                  <a:gd name="T6" fmla="*/ 16 w 40"/>
                  <a:gd name="T7" fmla="*/ 16 h 21"/>
                  <a:gd name="T8" fmla="*/ 14 w 40"/>
                  <a:gd name="T9" fmla="*/ 18 h 21"/>
                  <a:gd name="T10" fmla="*/ 16 w 40"/>
                  <a:gd name="T11" fmla="*/ 18 h 21"/>
                  <a:gd name="T12" fmla="*/ 17 w 40"/>
                  <a:gd name="T13" fmla="*/ 18 h 21"/>
                  <a:gd name="T14" fmla="*/ 18 w 40"/>
                  <a:gd name="T15" fmla="*/ 18 h 21"/>
                  <a:gd name="T16" fmla="*/ 19 w 40"/>
                  <a:gd name="T17" fmla="*/ 16 h 21"/>
                  <a:gd name="T18" fmla="*/ 21 w 40"/>
                  <a:gd name="T19" fmla="*/ 14 h 21"/>
                  <a:gd name="T20" fmla="*/ 22 w 40"/>
                  <a:gd name="T21" fmla="*/ 16 h 21"/>
                  <a:gd name="T22" fmla="*/ 25 w 40"/>
                  <a:gd name="T23" fmla="*/ 16 h 21"/>
                  <a:gd name="T24" fmla="*/ 25 w 40"/>
                  <a:gd name="T25" fmla="*/ 17 h 21"/>
                  <a:gd name="T26" fmla="*/ 25 w 40"/>
                  <a:gd name="T27" fmla="*/ 18 h 21"/>
                  <a:gd name="T28" fmla="*/ 26 w 40"/>
                  <a:gd name="T29" fmla="*/ 20 h 21"/>
                  <a:gd name="T30" fmla="*/ 29 w 40"/>
                  <a:gd name="T31" fmla="*/ 20 h 21"/>
                  <a:gd name="T32" fmla="*/ 31 w 40"/>
                  <a:gd name="T33" fmla="*/ 19 h 21"/>
                  <a:gd name="T34" fmla="*/ 33 w 40"/>
                  <a:gd name="T35" fmla="*/ 19 h 21"/>
                  <a:gd name="T36" fmla="*/ 32 w 40"/>
                  <a:gd name="T37" fmla="*/ 18 h 21"/>
                  <a:gd name="T38" fmla="*/ 29 w 40"/>
                  <a:gd name="T39" fmla="*/ 17 h 21"/>
                  <a:gd name="T40" fmla="*/ 29 w 40"/>
                  <a:gd name="T41" fmla="*/ 16 h 21"/>
                  <a:gd name="T42" fmla="*/ 31 w 40"/>
                  <a:gd name="T43" fmla="*/ 14 h 21"/>
                  <a:gd name="T44" fmla="*/ 34 w 40"/>
                  <a:gd name="T45" fmla="*/ 14 h 21"/>
                  <a:gd name="T46" fmla="*/ 36 w 40"/>
                  <a:gd name="T47" fmla="*/ 13 h 21"/>
                  <a:gd name="T48" fmla="*/ 38 w 40"/>
                  <a:gd name="T49" fmla="*/ 10 h 21"/>
                  <a:gd name="T50" fmla="*/ 39 w 40"/>
                  <a:gd name="T51" fmla="*/ 8 h 21"/>
                  <a:gd name="T52" fmla="*/ 36 w 40"/>
                  <a:gd name="T53" fmla="*/ 7 h 21"/>
                  <a:gd name="T54" fmla="*/ 32 w 40"/>
                  <a:gd name="T55" fmla="*/ 7 h 21"/>
                  <a:gd name="T56" fmla="*/ 29 w 40"/>
                  <a:gd name="T57" fmla="*/ 7 h 21"/>
                  <a:gd name="T58" fmla="*/ 25 w 40"/>
                  <a:gd name="T59" fmla="*/ 7 h 21"/>
                  <a:gd name="T60" fmla="*/ 22 w 40"/>
                  <a:gd name="T61" fmla="*/ 4 h 21"/>
                  <a:gd name="T62" fmla="*/ 20 w 40"/>
                  <a:gd name="T63" fmla="*/ 2 h 21"/>
                  <a:gd name="T64" fmla="*/ 17 w 40"/>
                  <a:gd name="T65" fmla="*/ 0 h 21"/>
                  <a:gd name="T66" fmla="*/ 14 w 40"/>
                  <a:gd name="T67" fmla="*/ 1 h 21"/>
                  <a:gd name="T68" fmla="*/ 12 w 40"/>
                  <a:gd name="T69" fmla="*/ 1 h 21"/>
                  <a:gd name="T70" fmla="*/ 10 w 40"/>
                  <a:gd name="T71" fmla="*/ 2 h 21"/>
                  <a:gd name="T72" fmla="*/ 8 w 40"/>
                  <a:gd name="T73" fmla="*/ 2 h 21"/>
                  <a:gd name="T74" fmla="*/ 6 w 40"/>
                  <a:gd name="T75" fmla="*/ 1 h 21"/>
                  <a:gd name="T76" fmla="*/ 3 w 40"/>
                  <a:gd name="T77" fmla="*/ 1 h 21"/>
                  <a:gd name="T78" fmla="*/ 2 w 40"/>
                  <a:gd name="T79" fmla="*/ 2 h 21"/>
                  <a:gd name="T80" fmla="*/ 1 w 40"/>
                  <a:gd name="T81" fmla="*/ 5 h 21"/>
                  <a:gd name="T82" fmla="*/ 1 w 40"/>
                  <a:gd name="T83" fmla="*/ 7 h 21"/>
                  <a:gd name="T84" fmla="*/ 0 w 40"/>
                  <a:gd name="T85" fmla="*/ 8 h 21"/>
                  <a:gd name="T86" fmla="*/ 0 w 40"/>
                  <a:gd name="T87" fmla="*/ 10 h 21"/>
                  <a:gd name="T88" fmla="*/ 1 w 40"/>
                  <a:gd name="T89" fmla="*/ 10 h 21"/>
                  <a:gd name="T90" fmla="*/ 3 w 40"/>
                  <a:gd name="T91" fmla="*/ 10 h 21"/>
                  <a:gd name="T92" fmla="*/ 5 w 40"/>
                  <a:gd name="T93" fmla="*/ 11 h 21"/>
                  <a:gd name="T94" fmla="*/ 7 w 40"/>
                  <a:gd name="T95" fmla="*/ 10 h 21"/>
                  <a:gd name="T96" fmla="*/ 9 w 40"/>
                  <a:gd name="T97" fmla="*/ 10 h 21"/>
                  <a:gd name="T98" fmla="*/ 10 w 40"/>
                  <a:gd name="T9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21">
                    <a:moveTo>
                      <a:pt x="12" y="9"/>
                    </a:moveTo>
                    <a:cubicBezTo>
                      <a:pt x="12" y="9"/>
                      <a:pt x="12" y="9"/>
                      <a:pt x="12" y="9"/>
                    </a:cubicBezTo>
                    <a:cubicBezTo>
                      <a:pt x="12" y="9"/>
                      <a:pt x="12" y="10"/>
                      <a:pt x="13" y="10"/>
                    </a:cubicBezTo>
                    <a:cubicBezTo>
                      <a:pt x="13" y="10"/>
                      <a:pt x="13" y="10"/>
                      <a:pt x="13" y="10"/>
                    </a:cubicBezTo>
                    <a:cubicBezTo>
                      <a:pt x="13" y="10"/>
                      <a:pt x="14" y="10"/>
                      <a:pt x="14" y="10"/>
                    </a:cubicBezTo>
                    <a:cubicBezTo>
                      <a:pt x="14" y="10"/>
                      <a:pt x="15" y="10"/>
                      <a:pt x="15" y="10"/>
                    </a:cubicBezTo>
                    <a:cubicBezTo>
                      <a:pt x="15" y="10"/>
                      <a:pt x="15" y="10"/>
                      <a:pt x="15" y="10"/>
                    </a:cubicBezTo>
                    <a:cubicBezTo>
                      <a:pt x="15" y="11"/>
                      <a:pt x="15" y="11"/>
                      <a:pt x="16" y="11"/>
                    </a:cubicBezTo>
                    <a:cubicBezTo>
                      <a:pt x="16" y="12"/>
                      <a:pt x="16" y="12"/>
                      <a:pt x="16" y="12"/>
                    </a:cubicBezTo>
                    <a:cubicBezTo>
                      <a:pt x="16" y="13"/>
                      <a:pt x="16" y="13"/>
                      <a:pt x="16" y="13"/>
                    </a:cubicBezTo>
                    <a:cubicBezTo>
                      <a:pt x="16" y="14"/>
                      <a:pt x="16" y="14"/>
                      <a:pt x="16" y="15"/>
                    </a:cubicBezTo>
                    <a:cubicBezTo>
                      <a:pt x="16" y="15"/>
                      <a:pt x="16" y="15"/>
                      <a:pt x="16" y="16"/>
                    </a:cubicBezTo>
                    <a:cubicBezTo>
                      <a:pt x="15" y="16"/>
                      <a:pt x="15" y="16"/>
                      <a:pt x="15" y="17"/>
                    </a:cubicBezTo>
                    <a:cubicBezTo>
                      <a:pt x="16" y="17"/>
                      <a:pt x="14" y="17"/>
                      <a:pt x="14" y="18"/>
                    </a:cubicBezTo>
                    <a:cubicBezTo>
                      <a:pt x="14" y="18"/>
                      <a:pt x="14" y="18"/>
                      <a:pt x="14" y="18"/>
                    </a:cubicBezTo>
                    <a:cubicBezTo>
                      <a:pt x="14" y="18"/>
                      <a:pt x="14" y="18"/>
                      <a:pt x="14" y="18"/>
                    </a:cubicBezTo>
                    <a:cubicBezTo>
                      <a:pt x="14" y="18"/>
                      <a:pt x="15" y="18"/>
                      <a:pt x="15" y="18"/>
                    </a:cubicBezTo>
                    <a:cubicBezTo>
                      <a:pt x="15" y="18"/>
                      <a:pt x="15" y="18"/>
                      <a:pt x="16" y="18"/>
                    </a:cubicBezTo>
                    <a:cubicBezTo>
                      <a:pt x="16" y="18"/>
                      <a:pt x="16" y="18"/>
                      <a:pt x="16" y="17"/>
                    </a:cubicBezTo>
                    <a:cubicBezTo>
                      <a:pt x="16" y="17"/>
                      <a:pt x="17" y="17"/>
                      <a:pt x="17" y="17"/>
                    </a:cubicBezTo>
                    <a:cubicBezTo>
                      <a:pt x="17" y="18"/>
                      <a:pt x="17" y="18"/>
                      <a:pt x="17" y="18"/>
                    </a:cubicBezTo>
                    <a:cubicBezTo>
                      <a:pt x="17" y="19"/>
                      <a:pt x="17" y="18"/>
                      <a:pt x="18" y="18"/>
                    </a:cubicBezTo>
                    <a:cubicBezTo>
                      <a:pt x="18" y="18"/>
                      <a:pt x="18" y="18"/>
                      <a:pt x="18" y="18"/>
                    </a:cubicBezTo>
                    <a:cubicBezTo>
                      <a:pt x="18" y="18"/>
                      <a:pt x="18" y="18"/>
                      <a:pt x="18" y="18"/>
                    </a:cubicBezTo>
                    <a:cubicBezTo>
                      <a:pt x="18" y="18"/>
                      <a:pt x="18" y="17"/>
                      <a:pt x="18" y="17"/>
                    </a:cubicBezTo>
                    <a:cubicBezTo>
                      <a:pt x="18" y="17"/>
                      <a:pt x="19" y="17"/>
                      <a:pt x="19" y="17"/>
                    </a:cubicBezTo>
                    <a:cubicBezTo>
                      <a:pt x="19" y="16"/>
                      <a:pt x="19" y="16"/>
                      <a:pt x="19" y="16"/>
                    </a:cubicBezTo>
                    <a:cubicBezTo>
                      <a:pt x="20" y="15"/>
                      <a:pt x="20" y="16"/>
                      <a:pt x="20" y="15"/>
                    </a:cubicBezTo>
                    <a:cubicBezTo>
                      <a:pt x="20" y="15"/>
                      <a:pt x="20" y="15"/>
                      <a:pt x="20" y="15"/>
                    </a:cubicBezTo>
                    <a:cubicBezTo>
                      <a:pt x="20" y="14"/>
                      <a:pt x="21" y="14"/>
                      <a:pt x="21" y="14"/>
                    </a:cubicBezTo>
                    <a:cubicBezTo>
                      <a:pt x="21" y="15"/>
                      <a:pt x="21" y="15"/>
                      <a:pt x="21" y="15"/>
                    </a:cubicBezTo>
                    <a:cubicBezTo>
                      <a:pt x="21" y="15"/>
                      <a:pt x="22" y="15"/>
                      <a:pt x="22" y="15"/>
                    </a:cubicBezTo>
                    <a:cubicBezTo>
                      <a:pt x="22" y="15"/>
                      <a:pt x="22" y="15"/>
                      <a:pt x="22" y="16"/>
                    </a:cubicBezTo>
                    <a:cubicBezTo>
                      <a:pt x="23" y="16"/>
                      <a:pt x="23" y="16"/>
                      <a:pt x="23" y="16"/>
                    </a:cubicBezTo>
                    <a:cubicBezTo>
                      <a:pt x="23" y="16"/>
                      <a:pt x="24" y="16"/>
                      <a:pt x="24" y="16"/>
                    </a:cubicBezTo>
                    <a:cubicBezTo>
                      <a:pt x="24" y="16"/>
                      <a:pt x="25" y="16"/>
                      <a:pt x="25" y="16"/>
                    </a:cubicBezTo>
                    <a:cubicBezTo>
                      <a:pt x="26" y="16"/>
                      <a:pt x="26" y="15"/>
                      <a:pt x="26" y="16"/>
                    </a:cubicBezTo>
                    <a:cubicBezTo>
                      <a:pt x="27" y="16"/>
                      <a:pt x="26" y="16"/>
                      <a:pt x="26" y="17"/>
                    </a:cubicBezTo>
                    <a:cubicBezTo>
                      <a:pt x="25" y="17"/>
                      <a:pt x="25" y="17"/>
                      <a:pt x="25" y="17"/>
                    </a:cubicBezTo>
                    <a:cubicBezTo>
                      <a:pt x="25" y="17"/>
                      <a:pt x="25" y="17"/>
                      <a:pt x="24" y="17"/>
                    </a:cubicBezTo>
                    <a:cubicBezTo>
                      <a:pt x="24" y="18"/>
                      <a:pt x="24" y="18"/>
                      <a:pt x="24" y="18"/>
                    </a:cubicBezTo>
                    <a:cubicBezTo>
                      <a:pt x="24" y="18"/>
                      <a:pt x="24" y="18"/>
                      <a:pt x="25" y="18"/>
                    </a:cubicBezTo>
                    <a:cubicBezTo>
                      <a:pt x="25" y="18"/>
                      <a:pt x="25" y="18"/>
                      <a:pt x="26" y="18"/>
                    </a:cubicBezTo>
                    <a:cubicBezTo>
                      <a:pt x="26" y="19"/>
                      <a:pt x="26" y="19"/>
                      <a:pt x="26" y="19"/>
                    </a:cubicBezTo>
                    <a:cubicBezTo>
                      <a:pt x="27" y="19"/>
                      <a:pt x="26" y="19"/>
                      <a:pt x="26" y="20"/>
                    </a:cubicBezTo>
                    <a:cubicBezTo>
                      <a:pt x="27" y="20"/>
                      <a:pt x="27" y="20"/>
                      <a:pt x="27" y="21"/>
                    </a:cubicBezTo>
                    <a:cubicBezTo>
                      <a:pt x="27" y="21"/>
                      <a:pt x="28" y="21"/>
                      <a:pt x="28" y="21"/>
                    </a:cubicBezTo>
                    <a:cubicBezTo>
                      <a:pt x="28" y="20"/>
                      <a:pt x="28" y="20"/>
                      <a:pt x="29" y="20"/>
                    </a:cubicBezTo>
                    <a:cubicBezTo>
                      <a:pt x="29" y="19"/>
                      <a:pt x="29" y="20"/>
                      <a:pt x="30" y="20"/>
                    </a:cubicBezTo>
                    <a:cubicBezTo>
                      <a:pt x="30" y="20"/>
                      <a:pt x="30" y="20"/>
                      <a:pt x="30" y="19"/>
                    </a:cubicBezTo>
                    <a:cubicBezTo>
                      <a:pt x="30" y="19"/>
                      <a:pt x="30" y="19"/>
                      <a:pt x="31" y="19"/>
                    </a:cubicBezTo>
                    <a:cubicBezTo>
                      <a:pt x="31" y="19"/>
                      <a:pt x="31" y="19"/>
                      <a:pt x="31" y="19"/>
                    </a:cubicBezTo>
                    <a:cubicBezTo>
                      <a:pt x="32" y="19"/>
                      <a:pt x="32" y="19"/>
                      <a:pt x="32" y="19"/>
                    </a:cubicBezTo>
                    <a:cubicBezTo>
                      <a:pt x="32" y="19"/>
                      <a:pt x="33" y="19"/>
                      <a:pt x="33" y="19"/>
                    </a:cubicBezTo>
                    <a:cubicBezTo>
                      <a:pt x="33" y="19"/>
                      <a:pt x="33" y="19"/>
                      <a:pt x="33" y="19"/>
                    </a:cubicBezTo>
                    <a:cubicBezTo>
                      <a:pt x="33" y="18"/>
                      <a:pt x="33" y="18"/>
                      <a:pt x="32" y="18"/>
                    </a:cubicBezTo>
                    <a:cubicBezTo>
                      <a:pt x="32" y="18"/>
                      <a:pt x="32" y="18"/>
                      <a:pt x="32" y="18"/>
                    </a:cubicBezTo>
                    <a:cubicBezTo>
                      <a:pt x="31" y="18"/>
                      <a:pt x="31" y="18"/>
                      <a:pt x="31" y="18"/>
                    </a:cubicBezTo>
                    <a:cubicBezTo>
                      <a:pt x="30" y="18"/>
                      <a:pt x="30" y="18"/>
                      <a:pt x="30" y="18"/>
                    </a:cubicBezTo>
                    <a:cubicBezTo>
                      <a:pt x="30" y="18"/>
                      <a:pt x="29" y="17"/>
                      <a:pt x="29" y="17"/>
                    </a:cubicBezTo>
                    <a:cubicBezTo>
                      <a:pt x="29" y="17"/>
                      <a:pt x="29" y="17"/>
                      <a:pt x="29" y="16"/>
                    </a:cubicBezTo>
                    <a:cubicBezTo>
                      <a:pt x="29" y="16"/>
                      <a:pt x="28" y="16"/>
                      <a:pt x="28" y="16"/>
                    </a:cubicBezTo>
                    <a:cubicBezTo>
                      <a:pt x="28" y="16"/>
                      <a:pt x="29" y="16"/>
                      <a:pt x="29" y="16"/>
                    </a:cubicBezTo>
                    <a:cubicBezTo>
                      <a:pt x="29" y="16"/>
                      <a:pt x="29" y="15"/>
                      <a:pt x="30" y="15"/>
                    </a:cubicBezTo>
                    <a:cubicBezTo>
                      <a:pt x="30" y="15"/>
                      <a:pt x="30" y="15"/>
                      <a:pt x="30" y="15"/>
                    </a:cubicBezTo>
                    <a:cubicBezTo>
                      <a:pt x="31" y="14"/>
                      <a:pt x="31" y="15"/>
                      <a:pt x="31" y="14"/>
                    </a:cubicBezTo>
                    <a:cubicBezTo>
                      <a:pt x="32" y="14"/>
                      <a:pt x="32" y="14"/>
                      <a:pt x="33" y="14"/>
                    </a:cubicBezTo>
                    <a:cubicBezTo>
                      <a:pt x="33" y="14"/>
                      <a:pt x="33" y="14"/>
                      <a:pt x="34" y="14"/>
                    </a:cubicBezTo>
                    <a:cubicBezTo>
                      <a:pt x="34" y="14"/>
                      <a:pt x="34" y="14"/>
                      <a:pt x="34" y="14"/>
                    </a:cubicBezTo>
                    <a:cubicBezTo>
                      <a:pt x="35" y="13"/>
                      <a:pt x="35" y="13"/>
                      <a:pt x="35" y="13"/>
                    </a:cubicBezTo>
                    <a:cubicBezTo>
                      <a:pt x="35" y="13"/>
                      <a:pt x="36" y="13"/>
                      <a:pt x="36" y="13"/>
                    </a:cubicBezTo>
                    <a:cubicBezTo>
                      <a:pt x="36" y="13"/>
                      <a:pt x="36" y="13"/>
                      <a:pt x="36" y="13"/>
                    </a:cubicBezTo>
                    <a:cubicBezTo>
                      <a:pt x="36" y="13"/>
                      <a:pt x="37" y="13"/>
                      <a:pt x="37" y="12"/>
                    </a:cubicBezTo>
                    <a:cubicBezTo>
                      <a:pt x="38" y="12"/>
                      <a:pt x="38" y="12"/>
                      <a:pt x="38" y="11"/>
                    </a:cubicBezTo>
                    <a:cubicBezTo>
                      <a:pt x="38" y="11"/>
                      <a:pt x="38" y="11"/>
                      <a:pt x="38" y="10"/>
                    </a:cubicBezTo>
                    <a:cubicBezTo>
                      <a:pt x="38" y="10"/>
                      <a:pt x="38" y="10"/>
                      <a:pt x="38" y="10"/>
                    </a:cubicBezTo>
                    <a:cubicBezTo>
                      <a:pt x="38" y="10"/>
                      <a:pt x="39" y="10"/>
                      <a:pt x="39" y="10"/>
                    </a:cubicBezTo>
                    <a:cubicBezTo>
                      <a:pt x="40" y="9"/>
                      <a:pt x="40" y="9"/>
                      <a:pt x="39" y="8"/>
                    </a:cubicBezTo>
                    <a:cubicBezTo>
                      <a:pt x="39" y="8"/>
                      <a:pt x="39" y="8"/>
                      <a:pt x="38" y="8"/>
                    </a:cubicBezTo>
                    <a:cubicBezTo>
                      <a:pt x="38" y="8"/>
                      <a:pt x="37" y="8"/>
                      <a:pt x="37" y="7"/>
                    </a:cubicBezTo>
                    <a:cubicBezTo>
                      <a:pt x="37" y="7"/>
                      <a:pt x="36" y="7"/>
                      <a:pt x="36" y="7"/>
                    </a:cubicBezTo>
                    <a:cubicBezTo>
                      <a:pt x="35" y="7"/>
                      <a:pt x="35" y="8"/>
                      <a:pt x="34" y="8"/>
                    </a:cubicBezTo>
                    <a:cubicBezTo>
                      <a:pt x="34" y="8"/>
                      <a:pt x="33" y="8"/>
                      <a:pt x="33" y="8"/>
                    </a:cubicBezTo>
                    <a:cubicBezTo>
                      <a:pt x="32" y="8"/>
                      <a:pt x="33" y="7"/>
                      <a:pt x="32" y="7"/>
                    </a:cubicBezTo>
                    <a:cubicBezTo>
                      <a:pt x="32" y="6"/>
                      <a:pt x="32" y="6"/>
                      <a:pt x="31" y="6"/>
                    </a:cubicBezTo>
                    <a:cubicBezTo>
                      <a:pt x="31" y="6"/>
                      <a:pt x="31" y="6"/>
                      <a:pt x="30" y="6"/>
                    </a:cubicBezTo>
                    <a:cubicBezTo>
                      <a:pt x="30" y="6"/>
                      <a:pt x="30" y="6"/>
                      <a:pt x="29" y="7"/>
                    </a:cubicBezTo>
                    <a:cubicBezTo>
                      <a:pt x="29" y="7"/>
                      <a:pt x="29" y="7"/>
                      <a:pt x="28" y="7"/>
                    </a:cubicBezTo>
                    <a:cubicBezTo>
                      <a:pt x="28" y="7"/>
                      <a:pt x="27" y="7"/>
                      <a:pt x="27" y="7"/>
                    </a:cubicBezTo>
                    <a:cubicBezTo>
                      <a:pt x="26" y="7"/>
                      <a:pt x="26" y="7"/>
                      <a:pt x="25" y="7"/>
                    </a:cubicBezTo>
                    <a:cubicBezTo>
                      <a:pt x="25" y="7"/>
                      <a:pt x="25" y="7"/>
                      <a:pt x="24" y="6"/>
                    </a:cubicBezTo>
                    <a:cubicBezTo>
                      <a:pt x="24" y="6"/>
                      <a:pt x="24" y="6"/>
                      <a:pt x="24" y="5"/>
                    </a:cubicBezTo>
                    <a:cubicBezTo>
                      <a:pt x="23" y="5"/>
                      <a:pt x="23" y="4"/>
                      <a:pt x="22" y="4"/>
                    </a:cubicBezTo>
                    <a:cubicBezTo>
                      <a:pt x="22" y="4"/>
                      <a:pt x="22" y="4"/>
                      <a:pt x="21" y="4"/>
                    </a:cubicBezTo>
                    <a:cubicBezTo>
                      <a:pt x="21" y="4"/>
                      <a:pt x="21" y="4"/>
                      <a:pt x="20" y="4"/>
                    </a:cubicBezTo>
                    <a:cubicBezTo>
                      <a:pt x="20" y="3"/>
                      <a:pt x="20" y="3"/>
                      <a:pt x="20" y="2"/>
                    </a:cubicBezTo>
                    <a:cubicBezTo>
                      <a:pt x="19" y="2"/>
                      <a:pt x="20" y="1"/>
                      <a:pt x="19" y="1"/>
                    </a:cubicBezTo>
                    <a:cubicBezTo>
                      <a:pt x="19" y="0"/>
                      <a:pt x="19" y="0"/>
                      <a:pt x="19" y="0"/>
                    </a:cubicBezTo>
                    <a:cubicBezTo>
                      <a:pt x="18" y="0"/>
                      <a:pt x="18" y="0"/>
                      <a:pt x="17" y="0"/>
                    </a:cubicBezTo>
                    <a:cubicBezTo>
                      <a:pt x="16" y="0"/>
                      <a:pt x="16" y="0"/>
                      <a:pt x="16" y="0"/>
                    </a:cubicBezTo>
                    <a:cubicBezTo>
                      <a:pt x="15" y="0"/>
                      <a:pt x="15" y="1"/>
                      <a:pt x="15" y="1"/>
                    </a:cubicBezTo>
                    <a:cubicBezTo>
                      <a:pt x="14" y="1"/>
                      <a:pt x="14" y="1"/>
                      <a:pt x="14" y="1"/>
                    </a:cubicBezTo>
                    <a:cubicBezTo>
                      <a:pt x="13" y="1"/>
                      <a:pt x="13" y="1"/>
                      <a:pt x="13" y="0"/>
                    </a:cubicBezTo>
                    <a:cubicBezTo>
                      <a:pt x="13" y="0"/>
                      <a:pt x="13" y="0"/>
                      <a:pt x="13" y="0"/>
                    </a:cubicBezTo>
                    <a:cubicBezTo>
                      <a:pt x="13" y="1"/>
                      <a:pt x="12" y="1"/>
                      <a:pt x="12" y="1"/>
                    </a:cubicBezTo>
                    <a:cubicBezTo>
                      <a:pt x="12" y="2"/>
                      <a:pt x="12" y="2"/>
                      <a:pt x="12" y="2"/>
                    </a:cubicBezTo>
                    <a:cubicBezTo>
                      <a:pt x="12" y="3"/>
                      <a:pt x="11" y="3"/>
                      <a:pt x="11" y="3"/>
                    </a:cubicBezTo>
                    <a:cubicBezTo>
                      <a:pt x="10" y="3"/>
                      <a:pt x="10" y="2"/>
                      <a:pt x="10" y="2"/>
                    </a:cubicBezTo>
                    <a:cubicBezTo>
                      <a:pt x="10" y="2"/>
                      <a:pt x="9" y="2"/>
                      <a:pt x="9" y="2"/>
                    </a:cubicBezTo>
                    <a:cubicBezTo>
                      <a:pt x="9" y="2"/>
                      <a:pt x="9" y="2"/>
                      <a:pt x="9" y="2"/>
                    </a:cubicBezTo>
                    <a:cubicBezTo>
                      <a:pt x="8" y="2"/>
                      <a:pt x="8" y="2"/>
                      <a:pt x="8" y="2"/>
                    </a:cubicBezTo>
                    <a:cubicBezTo>
                      <a:pt x="7" y="2"/>
                      <a:pt x="7" y="2"/>
                      <a:pt x="7" y="1"/>
                    </a:cubicBezTo>
                    <a:cubicBezTo>
                      <a:pt x="7" y="1"/>
                      <a:pt x="7" y="1"/>
                      <a:pt x="6" y="1"/>
                    </a:cubicBezTo>
                    <a:cubicBezTo>
                      <a:pt x="6" y="1"/>
                      <a:pt x="6" y="1"/>
                      <a:pt x="6" y="1"/>
                    </a:cubicBezTo>
                    <a:cubicBezTo>
                      <a:pt x="5" y="1"/>
                      <a:pt x="5" y="1"/>
                      <a:pt x="4" y="1"/>
                    </a:cubicBezTo>
                    <a:cubicBezTo>
                      <a:pt x="4" y="1"/>
                      <a:pt x="4" y="0"/>
                      <a:pt x="4" y="0"/>
                    </a:cubicBezTo>
                    <a:cubicBezTo>
                      <a:pt x="4" y="0"/>
                      <a:pt x="3" y="0"/>
                      <a:pt x="3" y="1"/>
                    </a:cubicBezTo>
                    <a:cubicBezTo>
                      <a:pt x="3" y="1"/>
                      <a:pt x="3" y="1"/>
                      <a:pt x="2" y="2"/>
                    </a:cubicBezTo>
                    <a:cubicBezTo>
                      <a:pt x="2" y="2"/>
                      <a:pt x="2" y="2"/>
                      <a:pt x="2" y="2"/>
                    </a:cubicBezTo>
                    <a:cubicBezTo>
                      <a:pt x="2" y="2"/>
                      <a:pt x="2" y="2"/>
                      <a:pt x="2" y="2"/>
                    </a:cubicBezTo>
                    <a:cubicBezTo>
                      <a:pt x="3" y="2"/>
                      <a:pt x="3" y="3"/>
                      <a:pt x="3" y="3"/>
                    </a:cubicBezTo>
                    <a:cubicBezTo>
                      <a:pt x="3" y="3"/>
                      <a:pt x="3" y="4"/>
                      <a:pt x="2" y="4"/>
                    </a:cubicBezTo>
                    <a:cubicBezTo>
                      <a:pt x="2" y="4"/>
                      <a:pt x="2" y="4"/>
                      <a:pt x="1" y="5"/>
                    </a:cubicBezTo>
                    <a:cubicBezTo>
                      <a:pt x="1" y="5"/>
                      <a:pt x="1" y="5"/>
                      <a:pt x="0" y="5"/>
                    </a:cubicBezTo>
                    <a:cubicBezTo>
                      <a:pt x="0" y="6"/>
                      <a:pt x="1" y="6"/>
                      <a:pt x="1" y="7"/>
                    </a:cubicBezTo>
                    <a:cubicBezTo>
                      <a:pt x="1" y="7"/>
                      <a:pt x="1" y="7"/>
                      <a:pt x="1" y="7"/>
                    </a:cubicBezTo>
                    <a:cubicBezTo>
                      <a:pt x="0" y="8"/>
                      <a:pt x="0" y="8"/>
                      <a:pt x="0" y="8"/>
                    </a:cubicBezTo>
                    <a:cubicBezTo>
                      <a:pt x="0" y="8"/>
                      <a:pt x="0" y="8"/>
                      <a:pt x="0" y="8"/>
                    </a:cubicBezTo>
                    <a:cubicBezTo>
                      <a:pt x="0" y="8"/>
                      <a:pt x="0" y="8"/>
                      <a:pt x="0" y="8"/>
                    </a:cubicBezTo>
                    <a:cubicBezTo>
                      <a:pt x="0" y="9"/>
                      <a:pt x="0" y="9"/>
                      <a:pt x="0" y="9"/>
                    </a:cubicBezTo>
                    <a:cubicBezTo>
                      <a:pt x="0" y="9"/>
                      <a:pt x="0" y="9"/>
                      <a:pt x="0" y="9"/>
                    </a:cubicBezTo>
                    <a:cubicBezTo>
                      <a:pt x="0" y="10"/>
                      <a:pt x="0" y="10"/>
                      <a:pt x="0" y="10"/>
                    </a:cubicBezTo>
                    <a:cubicBezTo>
                      <a:pt x="0" y="10"/>
                      <a:pt x="0" y="10"/>
                      <a:pt x="1" y="10"/>
                    </a:cubicBezTo>
                    <a:cubicBezTo>
                      <a:pt x="1" y="10"/>
                      <a:pt x="1" y="10"/>
                      <a:pt x="1" y="10"/>
                    </a:cubicBezTo>
                    <a:cubicBezTo>
                      <a:pt x="1" y="10"/>
                      <a:pt x="1" y="10"/>
                      <a:pt x="1" y="10"/>
                    </a:cubicBezTo>
                    <a:cubicBezTo>
                      <a:pt x="1" y="10"/>
                      <a:pt x="2" y="10"/>
                      <a:pt x="2" y="10"/>
                    </a:cubicBezTo>
                    <a:cubicBezTo>
                      <a:pt x="2" y="10"/>
                      <a:pt x="2" y="10"/>
                      <a:pt x="2" y="10"/>
                    </a:cubicBezTo>
                    <a:cubicBezTo>
                      <a:pt x="2" y="10"/>
                      <a:pt x="2" y="10"/>
                      <a:pt x="3" y="10"/>
                    </a:cubicBezTo>
                    <a:cubicBezTo>
                      <a:pt x="3" y="11"/>
                      <a:pt x="3" y="11"/>
                      <a:pt x="3" y="11"/>
                    </a:cubicBezTo>
                    <a:cubicBezTo>
                      <a:pt x="4" y="11"/>
                      <a:pt x="4" y="11"/>
                      <a:pt x="4" y="11"/>
                    </a:cubicBezTo>
                    <a:cubicBezTo>
                      <a:pt x="4" y="11"/>
                      <a:pt x="5" y="11"/>
                      <a:pt x="5" y="11"/>
                    </a:cubicBezTo>
                    <a:cubicBezTo>
                      <a:pt x="6" y="11"/>
                      <a:pt x="6" y="11"/>
                      <a:pt x="6" y="11"/>
                    </a:cubicBezTo>
                    <a:cubicBezTo>
                      <a:pt x="7" y="11"/>
                      <a:pt x="7" y="10"/>
                      <a:pt x="7" y="10"/>
                    </a:cubicBezTo>
                    <a:cubicBezTo>
                      <a:pt x="7" y="10"/>
                      <a:pt x="7" y="10"/>
                      <a:pt x="7" y="10"/>
                    </a:cubicBezTo>
                    <a:cubicBezTo>
                      <a:pt x="7" y="10"/>
                      <a:pt x="7" y="10"/>
                      <a:pt x="7" y="10"/>
                    </a:cubicBezTo>
                    <a:cubicBezTo>
                      <a:pt x="7" y="10"/>
                      <a:pt x="8" y="11"/>
                      <a:pt x="8" y="11"/>
                    </a:cubicBezTo>
                    <a:cubicBezTo>
                      <a:pt x="8" y="11"/>
                      <a:pt x="8" y="11"/>
                      <a:pt x="9" y="10"/>
                    </a:cubicBezTo>
                    <a:cubicBezTo>
                      <a:pt x="9" y="10"/>
                      <a:pt x="9" y="10"/>
                      <a:pt x="9" y="10"/>
                    </a:cubicBezTo>
                    <a:cubicBezTo>
                      <a:pt x="9" y="10"/>
                      <a:pt x="9" y="10"/>
                      <a:pt x="9" y="10"/>
                    </a:cubicBezTo>
                    <a:cubicBezTo>
                      <a:pt x="9" y="10"/>
                      <a:pt x="9" y="10"/>
                      <a:pt x="10" y="10"/>
                    </a:cubicBezTo>
                    <a:cubicBezTo>
                      <a:pt x="10" y="9"/>
                      <a:pt x="10" y="9"/>
                      <a:pt x="10" y="9"/>
                    </a:cubicBezTo>
                    <a:cubicBezTo>
                      <a:pt x="11" y="9"/>
                      <a:pt x="11" y="9"/>
                      <a:pt x="12" y="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37"/>
              <p:cNvSpPr>
                <a:spLocks/>
              </p:cNvSpPr>
              <p:nvPr/>
            </p:nvSpPr>
            <p:spPr bwMode="auto">
              <a:xfrm>
                <a:off x="7713664" y="3011489"/>
                <a:ext cx="11113" cy="20638"/>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 name="T14" fmla="*/ 0 w 1"/>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1"/>
                    </a:moveTo>
                    <a:cubicBezTo>
                      <a:pt x="0" y="2"/>
                      <a:pt x="0" y="2"/>
                      <a:pt x="1" y="2"/>
                    </a:cubicBezTo>
                    <a:cubicBezTo>
                      <a:pt x="1" y="2"/>
                      <a:pt x="1" y="1"/>
                      <a:pt x="1" y="1"/>
                    </a:cubicBezTo>
                    <a:cubicBezTo>
                      <a:pt x="1" y="1"/>
                      <a:pt x="1" y="1"/>
                      <a:pt x="1" y="0"/>
                    </a:cubicBezTo>
                    <a:cubicBezTo>
                      <a:pt x="1" y="0"/>
                      <a:pt x="1" y="0"/>
                      <a:pt x="1" y="0"/>
                    </a:cubicBezTo>
                    <a:cubicBezTo>
                      <a:pt x="0" y="0"/>
                      <a:pt x="0" y="0"/>
                      <a:pt x="0" y="0"/>
                    </a:cubicBezTo>
                    <a:cubicBezTo>
                      <a:pt x="0" y="0"/>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38"/>
              <p:cNvSpPr>
                <a:spLocks/>
              </p:cNvSpPr>
              <p:nvPr/>
            </p:nvSpPr>
            <p:spPr bwMode="auto">
              <a:xfrm>
                <a:off x="7562852" y="3130551"/>
                <a:ext cx="31750" cy="9525"/>
              </a:xfrm>
              <a:custGeom>
                <a:avLst/>
                <a:gdLst>
                  <a:gd name="T0" fmla="*/ 2 w 3"/>
                  <a:gd name="T1" fmla="*/ 1 h 1"/>
                  <a:gd name="T2" fmla="*/ 3 w 3"/>
                  <a:gd name="T3" fmla="*/ 0 h 1"/>
                  <a:gd name="T4" fmla="*/ 2 w 3"/>
                  <a:gd name="T5" fmla="*/ 0 h 1"/>
                  <a:gd name="T6" fmla="*/ 1 w 3"/>
                  <a:gd name="T7" fmla="*/ 0 h 1"/>
                  <a:gd name="T8" fmla="*/ 1 w 3"/>
                  <a:gd name="T9" fmla="*/ 0 h 1"/>
                  <a:gd name="T10" fmla="*/ 0 w 3"/>
                  <a:gd name="T11" fmla="*/ 1 h 1"/>
                  <a:gd name="T12" fmla="*/ 1 w 3"/>
                  <a:gd name="T13" fmla="*/ 1 h 1"/>
                  <a:gd name="T14" fmla="*/ 1 w 3"/>
                  <a:gd name="T15" fmla="*/ 1 h 1"/>
                  <a:gd name="T16" fmla="*/ 2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1"/>
                    </a:moveTo>
                    <a:cubicBezTo>
                      <a:pt x="2" y="1"/>
                      <a:pt x="2" y="1"/>
                      <a:pt x="3" y="0"/>
                    </a:cubicBezTo>
                    <a:cubicBezTo>
                      <a:pt x="3" y="0"/>
                      <a:pt x="2" y="0"/>
                      <a:pt x="2" y="0"/>
                    </a:cubicBezTo>
                    <a:cubicBezTo>
                      <a:pt x="2" y="0"/>
                      <a:pt x="1" y="0"/>
                      <a:pt x="1" y="0"/>
                    </a:cubicBezTo>
                    <a:cubicBezTo>
                      <a:pt x="1" y="0"/>
                      <a:pt x="1" y="0"/>
                      <a:pt x="1" y="0"/>
                    </a:cubicBezTo>
                    <a:cubicBezTo>
                      <a:pt x="0" y="0"/>
                      <a:pt x="0" y="0"/>
                      <a:pt x="0" y="1"/>
                    </a:cubicBezTo>
                    <a:cubicBezTo>
                      <a:pt x="0" y="1"/>
                      <a:pt x="0" y="1"/>
                      <a:pt x="1" y="1"/>
                    </a:cubicBezTo>
                    <a:cubicBezTo>
                      <a:pt x="1" y="1"/>
                      <a:pt x="1" y="1"/>
                      <a:pt x="1" y="1"/>
                    </a:cubicBezTo>
                    <a:cubicBezTo>
                      <a:pt x="1" y="1"/>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39"/>
              <p:cNvSpPr>
                <a:spLocks/>
              </p:cNvSpPr>
              <p:nvPr/>
            </p:nvSpPr>
            <p:spPr bwMode="auto">
              <a:xfrm>
                <a:off x="7680327" y="3022601"/>
                <a:ext cx="53975" cy="96838"/>
              </a:xfrm>
              <a:custGeom>
                <a:avLst/>
                <a:gdLst>
                  <a:gd name="T0" fmla="*/ 1 w 5"/>
                  <a:gd name="T1" fmla="*/ 8 h 9"/>
                  <a:gd name="T2" fmla="*/ 2 w 5"/>
                  <a:gd name="T3" fmla="*/ 8 h 9"/>
                  <a:gd name="T4" fmla="*/ 2 w 5"/>
                  <a:gd name="T5" fmla="*/ 9 h 9"/>
                  <a:gd name="T6" fmla="*/ 3 w 5"/>
                  <a:gd name="T7" fmla="*/ 9 h 9"/>
                  <a:gd name="T8" fmla="*/ 3 w 5"/>
                  <a:gd name="T9" fmla="*/ 8 h 9"/>
                  <a:gd name="T10" fmla="*/ 3 w 5"/>
                  <a:gd name="T11" fmla="*/ 8 h 9"/>
                  <a:gd name="T12" fmla="*/ 3 w 5"/>
                  <a:gd name="T13" fmla="*/ 7 h 9"/>
                  <a:gd name="T14" fmla="*/ 3 w 5"/>
                  <a:gd name="T15" fmla="*/ 6 h 9"/>
                  <a:gd name="T16" fmla="*/ 4 w 5"/>
                  <a:gd name="T17" fmla="*/ 6 h 9"/>
                  <a:gd name="T18" fmla="*/ 5 w 5"/>
                  <a:gd name="T19" fmla="*/ 5 h 9"/>
                  <a:gd name="T20" fmla="*/ 5 w 5"/>
                  <a:gd name="T21" fmla="*/ 5 h 9"/>
                  <a:gd name="T22" fmla="*/ 4 w 5"/>
                  <a:gd name="T23" fmla="*/ 4 h 9"/>
                  <a:gd name="T24" fmla="*/ 5 w 5"/>
                  <a:gd name="T25" fmla="*/ 3 h 9"/>
                  <a:gd name="T26" fmla="*/ 5 w 5"/>
                  <a:gd name="T27" fmla="*/ 2 h 9"/>
                  <a:gd name="T28" fmla="*/ 5 w 5"/>
                  <a:gd name="T29" fmla="*/ 2 h 9"/>
                  <a:gd name="T30" fmla="*/ 4 w 5"/>
                  <a:gd name="T31" fmla="*/ 2 h 9"/>
                  <a:gd name="T32" fmla="*/ 3 w 5"/>
                  <a:gd name="T33" fmla="*/ 2 h 9"/>
                  <a:gd name="T34" fmla="*/ 3 w 5"/>
                  <a:gd name="T35" fmla="*/ 1 h 9"/>
                  <a:gd name="T36" fmla="*/ 2 w 5"/>
                  <a:gd name="T37" fmla="*/ 0 h 9"/>
                  <a:gd name="T38" fmla="*/ 2 w 5"/>
                  <a:gd name="T39" fmla="*/ 1 h 9"/>
                  <a:gd name="T40" fmla="*/ 1 w 5"/>
                  <a:gd name="T41" fmla="*/ 1 h 9"/>
                  <a:gd name="T42" fmla="*/ 1 w 5"/>
                  <a:gd name="T43" fmla="*/ 2 h 9"/>
                  <a:gd name="T44" fmla="*/ 1 w 5"/>
                  <a:gd name="T45" fmla="*/ 3 h 9"/>
                  <a:gd name="T46" fmla="*/ 1 w 5"/>
                  <a:gd name="T47" fmla="*/ 4 h 9"/>
                  <a:gd name="T48" fmla="*/ 1 w 5"/>
                  <a:gd name="T49" fmla="*/ 4 h 9"/>
                  <a:gd name="T50" fmla="*/ 1 w 5"/>
                  <a:gd name="T51" fmla="*/ 5 h 9"/>
                  <a:gd name="T52" fmla="*/ 2 w 5"/>
                  <a:gd name="T53" fmla="*/ 6 h 9"/>
                  <a:gd name="T54" fmla="*/ 1 w 5"/>
                  <a:gd name="T55" fmla="*/ 7 h 9"/>
                  <a:gd name="T56" fmla="*/ 1 w 5"/>
                  <a:gd name="T57" fmla="*/ 8 h 9"/>
                  <a:gd name="T58" fmla="*/ 0 w 5"/>
                  <a:gd name="T59" fmla="*/ 8 h 9"/>
                  <a:gd name="T60" fmla="*/ 1 w 5"/>
                  <a:gd name="T6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 h="9">
                    <a:moveTo>
                      <a:pt x="1" y="8"/>
                    </a:moveTo>
                    <a:cubicBezTo>
                      <a:pt x="1" y="8"/>
                      <a:pt x="2" y="8"/>
                      <a:pt x="2" y="8"/>
                    </a:cubicBezTo>
                    <a:cubicBezTo>
                      <a:pt x="2" y="8"/>
                      <a:pt x="2" y="9"/>
                      <a:pt x="2" y="9"/>
                    </a:cubicBezTo>
                    <a:cubicBezTo>
                      <a:pt x="3" y="9"/>
                      <a:pt x="3" y="9"/>
                      <a:pt x="3" y="9"/>
                    </a:cubicBezTo>
                    <a:cubicBezTo>
                      <a:pt x="3" y="9"/>
                      <a:pt x="3" y="9"/>
                      <a:pt x="3" y="8"/>
                    </a:cubicBezTo>
                    <a:cubicBezTo>
                      <a:pt x="3" y="8"/>
                      <a:pt x="3" y="8"/>
                      <a:pt x="3" y="8"/>
                    </a:cubicBezTo>
                    <a:cubicBezTo>
                      <a:pt x="2" y="7"/>
                      <a:pt x="3" y="7"/>
                      <a:pt x="3" y="7"/>
                    </a:cubicBezTo>
                    <a:cubicBezTo>
                      <a:pt x="3" y="6"/>
                      <a:pt x="2" y="6"/>
                      <a:pt x="3" y="6"/>
                    </a:cubicBezTo>
                    <a:cubicBezTo>
                      <a:pt x="3" y="5"/>
                      <a:pt x="3" y="6"/>
                      <a:pt x="4" y="6"/>
                    </a:cubicBezTo>
                    <a:cubicBezTo>
                      <a:pt x="4" y="6"/>
                      <a:pt x="4" y="6"/>
                      <a:pt x="5" y="5"/>
                    </a:cubicBezTo>
                    <a:cubicBezTo>
                      <a:pt x="5" y="5"/>
                      <a:pt x="5" y="5"/>
                      <a:pt x="5" y="5"/>
                    </a:cubicBezTo>
                    <a:cubicBezTo>
                      <a:pt x="4" y="4"/>
                      <a:pt x="4" y="4"/>
                      <a:pt x="4" y="4"/>
                    </a:cubicBezTo>
                    <a:cubicBezTo>
                      <a:pt x="4" y="4"/>
                      <a:pt x="5" y="4"/>
                      <a:pt x="5" y="3"/>
                    </a:cubicBezTo>
                    <a:cubicBezTo>
                      <a:pt x="5" y="3"/>
                      <a:pt x="5" y="3"/>
                      <a:pt x="5" y="2"/>
                    </a:cubicBezTo>
                    <a:cubicBezTo>
                      <a:pt x="5" y="2"/>
                      <a:pt x="5" y="2"/>
                      <a:pt x="5" y="2"/>
                    </a:cubicBezTo>
                    <a:cubicBezTo>
                      <a:pt x="4" y="1"/>
                      <a:pt x="4" y="2"/>
                      <a:pt x="4" y="2"/>
                    </a:cubicBezTo>
                    <a:cubicBezTo>
                      <a:pt x="4" y="2"/>
                      <a:pt x="3" y="2"/>
                      <a:pt x="3" y="2"/>
                    </a:cubicBezTo>
                    <a:cubicBezTo>
                      <a:pt x="3" y="2"/>
                      <a:pt x="3" y="1"/>
                      <a:pt x="3" y="1"/>
                    </a:cubicBezTo>
                    <a:cubicBezTo>
                      <a:pt x="3" y="1"/>
                      <a:pt x="3" y="0"/>
                      <a:pt x="2" y="0"/>
                    </a:cubicBezTo>
                    <a:cubicBezTo>
                      <a:pt x="2" y="0"/>
                      <a:pt x="2" y="0"/>
                      <a:pt x="2" y="1"/>
                    </a:cubicBezTo>
                    <a:cubicBezTo>
                      <a:pt x="2" y="1"/>
                      <a:pt x="1" y="1"/>
                      <a:pt x="1" y="1"/>
                    </a:cubicBezTo>
                    <a:cubicBezTo>
                      <a:pt x="1" y="2"/>
                      <a:pt x="1" y="2"/>
                      <a:pt x="1" y="2"/>
                    </a:cubicBezTo>
                    <a:cubicBezTo>
                      <a:pt x="1" y="3"/>
                      <a:pt x="1" y="3"/>
                      <a:pt x="1" y="3"/>
                    </a:cubicBezTo>
                    <a:cubicBezTo>
                      <a:pt x="1" y="3"/>
                      <a:pt x="1" y="3"/>
                      <a:pt x="1" y="4"/>
                    </a:cubicBezTo>
                    <a:cubicBezTo>
                      <a:pt x="1" y="4"/>
                      <a:pt x="1" y="4"/>
                      <a:pt x="1" y="4"/>
                    </a:cubicBezTo>
                    <a:cubicBezTo>
                      <a:pt x="1" y="5"/>
                      <a:pt x="1" y="5"/>
                      <a:pt x="1" y="5"/>
                    </a:cubicBezTo>
                    <a:cubicBezTo>
                      <a:pt x="1" y="6"/>
                      <a:pt x="2" y="6"/>
                      <a:pt x="2" y="6"/>
                    </a:cubicBezTo>
                    <a:cubicBezTo>
                      <a:pt x="1" y="7"/>
                      <a:pt x="1" y="7"/>
                      <a:pt x="1" y="7"/>
                    </a:cubicBezTo>
                    <a:cubicBezTo>
                      <a:pt x="1" y="7"/>
                      <a:pt x="1" y="7"/>
                      <a:pt x="1" y="8"/>
                    </a:cubicBezTo>
                    <a:cubicBezTo>
                      <a:pt x="0" y="8"/>
                      <a:pt x="0" y="8"/>
                      <a:pt x="0" y="8"/>
                    </a:cubicBezTo>
                    <a:cubicBezTo>
                      <a:pt x="0" y="9"/>
                      <a:pt x="1" y="8"/>
                      <a:pt x="1" y="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40"/>
              <p:cNvSpPr>
                <a:spLocks/>
              </p:cNvSpPr>
              <p:nvPr/>
            </p:nvSpPr>
            <p:spPr bwMode="auto">
              <a:xfrm>
                <a:off x="7767639" y="3086101"/>
                <a:ext cx="31750" cy="22225"/>
              </a:xfrm>
              <a:custGeom>
                <a:avLst/>
                <a:gdLst>
                  <a:gd name="T0" fmla="*/ 1 w 3"/>
                  <a:gd name="T1" fmla="*/ 2 h 2"/>
                  <a:gd name="T2" fmla="*/ 2 w 3"/>
                  <a:gd name="T3" fmla="*/ 2 h 2"/>
                  <a:gd name="T4" fmla="*/ 3 w 3"/>
                  <a:gd name="T5" fmla="*/ 2 h 2"/>
                  <a:gd name="T6" fmla="*/ 3 w 3"/>
                  <a:gd name="T7" fmla="*/ 1 h 2"/>
                  <a:gd name="T8" fmla="*/ 3 w 3"/>
                  <a:gd name="T9" fmla="*/ 0 h 2"/>
                  <a:gd name="T10" fmla="*/ 3 w 3"/>
                  <a:gd name="T11" fmla="*/ 0 h 2"/>
                  <a:gd name="T12" fmla="*/ 2 w 3"/>
                  <a:gd name="T13" fmla="*/ 0 h 2"/>
                  <a:gd name="T14" fmla="*/ 1 w 3"/>
                  <a:gd name="T15" fmla="*/ 0 h 2"/>
                  <a:gd name="T16" fmla="*/ 1 w 3"/>
                  <a:gd name="T17" fmla="*/ 1 h 2"/>
                  <a:gd name="T18" fmla="*/ 0 w 3"/>
                  <a:gd name="T19" fmla="*/ 1 h 2"/>
                  <a:gd name="T20" fmla="*/ 1 w 3"/>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1" y="2"/>
                    </a:moveTo>
                    <a:cubicBezTo>
                      <a:pt x="1" y="2"/>
                      <a:pt x="2" y="2"/>
                      <a:pt x="2" y="2"/>
                    </a:cubicBezTo>
                    <a:cubicBezTo>
                      <a:pt x="2" y="2"/>
                      <a:pt x="2" y="2"/>
                      <a:pt x="3" y="2"/>
                    </a:cubicBezTo>
                    <a:cubicBezTo>
                      <a:pt x="3" y="1"/>
                      <a:pt x="3" y="1"/>
                      <a:pt x="3" y="1"/>
                    </a:cubicBezTo>
                    <a:cubicBezTo>
                      <a:pt x="3" y="1"/>
                      <a:pt x="3" y="1"/>
                      <a:pt x="3" y="0"/>
                    </a:cubicBezTo>
                    <a:cubicBezTo>
                      <a:pt x="3" y="0"/>
                      <a:pt x="3" y="0"/>
                      <a:pt x="3" y="0"/>
                    </a:cubicBezTo>
                    <a:cubicBezTo>
                      <a:pt x="2" y="0"/>
                      <a:pt x="2" y="0"/>
                      <a:pt x="2" y="0"/>
                    </a:cubicBezTo>
                    <a:cubicBezTo>
                      <a:pt x="2" y="0"/>
                      <a:pt x="1" y="0"/>
                      <a:pt x="1" y="0"/>
                    </a:cubicBezTo>
                    <a:cubicBezTo>
                      <a:pt x="1" y="0"/>
                      <a:pt x="1" y="0"/>
                      <a:pt x="1" y="1"/>
                    </a:cubicBezTo>
                    <a:cubicBezTo>
                      <a:pt x="1" y="1"/>
                      <a:pt x="0" y="1"/>
                      <a:pt x="0" y="1"/>
                    </a:cubicBezTo>
                    <a:cubicBezTo>
                      <a:pt x="0"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41"/>
              <p:cNvSpPr>
                <a:spLocks/>
              </p:cNvSpPr>
              <p:nvPr/>
            </p:nvSpPr>
            <p:spPr bwMode="auto">
              <a:xfrm>
                <a:off x="7778752" y="3108326"/>
                <a:ext cx="0" cy="22225"/>
              </a:xfrm>
              <a:custGeom>
                <a:avLst/>
                <a:gdLst>
                  <a:gd name="T0" fmla="*/ 1 h 2"/>
                  <a:gd name="T1" fmla="*/ 0 h 2"/>
                  <a:gd name="T2" fmla="*/ 1 h 2"/>
                  <a:gd name="T3" fmla="*/ 1 h 2"/>
                </a:gdLst>
                <a:ahLst/>
                <a:cxnLst>
                  <a:cxn ang="0">
                    <a:pos x="0" y="T0"/>
                  </a:cxn>
                  <a:cxn ang="0">
                    <a:pos x="0" y="T1"/>
                  </a:cxn>
                  <a:cxn ang="0">
                    <a:pos x="0" y="T2"/>
                  </a:cxn>
                  <a:cxn ang="0">
                    <a:pos x="0" y="T3"/>
                  </a:cxn>
                </a:cxnLst>
                <a:rect l="0" t="0" r="r" b="b"/>
                <a:pathLst>
                  <a:path h="2">
                    <a:moveTo>
                      <a:pt x="0" y="1"/>
                    </a:moveTo>
                    <a:cubicBezTo>
                      <a:pt x="0" y="2"/>
                      <a:pt x="0" y="0"/>
                      <a:pt x="0" y="0"/>
                    </a:cubicBezTo>
                    <a:cubicBezTo>
                      <a:pt x="0" y="0"/>
                      <a:pt x="0" y="0"/>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42"/>
              <p:cNvSpPr>
                <a:spLocks/>
              </p:cNvSpPr>
              <p:nvPr/>
            </p:nvSpPr>
            <p:spPr bwMode="auto">
              <a:xfrm>
                <a:off x="7907339" y="3108326"/>
                <a:ext cx="33338" cy="22225"/>
              </a:xfrm>
              <a:custGeom>
                <a:avLst/>
                <a:gdLst>
                  <a:gd name="T0" fmla="*/ 1 w 3"/>
                  <a:gd name="T1" fmla="*/ 1 h 2"/>
                  <a:gd name="T2" fmla="*/ 1 w 3"/>
                  <a:gd name="T3" fmla="*/ 2 h 2"/>
                  <a:gd name="T4" fmla="*/ 2 w 3"/>
                  <a:gd name="T5" fmla="*/ 2 h 2"/>
                  <a:gd name="T6" fmla="*/ 2 w 3"/>
                  <a:gd name="T7" fmla="*/ 2 h 2"/>
                  <a:gd name="T8" fmla="*/ 3 w 3"/>
                  <a:gd name="T9" fmla="*/ 1 h 2"/>
                  <a:gd name="T10" fmla="*/ 2 w 3"/>
                  <a:gd name="T11" fmla="*/ 1 h 2"/>
                  <a:gd name="T12" fmla="*/ 1 w 3"/>
                  <a:gd name="T13" fmla="*/ 0 h 2"/>
                  <a:gd name="T14" fmla="*/ 1 w 3"/>
                  <a:gd name="T15" fmla="*/ 0 h 2"/>
                  <a:gd name="T16" fmla="*/ 0 w 3"/>
                  <a:gd name="T17" fmla="*/ 1 h 2"/>
                  <a:gd name="T18" fmla="*/ 1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1"/>
                    </a:moveTo>
                    <a:cubicBezTo>
                      <a:pt x="1" y="1"/>
                      <a:pt x="1" y="2"/>
                      <a:pt x="1" y="2"/>
                    </a:cubicBezTo>
                    <a:cubicBezTo>
                      <a:pt x="1" y="2"/>
                      <a:pt x="2" y="2"/>
                      <a:pt x="2" y="2"/>
                    </a:cubicBezTo>
                    <a:cubicBezTo>
                      <a:pt x="2" y="2"/>
                      <a:pt x="2" y="2"/>
                      <a:pt x="2" y="2"/>
                    </a:cubicBezTo>
                    <a:cubicBezTo>
                      <a:pt x="3" y="2"/>
                      <a:pt x="3" y="2"/>
                      <a:pt x="3" y="1"/>
                    </a:cubicBezTo>
                    <a:cubicBezTo>
                      <a:pt x="2" y="1"/>
                      <a:pt x="2" y="1"/>
                      <a:pt x="2" y="1"/>
                    </a:cubicBezTo>
                    <a:cubicBezTo>
                      <a:pt x="2" y="0"/>
                      <a:pt x="2" y="0"/>
                      <a:pt x="1" y="0"/>
                    </a:cubicBezTo>
                    <a:cubicBezTo>
                      <a:pt x="1" y="0"/>
                      <a:pt x="1" y="0"/>
                      <a:pt x="1" y="0"/>
                    </a:cubicBezTo>
                    <a:cubicBezTo>
                      <a:pt x="0" y="0"/>
                      <a:pt x="0" y="1"/>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43"/>
              <p:cNvSpPr>
                <a:spLocks/>
              </p:cNvSpPr>
              <p:nvPr/>
            </p:nvSpPr>
            <p:spPr bwMode="auto">
              <a:xfrm>
                <a:off x="7605714" y="3130551"/>
                <a:ext cx="31750" cy="20638"/>
              </a:xfrm>
              <a:custGeom>
                <a:avLst/>
                <a:gdLst>
                  <a:gd name="T0" fmla="*/ 2 w 3"/>
                  <a:gd name="T1" fmla="*/ 1 h 2"/>
                  <a:gd name="T2" fmla="*/ 1 w 3"/>
                  <a:gd name="T3" fmla="*/ 1 h 2"/>
                  <a:gd name="T4" fmla="*/ 0 w 3"/>
                  <a:gd name="T5" fmla="*/ 1 h 2"/>
                  <a:gd name="T6" fmla="*/ 0 w 3"/>
                  <a:gd name="T7" fmla="*/ 1 h 2"/>
                  <a:gd name="T8" fmla="*/ 0 w 3"/>
                  <a:gd name="T9" fmla="*/ 2 h 2"/>
                  <a:gd name="T10" fmla="*/ 1 w 3"/>
                  <a:gd name="T11" fmla="*/ 2 h 2"/>
                  <a:gd name="T12" fmla="*/ 1 w 3"/>
                  <a:gd name="T13" fmla="*/ 2 h 2"/>
                  <a:gd name="T14" fmla="*/ 2 w 3"/>
                  <a:gd name="T15" fmla="*/ 2 h 2"/>
                  <a:gd name="T16" fmla="*/ 3 w 3"/>
                  <a:gd name="T17" fmla="*/ 2 h 2"/>
                  <a:gd name="T18" fmla="*/ 3 w 3"/>
                  <a:gd name="T19" fmla="*/ 1 h 2"/>
                  <a:gd name="T20" fmla="*/ 2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2" y="1"/>
                    </a:moveTo>
                    <a:cubicBezTo>
                      <a:pt x="2" y="1"/>
                      <a:pt x="1" y="1"/>
                      <a:pt x="1" y="1"/>
                    </a:cubicBezTo>
                    <a:cubicBezTo>
                      <a:pt x="1" y="1"/>
                      <a:pt x="0" y="0"/>
                      <a:pt x="0" y="1"/>
                    </a:cubicBezTo>
                    <a:cubicBezTo>
                      <a:pt x="0" y="1"/>
                      <a:pt x="0" y="1"/>
                      <a:pt x="0" y="1"/>
                    </a:cubicBezTo>
                    <a:cubicBezTo>
                      <a:pt x="0" y="1"/>
                      <a:pt x="0" y="1"/>
                      <a:pt x="0" y="2"/>
                    </a:cubicBezTo>
                    <a:cubicBezTo>
                      <a:pt x="0" y="2"/>
                      <a:pt x="0" y="2"/>
                      <a:pt x="1" y="2"/>
                    </a:cubicBezTo>
                    <a:cubicBezTo>
                      <a:pt x="1" y="2"/>
                      <a:pt x="1" y="2"/>
                      <a:pt x="1" y="2"/>
                    </a:cubicBezTo>
                    <a:cubicBezTo>
                      <a:pt x="2" y="2"/>
                      <a:pt x="2" y="2"/>
                      <a:pt x="2" y="2"/>
                    </a:cubicBezTo>
                    <a:cubicBezTo>
                      <a:pt x="2" y="2"/>
                      <a:pt x="3" y="2"/>
                      <a:pt x="3" y="2"/>
                    </a:cubicBezTo>
                    <a:cubicBezTo>
                      <a:pt x="3" y="1"/>
                      <a:pt x="3" y="1"/>
                      <a:pt x="3" y="1"/>
                    </a:cubicBezTo>
                    <a:cubicBezTo>
                      <a:pt x="3" y="1"/>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44"/>
              <p:cNvSpPr>
                <a:spLocks/>
              </p:cNvSpPr>
              <p:nvPr/>
            </p:nvSpPr>
            <p:spPr bwMode="auto">
              <a:xfrm>
                <a:off x="7691439" y="3130551"/>
                <a:ext cx="22225" cy="20638"/>
              </a:xfrm>
              <a:custGeom>
                <a:avLst/>
                <a:gdLst>
                  <a:gd name="T0" fmla="*/ 2 w 2"/>
                  <a:gd name="T1" fmla="*/ 0 h 2"/>
                  <a:gd name="T2" fmla="*/ 1 w 2"/>
                  <a:gd name="T3" fmla="*/ 0 h 2"/>
                  <a:gd name="T4" fmla="*/ 0 w 2"/>
                  <a:gd name="T5" fmla="*/ 0 h 2"/>
                  <a:gd name="T6" fmla="*/ 0 w 2"/>
                  <a:gd name="T7" fmla="*/ 1 h 2"/>
                  <a:gd name="T8" fmla="*/ 0 w 2"/>
                  <a:gd name="T9" fmla="*/ 2 h 2"/>
                  <a:gd name="T10" fmla="*/ 1 w 2"/>
                  <a:gd name="T11" fmla="*/ 1 h 2"/>
                  <a:gd name="T12" fmla="*/ 1 w 2"/>
                  <a:gd name="T13" fmla="*/ 1 h 2"/>
                  <a:gd name="T14" fmla="*/ 2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0" y="0"/>
                      <a:pt x="0" y="0"/>
                      <a:pt x="0" y="0"/>
                    </a:cubicBezTo>
                    <a:cubicBezTo>
                      <a:pt x="0" y="1"/>
                      <a:pt x="0" y="1"/>
                      <a:pt x="0" y="1"/>
                    </a:cubicBezTo>
                    <a:cubicBezTo>
                      <a:pt x="0" y="1"/>
                      <a:pt x="0" y="2"/>
                      <a:pt x="0" y="2"/>
                    </a:cubicBezTo>
                    <a:cubicBezTo>
                      <a:pt x="0" y="2"/>
                      <a:pt x="0" y="2"/>
                      <a:pt x="1" y="1"/>
                    </a:cubicBezTo>
                    <a:cubicBezTo>
                      <a:pt x="1" y="1"/>
                      <a:pt x="1" y="1"/>
                      <a:pt x="1" y="1"/>
                    </a:cubicBezTo>
                    <a:cubicBezTo>
                      <a:pt x="2" y="1"/>
                      <a:pt x="2" y="2"/>
                      <a:pt x="2" y="1"/>
                    </a:cubicBezTo>
                    <a:cubicBezTo>
                      <a:pt x="2" y="1"/>
                      <a:pt x="2" y="1"/>
                      <a:pt x="2" y="1"/>
                    </a:cubicBezTo>
                    <a:cubicBezTo>
                      <a:pt x="2" y="1"/>
                      <a:pt x="2" y="1"/>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45"/>
              <p:cNvSpPr>
                <a:spLocks/>
              </p:cNvSpPr>
              <p:nvPr/>
            </p:nvSpPr>
            <p:spPr bwMode="auto">
              <a:xfrm>
                <a:off x="7756527" y="3140076"/>
                <a:ext cx="22225" cy="22225"/>
              </a:xfrm>
              <a:custGeom>
                <a:avLst/>
                <a:gdLst>
                  <a:gd name="T0" fmla="*/ 0 w 2"/>
                  <a:gd name="T1" fmla="*/ 1 h 2"/>
                  <a:gd name="T2" fmla="*/ 2 w 2"/>
                  <a:gd name="T3" fmla="*/ 1 h 2"/>
                  <a:gd name="T4" fmla="*/ 2 w 2"/>
                  <a:gd name="T5" fmla="*/ 1 h 2"/>
                  <a:gd name="T6" fmla="*/ 2 w 2"/>
                  <a:gd name="T7" fmla="*/ 0 h 2"/>
                  <a:gd name="T8" fmla="*/ 2 w 2"/>
                  <a:gd name="T9" fmla="*/ 0 h 2"/>
                  <a:gd name="T10" fmla="*/ 1 w 2"/>
                  <a:gd name="T11" fmla="*/ 0 h 2"/>
                  <a:gd name="T12" fmla="*/ 0 w 2"/>
                  <a:gd name="T13" fmla="*/ 0 h 2"/>
                  <a:gd name="T14" fmla="*/ 0 w 2"/>
                  <a:gd name="T15" fmla="*/ 1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2"/>
                      <a:pt x="2" y="2"/>
                      <a:pt x="2" y="1"/>
                    </a:cubicBezTo>
                    <a:cubicBezTo>
                      <a:pt x="2" y="1"/>
                      <a:pt x="2" y="1"/>
                      <a:pt x="2" y="1"/>
                    </a:cubicBezTo>
                    <a:cubicBezTo>
                      <a:pt x="2" y="1"/>
                      <a:pt x="2" y="0"/>
                      <a:pt x="2" y="0"/>
                    </a:cubicBezTo>
                    <a:cubicBezTo>
                      <a:pt x="2" y="0"/>
                      <a:pt x="2" y="0"/>
                      <a:pt x="2" y="0"/>
                    </a:cubicBezTo>
                    <a:cubicBezTo>
                      <a:pt x="1" y="0"/>
                      <a:pt x="1" y="0"/>
                      <a:pt x="1" y="0"/>
                    </a:cubicBezTo>
                    <a:cubicBezTo>
                      <a:pt x="0" y="0"/>
                      <a:pt x="0" y="0"/>
                      <a:pt x="0" y="0"/>
                    </a:cubicBezTo>
                    <a:cubicBezTo>
                      <a:pt x="0" y="0"/>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46"/>
              <p:cNvSpPr>
                <a:spLocks/>
              </p:cNvSpPr>
              <p:nvPr/>
            </p:nvSpPr>
            <p:spPr bwMode="auto">
              <a:xfrm>
                <a:off x="7140577" y="3162301"/>
                <a:ext cx="22225" cy="31750"/>
              </a:xfrm>
              <a:custGeom>
                <a:avLst/>
                <a:gdLst>
                  <a:gd name="T0" fmla="*/ 0 w 2"/>
                  <a:gd name="T1" fmla="*/ 3 h 3"/>
                  <a:gd name="T2" fmla="*/ 2 w 2"/>
                  <a:gd name="T3" fmla="*/ 2 h 3"/>
                  <a:gd name="T4" fmla="*/ 2 w 2"/>
                  <a:gd name="T5" fmla="*/ 2 h 3"/>
                  <a:gd name="T6" fmla="*/ 2 w 2"/>
                  <a:gd name="T7" fmla="*/ 1 h 3"/>
                  <a:gd name="T8" fmla="*/ 2 w 2"/>
                  <a:gd name="T9" fmla="*/ 1 h 3"/>
                  <a:gd name="T10" fmla="*/ 1 w 2"/>
                  <a:gd name="T11" fmla="*/ 0 h 3"/>
                  <a:gd name="T12" fmla="*/ 1 w 2"/>
                  <a:gd name="T13" fmla="*/ 1 h 3"/>
                  <a:gd name="T14" fmla="*/ 0 w 2"/>
                  <a:gd name="T15" fmla="*/ 2 h 3"/>
                  <a:gd name="T16" fmla="*/ 0 w 2"/>
                  <a:gd name="T17" fmla="*/ 2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1" y="3"/>
                      <a:pt x="1" y="3"/>
                      <a:pt x="2" y="2"/>
                    </a:cubicBezTo>
                    <a:cubicBezTo>
                      <a:pt x="2" y="2"/>
                      <a:pt x="2" y="2"/>
                      <a:pt x="2" y="2"/>
                    </a:cubicBezTo>
                    <a:cubicBezTo>
                      <a:pt x="2" y="2"/>
                      <a:pt x="2" y="1"/>
                      <a:pt x="2" y="1"/>
                    </a:cubicBezTo>
                    <a:cubicBezTo>
                      <a:pt x="2" y="1"/>
                      <a:pt x="2" y="1"/>
                      <a:pt x="2" y="1"/>
                    </a:cubicBezTo>
                    <a:cubicBezTo>
                      <a:pt x="1" y="1"/>
                      <a:pt x="1" y="0"/>
                      <a:pt x="1" y="0"/>
                    </a:cubicBezTo>
                    <a:cubicBezTo>
                      <a:pt x="1" y="0"/>
                      <a:pt x="1" y="1"/>
                      <a:pt x="1" y="1"/>
                    </a:cubicBezTo>
                    <a:cubicBezTo>
                      <a:pt x="0" y="1"/>
                      <a:pt x="0" y="1"/>
                      <a:pt x="0" y="2"/>
                    </a:cubicBezTo>
                    <a:cubicBezTo>
                      <a:pt x="0" y="2"/>
                      <a:pt x="0" y="2"/>
                      <a:pt x="0" y="2"/>
                    </a:cubicBezTo>
                    <a:cubicBezTo>
                      <a:pt x="0" y="3"/>
                      <a:pt x="0" y="3"/>
                      <a:pt x="0"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47"/>
              <p:cNvSpPr>
                <a:spLocks/>
              </p:cNvSpPr>
              <p:nvPr/>
            </p:nvSpPr>
            <p:spPr bwMode="auto">
              <a:xfrm>
                <a:off x="7077077" y="3130551"/>
                <a:ext cx="53975" cy="63500"/>
              </a:xfrm>
              <a:custGeom>
                <a:avLst/>
                <a:gdLst>
                  <a:gd name="T0" fmla="*/ 0 w 5"/>
                  <a:gd name="T1" fmla="*/ 3 h 6"/>
                  <a:gd name="T2" fmla="*/ 1 w 5"/>
                  <a:gd name="T3" fmla="*/ 3 h 6"/>
                  <a:gd name="T4" fmla="*/ 2 w 5"/>
                  <a:gd name="T5" fmla="*/ 3 h 6"/>
                  <a:gd name="T6" fmla="*/ 2 w 5"/>
                  <a:gd name="T7" fmla="*/ 4 h 6"/>
                  <a:gd name="T8" fmla="*/ 2 w 5"/>
                  <a:gd name="T9" fmla="*/ 4 h 6"/>
                  <a:gd name="T10" fmla="*/ 3 w 5"/>
                  <a:gd name="T11" fmla="*/ 5 h 6"/>
                  <a:gd name="T12" fmla="*/ 4 w 5"/>
                  <a:gd name="T13" fmla="*/ 6 h 6"/>
                  <a:gd name="T14" fmla="*/ 4 w 5"/>
                  <a:gd name="T15" fmla="*/ 5 h 6"/>
                  <a:gd name="T16" fmla="*/ 4 w 5"/>
                  <a:gd name="T17" fmla="*/ 4 h 6"/>
                  <a:gd name="T18" fmla="*/ 5 w 5"/>
                  <a:gd name="T19" fmla="*/ 4 h 6"/>
                  <a:gd name="T20" fmla="*/ 4 w 5"/>
                  <a:gd name="T21" fmla="*/ 3 h 6"/>
                  <a:gd name="T22" fmla="*/ 3 w 5"/>
                  <a:gd name="T23" fmla="*/ 2 h 6"/>
                  <a:gd name="T24" fmla="*/ 3 w 5"/>
                  <a:gd name="T25" fmla="*/ 1 h 6"/>
                  <a:gd name="T26" fmla="*/ 2 w 5"/>
                  <a:gd name="T27" fmla="*/ 0 h 6"/>
                  <a:gd name="T28" fmla="*/ 1 w 5"/>
                  <a:gd name="T29" fmla="*/ 1 h 6"/>
                  <a:gd name="T30" fmla="*/ 0 w 5"/>
                  <a:gd name="T31" fmla="*/ 2 h 6"/>
                  <a:gd name="T32" fmla="*/ 0 w 5"/>
                  <a:gd name="T33" fmla="*/ 2 h 6"/>
                  <a:gd name="T34" fmla="*/ 0 w 5"/>
                  <a:gd name="T35" fmla="*/ 2 h 6"/>
                  <a:gd name="T36" fmla="*/ 0 w 5"/>
                  <a:gd name="T3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6">
                    <a:moveTo>
                      <a:pt x="0" y="3"/>
                    </a:moveTo>
                    <a:cubicBezTo>
                      <a:pt x="0" y="3"/>
                      <a:pt x="1" y="3"/>
                      <a:pt x="1" y="3"/>
                    </a:cubicBezTo>
                    <a:cubicBezTo>
                      <a:pt x="1" y="3"/>
                      <a:pt x="2" y="3"/>
                      <a:pt x="2" y="3"/>
                    </a:cubicBezTo>
                    <a:cubicBezTo>
                      <a:pt x="2" y="3"/>
                      <a:pt x="2" y="3"/>
                      <a:pt x="2" y="4"/>
                    </a:cubicBezTo>
                    <a:cubicBezTo>
                      <a:pt x="2" y="4"/>
                      <a:pt x="2" y="4"/>
                      <a:pt x="2" y="4"/>
                    </a:cubicBezTo>
                    <a:cubicBezTo>
                      <a:pt x="3" y="5"/>
                      <a:pt x="3" y="5"/>
                      <a:pt x="3" y="5"/>
                    </a:cubicBezTo>
                    <a:cubicBezTo>
                      <a:pt x="3" y="5"/>
                      <a:pt x="3" y="6"/>
                      <a:pt x="4" y="6"/>
                    </a:cubicBezTo>
                    <a:cubicBezTo>
                      <a:pt x="4" y="6"/>
                      <a:pt x="4" y="5"/>
                      <a:pt x="4" y="5"/>
                    </a:cubicBezTo>
                    <a:cubicBezTo>
                      <a:pt x="4" y="5"/>
                      <a:pt x="4" y="5"/>
                      <a:pt x="4" y="4"/>
                    </a:cubicBezTo>
                    <a:cubicBezTo>
                      <a:pt x="4" y="4"/>
                      <a:pt x="5" y="4"/>
                      <a:pt x="5" y="4"/>
                    </a:cubicBezTo>
                    <a:cubicBezTo>
                      <a:pt x="4" y="3"/>
                      <a:pt x="4" y="3"/>
                      <a:pt x="4" y="3"/>
                    </a:cubicBezTo>
                    <a:cubicBezTo>
                      <a:pt x="3" y="2"/>
                      <a:pt x="3" y="2"/>
                      <a:pt x="3" y="2"/>
                    </a:cubicBezTo>
                    <a:cubicBezTo>
                      <a:pt x="3" y="2"/>
                      <a:pt x="3" y="2"/>
                      <a:pt x="3" y="1"/>
                    </a:cubicBezTo>
                    <a:cubicBezTo>
                      <a:pt x="3" y="1"/>
                      <a:pt x="3" y="1"/>
                      <a:pt x="2" y="0"/>
                    </a:cubicBezTo>
                    <a:cubicBezTo>
                      <a:pt x="2" y="0"/>
                      <a:pt x="2" y="1"/>
                      <a:pt x="1" y="1"/>
                    </a:cubicBezTo>
                    <a:cubicBezTo>
                      <a:pt x="1" y="1"/>
                      <a:pt x="0" y="1"/>
                      <a:pt x="0" y="2"/>
                    </a:cubicBezTo>
                    <a:cubicBezTo>
                      <a:pt x="0" y="2"/>
                      <a:pt x="0" y="2"/>
                      <a:pt x="0" y="2"/>
                    </a:cubicBezTo>
                    <a:cubicBezTo>
                      <a:pt x="0" y="2"/>
                      <a:pt x="0" y="2"/>
                      <a:pt x="0" y="2"/>
                    </a:cubicBezTo>
                    <a:cubicBezTo>
                      <a:pt x="0" y="2"/>
                      <a:pt x="0" y="2"/>
                      <a:pt x="0"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48"/>
              <p:cNvSpPr>
                <a:spLocks/>
              </p:cNvSpPr>
              <p:nvPr/>
            </p:nvSpPr>
            <p:spPr bwMode="auto">
              <a:xfrm>
                <a:off x="7077077" y="3270251"/>
                <a:ext cx="247650" cy="87313"/>
              </a:xfrm>
              <a:custGeom>
                <a:avLst/>
                <a:gdLst>
                  <a:gd name="T0" fmla="*/ 16 w 23"/>
                  <a:gd name="T1" fmla="*/ 7 h 8"/>
                  <a:gd name="T2" fmla="*/ 17 w 23"/>
                  <a:gd name="T3" fmla="*/ 7 h 8"/>
                  <a:gd name="T4" fmla="*/ 18 w 23"/>
                  <a:gd name="T5" fmla="*/ 8 h 8"/>
                  <a:gd name="T6" fmla="*/ 19 w 23"/>
                  <a:gd name="T7" fmla="*/ 8 h 8"/>
                  <a:gd name="T8" fmla="*/ 20 w 23"/>
                  <a:gd name="T9" fmla="*/ 8 h 8"/>
                  <a:gd name="T10" fmla="*/ 21 w 23"/>
                  <a:gd name="T11" fmla="*/ 8 h 8"/>
                  <a:gd name="T12" fmla="*/ 23 w 23"/>
                  <a:gd name="T13" fmla="*/ 8 h 8"/>
                  <a:gd name="T14" fmla="*/ 23 w 23"/>
                  <a:gd name="T15" fmla="*/ 7 h 8"/>
                  <a:gd name="T16" fmla="*/ 23 w 23"/>
                  <a:gd name="T17" fmla="*/ 6 h 8"/>
                  <a:gd name="T18" fmla="*/ 23 w 23"/>
                  <a:gd name="T19" fmla="*/ 5 h 8"/>
                  <a:gd name="T20" fmla="*/ 22 w 23"/>
                  <a:gd name="T21" fmla="*/ 5 h 8"/>
                  <a:gd name="T22" fmla="*/ 21 w 23"/>
                  <a:gd name="T23" fmla="*/ 5 h 8"/>
                  <a:gd name="T24" fmla="*/ 20 w 23"/>
                  <a:gd name="T25" fmla="*/ 5 h 8"/>
                  <a:gd name="T26" fmla="*/ 19 w 23"/>
                  <a:gd name="T27" fmla="*/ 4 h 8"/>
                  <a:gd name="T28" fmla="*/ 19 w 23"/>
                  <a:gd name="T29" fmla="*/ 4 h 8"/>
                  <a:gd name="T30" fmla="*/ 19 w 23"/>
                  <a:gd name="T31" fmla="*/ 3 h 8"/>
                  <a:gd name="T32" fmla="*/ 18 w 23"/>
                  <a:gd name="T33" fmla="*/ 3 h 8"/>
                  <a:gd name="T34" fmla="*/ 17 w 23"/>
                  <a:gd name="T35" fmla="*/ 3 h 8"/>
                  <a:gd name="T36" fmla="*/ 16 w 23"/>
                  <a:gd name="T37" fmla="*/ 2 h 8"/>
                  <a:gd name="T38" fmla="*/ 15 w 23"/>
                  <a:gd name="T39" fmla="*/ 2 h 8"/>
                  <a:gd name="T40" fmla="*/ 15 w 23"/>
                  <a:gd name="T41" fmla="*/ 2 h 8"/>
                  <a:gd name="T42" fmla="*/ 14 w 23"/>
                  <a:gd name="T43" fmla="*/ 2 h 8"/>
                  <a:gd name="T44" fmla="*/ 14 w 23"/>
                  <a:gd name="T45" fmla="*/ 3 h 8"/>
                  <a:gd name="T46" fmla="*/ 13 w 23"/>
                  <a:gd name="T47" fmla="*/ 3 h 8"/>
                  <a:gd name="T48" fmla="*/ 11 w 23"/>
                  <a:gd name="T49" fmla="*/ 2 h 8"/>
                  <a:gd name="T50" fmla="*/ 10 w 23"/>
                  <a:gd name="T51" fmla="*/ 2 h 8"/>
                  <a:gd name="T52" fmla="*/ 8 w 23"/>
                  <a:gd name="T53" fmla="*/ 2 h 8"/>
                  <a:gd name="T54" fmla="*/ 8 w 23"/>
                  <a:gd name="T55" fmla="*/ 1 h 8"/>
                  <a:gd name="T56" fmla="*/ 6 w 23"/>
                  <a:gd name="T57" fmla="*/ 1 h 8"/>
                  <a:gd name="T58" fmla="*/ 5 w 23"/>
                  <a:gd name="T59" fmla="*/ 1 h 8"/>
                  <a:gd name="T60" fmla="*/ 4 w 23"/>
                  <a:gd name="T61" fmla="*/ 0 h 8"/>
                  <a:gd name="T62" fmla="*/ 2 w 23"/>
                  <a:gd name="T63" fmla="*/ 0 h 8"/>
                  <a:gd name="T64" fmla="*/ 1 w 23"/>
                  <a:gd name="T65" fmla="*/ 2 h 8"/>
                  <a:gd name="T66" fmla="*/ 1 w 23"/>
                  <a:gd name="T67" fmla="*/ 2 h 8"/>
                  <a:gd name="T68" fmla="*/ 0 w 23"/>
                  <a:gd name="T69" fmla="*/ 2 h 8"/>
                  <a:gd name="T70" fmla="*/ 0 w 23"/>
                  <a:gd name="T71" fmla="*/ 3 h 8"/>
                  <a:gd name="T72" fmla="*/ 0 w 23"/>
                  <a:gd name="T73" fmla="*/ 4 h 8"/>
                  <a:gd name="T74" fmla="*/ 1 w 23"/>
                  <a:gd name="T75" fmla="*/ 4 h 8"/>
                  <a:gd name="T76" fmla="*/ 2 w 23"/>
                  <a:gd name="T77" fmla="*/ 4 h 8"/>
                  <a:gd name="T78" fmla="*/ 3 w 23"/>
                  <a:gd name="T79" fmla="*/ 4 h 8"/>
                  <a:gd name="T80" fmla="*/ 3 w 23"/>
                  <a:gd name="T81" fmla="*/ 5 h 8"/>
                  <a:gd name="T82" fmla="*/ 5 w 23"/>
                  <a:gd name="T83" fmla="*/ 5 h 8"/>
                  <a:gd name="T84" fmla="*/ 6 w 23"/>
                  <a:gd name="T85" fmla="*/ 5 h 8"/>
                  <a:gd name="T86" fmla="*/ 7 w 23"/>
                  <a:gd name="T87" fmla="*/ 6 h 8"/>
                  <a:gd name="T88" fmla="*/ 8 w 23"/>
                  <a:gd name="T89" fmla="*/ 6 h 8"/>
                  <a:gd name="T90" fmla="*/ 10 w 23"/>
                  <a:gd name="T91" fmla="*/ 6 h 8"/>
                  <a:gd name="T92" fmla="*/ 11 w 23"/>
                  <a:gd name="T93" fmla="*/ 6 h 8"/>
                  <a:gd name="T94" fmla="*/ 12 w 23"/>
                  <a:gd name="T95" fmla="*/ 6 h 8"/>
                  <a:gd name="T96" fmla="*/ 13 w 23"/>
                  <a:gd name="T97" fmla="*/ 7 h 8"/>
                  <a:gd name="T98" fmla="*/ 15 w 23"/>
                  <a:gd name="T99" fmla="*/ 7 h 8"/>
                  <a:gd name="T100" fmla="*/ 16 w 23"/>
                  <a:gd name="T10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8">
                    <a:moveTo>
                      <a:pt x="16" y="7"/>
                    </a:moveTo>
                    <a:cubicBezTo>
                      <a:pt x="16" y="7"/>
                      <a:pt x="16" y="7"/>
                      <a:pt x="17" y="7"/>
                    </a:cubicBezTo>
                    <a:cubicBezTo>
                      <a:pt x="17" y="7"/>
                      <a:pt x="17" y="8"/>
                      <a:pt x="18" y="8"/>
                    </a:cubicBezTo>
                    <a:cubicBezTo>
                      <a:pt x="18" y="8"/>
                      <a:pt x="18" y="8"/>
                      <a:pt x="19" y="8"/>
                    </a:cubicBezTo>
                    <a:cubicBezTo>
                      <a:pt x="19" y="8"/>
                      <a:pt x="20" y="8"/>
                      <a:pt x="20" y="8"/>
                    </a:cubicBezTo>
                    <a:cubicBezTo>
                      <a:pt x="20" y="8"/>
                      <a:pt x="21" y="8"/>
                      <a:pt x="21" y="8"/>
                    </a:cubicBezTo>
                    <a:cubicBezTo>
                      <a:pt x="22" y="8"/>
                      <a:pt x="22" y="8"/>
                      <a:pt x="23" y="8"/>
                    </a:cubicBezTo>
                    <a:cubicBezTo>
                      <a:pt x="23" y="8"/>
                      <a:pt x="23" y="7"/>
                      <a:pt x="23" y="7"/>
                    </a:cubicBezTo>
                    <a:cubicBezTo>
                      <a:pt x="23" y="7"/>
                      <a:pt x="23" y="6"/>
                      <a:pt x="23" y="6"/>
                    </a:cubicBezTo>
                    <a:cubicBezTo>
                      <a:pt x="23" y="6"/>
                      <a:pt x="23" y="5"/>
                      <a:pt x="23" y="5"/>
                    </a:cubicBezTo>
                    <a:cubicBezTo>
                      <a:pt x="22" y="5"/>
                      <a:pt x="22" y="5"/>
                      <a:pt x="22" y="5"/>
                    </a:cubicBezTo>
                    <a:cubicBezTo>
                      <a:pt x="22" y="5"/>
                      <a:pt x="21" y="5"/>
                      <a:pt x="21" y="5"/>
                    </a:cubicBezTo>
                    <a:cubicBezTo>
                      <a:pt x="21" y="5"/>
                      <a:pt x="20" y="5"/>
                      <a:pt x="20" y="5"/>
                    </a:cubicBezTo>
                    <a:cubicBezTo>
                      <a:pt x="20" y="5"/>
                      <a:pt x="19" y="5"/>
                      <a:pt x="19" y="4"/>
                    </a:cubicBezTo>
                    <a:cubicBezTo>
                      <a:pt x="19" y="4"/>
                      <a:pt x="19" y="4"/>
                      <a:pt x="19" y="4"/>
                    </a:cubicBezTo>
                    <a:cubicBezTo>
                      <a:pt x="19" y="3"/>
                      <a:pt x="19" y="3"/>
                      <a:pt x="19" y="3"/>
                    </a:cubicBezTo>
                    <a:cubicBezTo>
                      <a:pt x="18" y="3"/>
                      <a:pt x="18" y="3"/>
                      <a:pt x="18" y="3"/>
                    </a:cubicBezTo>
                    <a:cubicBezTo>
                      <a:pt x="17" y="3"/>
                      <a:pt x="17" y="3"/>
                      <a:pt x="17" y="3"/>
                    </a:cubicBezTo>
                    <a:cubicBezTo>
                      <a:pt x="17" y="3"/>
                      <a:pt x="17" y="2"/>
                      <a:pt x="16" y="2"/>
                    </a:cubicBezTo>
                    <a:cubicBezTo>
                      <a:pt x="16" y="2"/>
                      <a:pt x="15" y="3"/>
                      <a:pt x="15" y="2"/>
                    </a:cubicBezTo>
                    <a:cubicBezTo>
                      <a:pt x="15" y="2"/>
                      <a:pt x="15" y="2"/>
                      <a:pt x="15" y="2"/>
                    </a:cubicBezTo>
                    <a:cubicBezTo>
                      <a:pt x="15" y="2"/>
                      <a:pt x="15" y="2"/>
                      <a:pt x="14" y="2"/>
                    </a:cubicBezTo>
                    <a:cubicBezTo>
                      <a:pt x="14" y="2"/>
                      <a:pt x="14" y="2"/>
                      <a:pt x="14" y="3"/>
                    </a:cubicBezTo>
                    <a:cubicBezTo>
                      <a:pt x="13" y="3"/>
                      <a:pt x="13" y="3"/>
                      <a:pt x="13" y="3"/>
                    </a:cubicBezTo>
                    <a:cubicBezTo>
                      <a:pt x="12" y="3"/>
                      <a:pt x="12" y="3"/>
                      <a:pt x="11" y="2"/>
                    </a:cubicBezTo>
                    <a:cubicBezTo>
                      <a:pt x="10" y="2"/>
                      <a:pt x="10" y="2"/>
                      <a:pt x="10" y="2"/>
                    </a:cubicBezTo>
                    <a:cubicBezTo>
                      <a:pt x="9" y="2"/>
                      <a:pt x="9" y="2"/>
                      <a:pt x="8" y="2"/>
                    </a:cubicBezTo>
                    <a:cubicBezTo>
                      <a:pt x="8" y="2"/>
                      <a:pt x="8" y="1"/>
                      <a:pt x="8" y="1"/>
                    </a:cubicBezTo>
                    <a:cubicBezTo>
                      <a:pt x="7" y="1"/>
                      <a:pt x="7" y="1"/>
                      <a:pt x="6" y="1"/>
                    </a:cubicBezTo>
                    <a:cubicBezTo>
                      <a:pt x="6" y="1"/>
                      <a:pt x="5" y="1"/>
                      <a:pt x="5" y="1"/>
                    </a:cubicBezTo>
                    <a:cubicBezTo>
                      <a:pt x="4" y="1"/>
                      <a:pt x="4" y="0"/>
                      <a:pt x="4" y="0"/>
                    </a:cubicBezTo>
                    <a:cubicBezTo>
                      <a:pt x="3" y="0"/>
                      <a:pt x="2" y="0"/>
                      <a:pt x="2" y="0"/>
                    </a:cubicBezTo>
                    <a:cubicBezTo>
                      <a:pt x="1" y="1"/>
                      <a:pt x="1" y="1"/>
                      <a:pt x="1" y="2"/>
                    </a:cubicBezTo>
                    <a:cubicBezTo>
                      <a:pt x="1" y="2"/>
                      <a:pt x="1" y="2"/>
                      <a:pt x="1" y="2"/>
                    </a:cubicBezTo>
                    <a:cubicBezTo>
                      <a:pt x="1" y="3"/>
                      <a:pt x="0" y="2"/>
                      <a:pt x="0" y="2"/>
                    </a:cubicBezTo>
                    <a:cubicBezTo>
                      <a:pt x="0" y="3"/>
                      <a:pt x="0" y="3"/>
                      <a:pt x="0" y="3"/>
                    </a:cubicBezTo>
                    <a:cubicBezTo>
                      <a:pt x="0" y="4"/>
                      <a:pt x="0" y="4"/>
                      <a:pt x="0" y="4"/>
                    </a:cubicBezTo>
                    <a:cubicBezTo>
                      <a:pt x="1" y="4"/>
                      <a:pt x="1" y="4"/>
                      <a:pt x="1" y="4"/>
                    </a:cubicBezTo>
                    <a:cubicBezTo>
                      <a:pt x="2" y="4"/>
                      <a:pt x="2" y="4"/>
                      <a:pt x="2" y="4"/>
                    </a:cubicBezTo>
                    <a:cubicBezTo>
                      <a:pt x="2" y="4"/>
                      <a:pt x="3" y="4"/>
                      <a:pt x="3" y="4"/>
                    </a:cubicBezTo>
                    <a:cubicBezTo>
                      <a:pt x="3" y="5"/>
                      <a:pt x="3" y="5"/>
                      <a:pt x="3" y="5"/>
                    </a:cubicBezTo>
                    <a:cubicBezTo>
                      <a:pt x="3" y="5"/>
                      <a:pt x="4" y="5"/>
                      <a:pt x="5" y="5"/>
                    </a:cubicBezTo>
                    <a:cubicBezTo>
                      <a:pt x="5" y="5"/>
                      <a:pt x="5" y="5"/>
                      <a:pt x="6" y="5"/>
                    </a:cubicBezTo>
                    <a:cubicBezTo>
                      <a:pt x="6" y="5"/>
                      <a:pt x="6" y="6"/>
                      <a:pt x="7" y="6"/>
                    </a:cubicBezTo>
                    <a:cubicBezTo>
                      <a:pt x="7" y="6"/>
                      <a:pt x="8" y="6"/>
                      <a:pt x="8" y="6"/>
                    </a:cubicBezTo>
                    <a:cubicBezTo>
                      <a:pt x="9" y="6"/>
                      <a:pt x="9" y="6"/>
                      <a:pt x="10" y="6"/>
                    </a:cubicBezTo>
                    <a:cubicBezTo>
                      <a:pt x="10" y="6"/>
                      <a:pt x="11" y="6"/>
                      <a:pt x="11" y="6"/>
                    </a:cubicBezTo>
                    <a:cubicBezTo>
                      <a:pt x="12" y="6"/>
                      <a:pt x="12" y="6"/>
                      <a:pt x="12" y="6"/>
                    </a:cubicBezTo>
                    <a:cubicBezTo>
                      <a:pt x="12" y="7"/>
                      <a:pt x="13" y="6"/>
                      <a:pt x="13" y="7"/>
                    </a:cubicBezTo>
                    <a:cubicBezTo>
                      <a:pt x="14" y="7"/>
                      <a:pt x="14" y="7"/>
                      <a:pt x="15" y="7"/>
                    </a:cubicBezTo>
                    <a:cubicBezTo>
                      <a:pt x="15" y="8"/>
                      <a:pt x="15" y="8"/>
                      <a:pt x="16"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49"/>
              <p:cNvSpPr>
                <a:spLocks/>
              </p:cNvSpPr>
              <p:nvPr/>
            </p:nvSpPr>
            <p:spPr bwMode="auto">
              <a:xfrm>
                <a:off x="7281864" y="3292476"/>
                <a:ext cx="42863" cy="20638"/>
              </a:xfrm>
              <a:custGeom>
                <a:avLst/>
                <a:gdLst>
                  <a:gd name="T0" fmla="*/ 3 w 4"/>
                  <a:gd name="T1" fmla="*/ 1 h 2"/>
                  <a:gd name="T2" fmla="*/ 2 w 4"/>
                  <a:gd name="T3" fmla="*/ 0 h 2"/>
                  <a:gd name="T4" fmla="*/ 1 w 4"/>
                  <a:gd name="T5" fmla="*/ 1 h 2"/>
                  <a:gd name="T6" fmla="*/ 1 w 4"/>
                  <a:gd name="T7" fmla="*/ 1 h 2"/>
                  <a:gd name="T8" fmla="*/ 1 w 4"/>
                  <a:gd name="T9" fmla="*/ 2 h 2"/>
                  <a:gd name="T10" fmla="*/ 2 w 4"/>
                  <a:gd name="T11" fmla="*/ 2 h 2"/>
                  <a:gd name="T12" fmla="*/ 3 w 4"/>
                  <a:gd name="T13" fmla="*/ 2 h 2"/>
                  <a:gd name="T14" fmla="*/ 4 w 4"/>
                  <a:gd name="T15" fmla="*/ 1 h 2"/>
                  <a:gd name="T16" fmla="*/ 4 w 4"/>
                  <a:gd name="T17" fmla="*/ 1 h 2"/>
                  <a:gd name="T18" fmla="*/ 3 w 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1"/>
                    </a:moveTo>
                    <a:cubicBezTo>
                      <a:pt x="3" y="0"/>
                      <a:pt x="2" y="0"/>
                      <a:pt x="2" y="0"/>
                    </a:cubicBezTo>
                    <a:cubicBezTo>
                      <a:pt x="1" y="1"/>
                      <a:pt x="1" y="0"/>
                      <a:pt x="1" y="1"/>
                    </a:cubicBezTo>
                    <a:cubicBezTo>
                      <a:pt x="0" y="1"/>
                      <a:pt x="0" y="1"/>
                      <a:pt x="1" y="1"/>
                    </a:cubicBezTo>
                    <a:cubicBezTo>
                      <a:pt x="1" y="2"/>
                      <a:pt x="1" y="2"/>
                      <a:pt x="1" y="2"/>
                    </a:cubicBezTo>
                    <a:cubicBezTo>
                      <a:pt x="1" y="2"/>
                      <a:pt x="2" y="2"/>
                      <a:pt x="2" y="2"/>
                    </a:cubicBezTo>
                    <a:cubicBezTo>
                      <a:pt x="2" y="2"/>
                      <a:pt x="3" y="2"/>
                      <a:pt x="3" y="2"/>
                    </a:cubicBezTo>
                    <a:cubicBezTo>
                      <a:pt x="3" y="2"/>
                      <a:pt x="3" y="2"/>
                      <a:pt x="4" y="1"/>
                    </a:cubicBezTo>
                    <a:cubicBezTo>
                      <a:pt x="4" y="1"/>
                      <a:pt x="4" y="1"/>
                      <a:pt x="4" y="1"/>
                    </a:cubicBezTo>
                    <a:cubicBezTo>
                      <a:pt x="4" y="1"/>
                      <a:pt x="3" y="1"/>
                      <a:pt x="3"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50"/>
              <p:cNvSpPr>
                <a:spLocks/>
              </p:cNvSpPr>
              <p:nvPr/>
            </p:nvSpPr>
            <p:spPr bwMode="auto">
              <a:xfrm>
                <a:off x="7324727" y="3346451"/>
                <a:ext cx="31750" cy="20638"/>
              </a:xfrm>
              <a:custGeom>
                <a:avLst/>
                <a:gdLst>
                  <a:gd name="T0" fmla="*/ 3 w 3"/>
                  <a:gd name="T1" fmla="*/ 0 h 2"/>
                  <a:gd name="T2" fmla="*/ 2 w 3"/>
                  <a:gd name="T3" fmla="*/ 0 h 2"/>
                  <a:gd name="T4" fmla="*/ 1 w 3"/>
                  <a:gd name="T5" fmla="*/ 0 h 2"/>
                  <a:gd name="T6" fmla="*/ 1 w 3"/>
                  <a:gd name="T7" fmla="*/ 0 h 2"/>
                  <a:gd name="T8" fmla="*/ 0 w 3"/>
                  <a:gd name="T9" fmla="*/ 0 h 2"/>
                  <a:gd name="T10" fmla="*/ 1 w 3"/>
                  <a:gd name="T11" fmla="*/ 1 h 2"/>
                  <a:gd name="T12" fmla="*/ 1 w 3"/>
                  <a:gd name="T13" fmla="*/ 2 h 2"/>
                  <a:gd name="T14" fmla="*/ 2 w 3"/>
                  <a:gd name="T15" fmla="*/ 1 h 2"/>
                  <a:gd name="T16" fmla="*/ 3 w 3"/>
                  <a:gd name="T17" fmla="*/ 1 h 2"/>
                  <a:gd name="T18" fmla="*/ 3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3" y="0"/>
                    </a:moveTo>
                    <a:cubicBezTo>
                      <a:pt x="3" y="0"/>
                      <a:pt x="3" y="0"/>
                      <a:pt x="2" y="0"/>
                    </a:cubicBezTo>
                    <a:cubicBezTo>
                      <a:pt x="2" y="0"/>
                      <a:pt x="2" y="0"/>
                      <a:pt x="1" y="0"/>
                    </a:cubicBezTo>
                    <a:cubicBezTo>
                      <a:pt x="1" y="0"/>
                      <a:pt x="1" y="0"/>
                      <a:pt x="1" y="0"/>
                    </a:cubicBezTo>
                    <a:cubicBezTo>
                      <a:pt x="1" y="0"/>
                      <a:pt x="0" y="0"/>
                      <a:pt x="0" y="0"/>
                    </a:cubicBezTo>
                    <a:cubicBezTo>
                      <a:pt x="0" y="1"/>
                      <a:pt x="1" y="1"/>
                      <a:pt x="1" y="1"/>
                    </a:cubicBezTo>
                    <a:cubicBezTo>
                      <a:pt x="1" y="1"/>
                      <a:pt x="1" y="1"/>
                      <a:pt x="1" y="2"/>
                    </a:cubicBezTo>
                    <a:cubicBezTo>
                      <a:pt x="2" y="2"/>
                      <a:pt x="2" y="1"/>
                      <a:pt x="2" y="1"/>
                    </a:cubicBezTo>
                    <a:cubicBezTo>
                      <a:pt x="3" y="1"/>
                      <a:pt x="3" y="1"/>
                      <a:pt x="3" y="1"/>
                    </a:cubicBezTo>
                    <a:cubicBezTo>
                      <a:pt x="3" y="1"/>
                      <a:pt x="3" y="0"/>
                      <a:pt x="3"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51"/>
              <p:cNvSpPr>
                <a:spLocks/>
              </p:cNvSpPr>
              <p:nvPr/>
            </p:nvSpPr>
            <p:spPr bwMode="auto">
              <a:xfrm>
                <a:off x="7356477" y="3346451"/>
                <a:ext cx="33338" cy="31750"/>
              </a:xfrm>
              <a:custGeom>
                <a:avLst/>
                <a:gdLst>
                  <a:gd name="T0" fmla="*/ 1 w 3"/>
                  <a:gd name="T1" fmla="*/ 2 h 3"/>
                  <a:gd name="T2" fmla="*/ 2 w 3"/>
                  <a:gd name="T3" fmla="*/ 2 h 3"/>
                  <a:gd name="T4" fmla="*/ 2 w 3"/>
                  <a:gd name="T5" fmla="*/ 2 h 3"/>
                  <a:gd name="T6" fmla="*/ 2 w 3"/>
                  <a:gd name="T7" fmla="*/ 1 h 3"/>
                  <a:gd name="T8" fmla="*/ 2 w 3"/>
                  <a:gd name="T9" fmla="*/ 0 h 3"/>
                  <a:gd name="T10" fmla="*/ 1 w 3"/>
                  <a:gd name="T11" fmla="*/ 0 h 3"/>
                  <a:gd name="T12" fmla="*/ 1 w 3"/>
                  <a:gd name="T13" fmla="*/ 0 h 3"/>
                  <a:gd name="T14" fmla="*/ 1 w 3"/>
                  <a:gd name="T15" fmla="*/ 1 h 3"/>
                  <a:gd name="T16" fmla="*/ 0 w 3"/>
                  <a:gd name="T17" fmla="*/ 2 h 3"/>
                  <a:gd name="T18" fmla="*/ 0 w 3"/>
                  <a:gd name="T19" fmla="*/ 2 h 3"/>
                  <a:gd name="T20" fmla="*/ 1 w 3"/>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2"/>
                    </a:moveTo>
                    <a:cubicBezTo>
                      <a:pt x="1" y="2"/>
                      <a:pt x="1" y="3"/>
                      <a:pt x="2" y="2"/>
                    </a:cubicBezTo>
                    <a:cubicBezTo>
                      <a:pt x="2" y="2"/>
                      <a:pt x="2" y="2"/>
                      <a:pt x="2" y="2"/>
                    </a:cubicBezTo>
                    <a:cubicBezTo>
                      <a:pt x="2" y="1"/>
                      <a:pt x="2" y="1"/>
                      <a:pt x="2" y="1"/>
                    </a:cubicBezTo>
                    <a:cubicBezTo>
                      <a:pt x="2" y="0"/>
                      <a:pt x="3" y="0"/>
                      <a:pt x="2" y="0"/>
                    </a:cubicBezTo>
                    <a:cubicBezTo>
                      <a:pt x="2" y="0"/>
                      <a:pt x="2" y="0"/>
                      <a:pt x="1" y="0"/>
                    </a:cubicBezTo>
                    <a:cubicBezTo>
                      <a:pt x="1" y="0"/>
                      <a:pt x="1" y="0"/>
                      <a:pt x="1" y="0"/>
                    </a:cubicBezTo>
                    <a:cubicBezTo>
                      <a:pt x="1" y="1"/>
                      <a:pt x="1" y="1"/>
                      <a:pt x="1" y="1"/>
                    </a:cubicBezTo>
                    <a:cubicBezTo>
                      <a:pt x="0" y="1"/>
                      <a:pt x="0" y="1"/>
                      <a:pt x="0" y="2"/>
                    </a:cubicBezTo>
                    <a:cubicBezTo>
                      <a:pt x="0" y="2"/>
                      <a:pt x="0" y="2"/>
                      <a:pt x="0" y="2"/>
                    </a:cubicBezTo>
                    <a:cubicBezTo>
                      <a:pt x="0" y="2"/>
                      <a:pt x="0"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52"/>
              <p:cNvSpPr>
                <a:spLocks/>
              </p:cNvSpPr>
              <p:nvPr/>
            </p:nvSpPr>
            <p:spPr bwMode="auto">
              <a:xfrm>
                <a:off x="7378702" y="3335339"/>
                <a:ext cx="76200" cy="42863"/>
              </a:xfrm>
              <a:custGeom>
                <a:avLst/>
                <a:gdLst>
                  <a:gd name="T0" fmla="*/ 1 w 7"/>
                  <a:gd name="T1" fmla="*/ 4 h 4"/>
                  <a:gd name="T2" fmla="*/ 2 w 7"/>
                  <a:gd name="T3" fmla="*/ 4 h 4"/>
                  <a:gd name="T4" fmla="*/ 3 w 7"/>
                  <a:gd name="T5" fmla="*/ 3 h 4"/>
                  <a:gd name="T6" fmla="*/ 5 w 7"/>
                  <a:gd name="T7" fmla="*/ 3 h 4"/>
                  <a:gd name="T8" fmla="*/ 6 w 7"/>
                  <a:gd name="T9" fmla="*/ 3 h 4"/>
                  <a:gd name="T10" fmla="*/ 7 w 7"/>
                  <a:gd name="T11" fmla="*/ 2 h 4"/>
                  <a:gd name="T12" fmla="*/ 6 w 7"/>
                  <a:gd name="T13" fmla="*/ 1 h 4"/>
                  <a:gd name="T14" fmla="*/ 6 w 7"/>
                  <a:gd name="T15" fmla="*/ 1 h 4"/>
                  <a:gd name="T16" fmla="*/ 5 w 7"/>
                  <a:gd name="T17" fmla="*/ 1 h 4"/>
                  <a:gd name="T18" fmla="*/ 4 w 7"/>
                  <a:gd name="T19" fmla="*/ 0 h 4"/>
                  <a:gd name="T20" fmla="*/ 3 w 7"/>
                  <a:gd name="T21" fmla="*/ 1 h 4"/>
                  <a:gd name="T22" fmla="*/ 2 w 7"/>
                  <a:gd name="T23" fmla="*/ 2 h 4"/>
                  <a:gd name="T24" fmla="*/ 1 w 7"/>
                  <a:gd name="T25" fmla="*/ 2 h 4"/>
                  <a:gd name="T26" fmla="*/ 0 w 7"/>
                  <a:gd name="T27" fmla="*/ 3 h 4"/>
                  <a:gd name="T28" fmla="*/ 1 w 7"/>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4">
                    <a:moveTo>
                      <a:pt x="1" y="4"/>
                    </a:moveTo>
                    <a:cubicBezTo>
                      <a:pt x="1" y="4"/>
                      <a:pt x="1" y="4"/>
                      <a:pt x="2" y="4"/>
                    </a:cubicBezTo>
                    <a:cubicBezTo>
                      <a:pt x="3" y="3"/>
                      <a:pt x="3" y="3"/>
                      <a:pt x="3" y="3"/>
                    </a:cubicBezTo>
                    <a:cubicBezTo>
                      <a:pt x="4" y="3"/>
                      <a:pt x="4" y="3"/>
                      <a:pt x="5" y="3"/>
                    </a:cubicBezTo>
                    <a:cubicBezTo>
                      <a:pt x="5" y="3"/>
                      <a:pt x="6" y="3"/>
                      <a:pt x="6" y="3"/>
                    </a:cubicBezTo>
                    <a:cubicBezTo>
                      <a:pt x="6" y="3"/>
                      <a:pt x="7" y="2"/>
                      <a:pt x="7" y="2"/>
                    </a:cubicBezTo>
                    <a:cubicBezTo>
                      <a:pt x="7" y="2"/>
                      <a:pt x="7" y="1"/>
                      <a:pt x="6" y="1"/>
                    </a:cubicBezTo>
                    <a:cubicBezTo>
                      <a:pt x="6" y="1"/>
                      <a:pt x="6" y="1"/>
                      <a:pt x="6" y="1"/>
                    </a:cubicBezTo>
                    <a:cubicBezTo>
                      <a:pt x="5" y="1"/>
                      <a:pt x="5" y="1"/>
                      <a:pt x="5" y="1"/>
                    </a:cubicBezTo>
                    <a:cubicBezTo>
                      <a:pt x="4" y="1"/>
                      <a:pt x="4" y="0"/>
                      <a:pt x="4" y="0"/>
                    </a:cubicBezTo>
                    <a:cubicBezTo>
                      <a:pt x="4" y="0"/>
                      <a:pt x="3" y="1"/>
                      <a:pt x="3" y="1"/>
                    </a:cubicBezTo>
                    <a:cubicBezTo>
                      <a:pt x="3" y="1"/>
                      <a:pt x="3" y="1"/>
                      <a:pt x="2" y="2"/>
                    </a:cubicBezTo>
                    <a:cubicBezTo>
                      <a:pt x="2" y="2"/>
                      <a:pt x="2" y="2"/>
                      <a:pt x="1" y="2"/>
                    </a:cubicBezTo>
                    <a:cubicBezTo>
                      <a:pt x="1" y="2"/>
                      <a:pt x="0" y="2"/>
                      <a:pt x="0" y="3"/>
                    </a:cubicBezTo>
                    <a:cubicBezTo>
                      <a:pt x="0" y="3"/>
                      <a:pt x="0" y="3"/>
                      <a:pt x="1"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53"/>
              <p:cNvSpPr>
                <a:spLocks/>
              </p:cNvSpPr>
              <p:nvPr/>
            </p:nvSpPr>
            <p:spPr bwMode="auto">
              <a:xfrm>
                <a:off x="7464427" y="3346451"/>
                <a:ext cx="87313" cy="31750"/>
              </a:xfrm>
              <a:custGeom>
                <a:avLst/>
                <a:gdLst>
                  <a:gd name="T0" fmla="*/ 4 w 8"/>
                  <a:gd name="T1" fmla="*/ 2 h 3"/>
                  <a:gd name="T2" fmla="*/ 6 w 8"/>
                  <a:gd name="T3" fmla="*/ 2 h 3"/>
                  <a:gd name="T4" fmla="*/ 7 w 8"/>
                  <a:gd name="T5" fmla="*/ 1 h 3"/>
                  <a:gd name="T6" fmla="*/ 8 w 8"/>
                  <a:gd name="T7" fmla="*/ 1 h 3"/>
                  <a:gd name="T8" fmla="*/ 8 w 8"/>
                  <a:gd name="T9" fmla="*/ 1 h 3"/>
                  <a:gd name="T10" fmla="*/ 8 w 8"/>
                  <a:gd name="T11" fmla="*/ 0 h 3"/>
                  <a:gd name="T12" fmla="*/ 7 w 8"/>
                  <a:gd name="T13" fmla="*/ 0 h 3"/>
                  <a:gd name="T14" fmla="*/ 6 w 8"/>
                  <a:gd name="T15" fmla="*/ 0 h 3"/>
                  <a:gd name="T16" fmla="*/ 4 w 8"/>
                  <a:gd name="T17" fmla="*/ 1 h 3"/>
                  <a:gd name="T18" fmla="*/ 4 w 8"/>
                  <a:gd name="T19" fmla="*/ 0 h 3"/>
                  <a:gd name="T20" fmla="*/ 2 w 8"/>
                  <a:gd name="T21" fmla="*/ 0 h 3"/>
                  <a:gd name="T22" fmla="*/ 1 w 8"/>
                  <a:gd name="T23" fmla="*/ 0 h 3"/>
                  <a:gd name="T24" fmla="*/ 0 w 8"/>
                  <a:gd name="T25" fmla="*/ 1 h 3"/>
                  <a:gd name="T26" fmla="*/ 0 w 8"/>
                  <a:gd name="T27" fmla="*/ 2 h 3"/>
                  <a:gd name="T28" fmla="*/ 0 w 8"/>
                  <a:gd name="T29" fmla="*/ 2 h 3"/>
                  <a:gd name="T30" fmla="*/ 1 w 8"/>
                  <a:gd name="T31" fmla="*/ 3 h 3"/>
                  <a:gd name="T32" fmla="*/ 2 w 8"/>
                  <a:gd name="T33" fmla="*/ 3 h 3"/>
                  <a:gd name="T34" fmla="*/ 3 w 8"/>
                  <a:gd name="T35" fmla="*/ 3 h 3"/>
                  <a:gd name="T36" fmla="*/ 4 w 8"/>
                  <a:gd name="T3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4" y="2"/>
                    </a:moveTo>
                    <a:cubicBezTo>
                      <a:pt x="5" y="2"/>
                      <a:pt x="5" y="2"/>
                      <a:pt x="6" y="2"/>
                    </a:cubicBezTo>
                    <a:cubicBezTo>
                      <a:pt x="6" y="1"/>
                      <a:pt x="6" y="2"/>
                      <a:pt x="7" y="1"/>
                    </a:cubicBezTo>
                    <a:cubicBezTo>
                      <a:pt x="7" y="1"/>
                      <a:pt x="8" y="2"/>
                      <a:pt x="8" y="1"/>
                    </a:cubicBezTo>
                    <a:cubicBezTo>
                      <a:pt x="8" y="1"/>
                      <a:pt x="8" y="1"/>
                      <a:pt x="8" y="1"/>
                    </a:cubicBezTo>
                    <a:cubicBezTo>
                      <a:pt x="8" y="0"/>
                      <a:pt x="8" y="0"/>
                      <a:pt x="8" y="0"/>
                    </a:cubicBezTo>
                    <a:cubicBezTo>
                      <a:pt x="8" y="0"/>
                      <a:pt x="8" y="0"/>
                      <a:pt x="7" y="0"/>
                    </a:cubicBezTo>
                    <a:cubicBezTo>
                      <a:pt x="7" y="0"/>
                      <a:pt x="6" y="0"/>
                      <a:pt x="6" y="0"/>
                    </a:cubicBezTo>
                    <a:cubicBezTo>
                      <a:pt x="5" y="1"/>
                      <a:pt x="5" y="1"/>
                      <a:pt x="4" y="1"/>
                    </a:cubicBezTo>
                    <a:cubicBezTo>
                      <a:pt x="4" y="1"/>
                      <a:pt x="4" y="0"/>
                      <a:pt x="4" y="0"/>
                    </a:cubicBezTo>
                    <a:cubicBezTo>
                      <a:pt x="3" y="0"/>
                      <a:pt x="3" y="0"/>
                      <a:pt x="2" y="0"/>
                    </a:cubicBezTo>
                    <a:cubicBezTo>
                      <a:pt x="2" y="0"/>
                      <a:pt x="2" y="0"/>
                      <a:pt x="1" y="0"/>
                    </a:cubicBezTo>
                    <a:cubicBezTo>
                      <a:pt x="1" y="1"/>
                      <a:pt x="1" y="1"/>
                      <a:pt x="0" y="1"/>
                    </a:cubicBezTo>
                    <a:cubicBezTo>
                      <a:pt x="0" y="1"/>
                      <a:pt x="0" y="1"/>
                      <a:pt x="0" y="2"/>
                    </a:cubicBezTo>
                    <a:cubicBezTo>
                      <a:pt x="0" y="2"/>
                      <a:pt x="0" y="2"/>
                      <a:pt x="0" y="2"/>
                    </a:cubicBezTo>
                    <a:cubicBezTo>
                      <a:pt x="0" y="3"/>
                      <a:pt x="1" y="2"/>
                      <a:pt x="1" y="3"/>
                    </a:cubicBezTo>
                    <a:cubicBezTo>
                      <a:pt x="1" y="3"/>
                      <a:pt x="2" y="3"/>
                      <a:pt x="2" y="3"/>
                    </a:cubicBezTo>
                    <a:cubicBezTo>
                      <a:pt x="2" y="3"/>
                      <a:pt x="3" y="3"/>
                      <a:pt x="3" y="3"/>
                    </a:cubicBezTo>
                    <a:cubicBezTo>
                      <a:pt x="4" y="3"/>
                      <a:pt x="4" y="3"/>
                      <a:pt x="4"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54"/>
              <p:cNvSpPr>
                <a:spLocks/>
              </p:cNvSpPr>
              <p:nvPr/>
            </p:nvSpPr>
            <p:spPr bwMode="auto">
              <a:xfrm>
                <a:off x="7443789" y="3378201"/>
                <a:ext cx="42863" cy="33338"/>
              </a:xfrm>
              <a:custGeom>
                <a:avLst/>
                <a:gdLst>
                  <a:gd name="T0" fmla="*/ 1 w 4"/>
                  <a:gd name="T1" fmla="*/ 1 h 3"/>
                  <a:gd name="T2" fmla="*/ 2 w 4"/>
                  <a:gd name="T3" fmla="*/ 2 h 3"/>
                  <a:gd name="T4" fmla="*/ 3 w 4"/>
                  <a:gd name="T5" fmla="*/ 2 h 3"/>
                  <a:gd name="T6" fmla="*/ 3 w 4"/>
                  <a:gd name="T7" fmla="*/ 3 h 3"/>
                  <a:gd name="T8" fmla="*/ 4 w 4"/>
                  <a:gd name="T9" fmla="*/ 3 h 3"/>
                  <a:gd name="T10" fmla="*/ 4 w 4"/>
                  <a:gd name="T11" fmla="*/ 2 h 3"/>
                  <a:gd name="T12" fmla="*/ 4 w 4"/>
                  <a:gd name="T13" fmla="*/ 1 h 3"/>
                  <a:gd name="T14" fmla="*/ 3 w 4"/>
                  <a:gd name="T15" fmla="*/ 1 h 3"/>
                  <a:gd name="T16" fmla="*/ 3 w 4"/>
                  <a:gd name="T17" fmla="*/ 0 h 3"/>
                  <a:gd name="T18" fmla="*/ 2 w 4"/>
                  <a:gd name="T19" fmla="*/ 0 h 3"/>
                  <a:gd name="T20" fmla="*/ 1 w 4"/>
                  <a:gd name="T21" fmla="*/ 0 h 3"/>
                  <a:gd name="T22" fmla="*/ 0 w 4"/>
                  <a:gd name="T23" fmla="*/ 1 h 3"/>
                  <a:gd name="T24" fmla="*/ 1 w 4"/>
                  <a:gd name="T2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1" y="1"/>
                    </a:moveTo>
                    <a:cubicBezTo>
                      <a:pt x="1" y="2"/>
                      <a:pt x="1" y="1"/>
                      <a:pt x="2" y="2"/>
                    </a:cubicBezTo>
                    <a:cubicBezTo>
                      <a:pt x="2" y="2"/>
                      <a:pt x="2" y="2"/>
                      <a:pt x="3" y="2"/>
                    </a:cubicBezTo>
                    <a:cubicBezTo>
                      <a:pt x="3" y="2"/>
                      <a:pt x="3" y="3"/>
                      <a:pt x="3" y="3"/>
                    </a:cubicBezTo>
                    <a:cubicBezTo>
                      <a:pt x="3" y="3"/>
                      <a:pt x="4" y="3"/>
                      <a:pt x="4" y="3"/>
                    </a:cubicBezTo>
                    <a:cubicBezTo>
                      <a:pt x="4" y="2"/>
                      <a:pt x="4" y="2"/>
                      <a:pt x="4" y="2"/>
                    </a:cubicBezTo>
                    <a:cubicBezTo>
                      <a:pt x="4" y="2"/>
                      <a:pt x="4" y="1"/>
                      <a:pt x="4" y="1"/>
                    </a:cubicBezTo>
                    <a:cubicBezTo>
                      <a:pt x="4" y="1"/>
                      <a:pt x="3" y="1"/>
                      <a:pt x="3" y="1"/>
                    </a:cubicBezTo>
                    <a:cubicBezTo>
                      <a:pt x="3" y="1"/>
                      <a:pt x="3" y="0"/>
                      <a:pt x="3" y="0"/>
                    </a:cubicBezTo>
                    <a:cubicBezTo>
                      <a:pt x="2" y="0"/>
                      <a:pt x="2" y="0"/>
                      <a:pt x="2" y="0"/>
                    </a:cubicBezTo>
                    <a:cubicBezTo>
                      <a:pt x="1" y="0"/>
                      <a:pt x="1" y="0"/>
                      <a:pt x="1" y="0"/>
                    </a:cubicBezTo>
                    <a:cubicBezTo>
                      <a:pt x="0" y="0"/>
                      <a:pt x="0" y="0"/>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55"/>
              <p:cNvSpPr>
                <a:spLocks/>
              </p:cNvSpPr>
              <p:nvPr/>
            </p:nvSpPr>
            <p:spPr bwMode="auto">
              <a:xfrm>
                <a:off x="7540627" y="3421064"/>
                <a:ext cx="22225" cy="22225"/>
              </a:xfrm>
              <a:custGeom>
                <a:avLst/>
                <a:gdLst>
                  <a:gd name="T0" fmla="*/ 1 w 2"/>
                  <a:gd name="T1" fmla="*/ 1 h 2"/>
                  <a:gd name="T2" fmla="*/ 2 w 2"/>
                  <a:gd name="T3" fmla="*/ 1 h 2"/>
                  <a:gd name="T4" fmla="*/ 2 w 2"/>
                  <a:gd name="T5" fmla="*/ 0 h 2"/>
                  <a:gd name="T6" fmla="*/ 1 w 2"/>
                  <a:gd name="T7" fmla="*/ 0 h 2"/>
                  <a:gd name="T8" fmla="*/ 1 w 2"/>
                  <a:gd name="T9" fmla="*/ 0 h 2"/>
                  <a:gd name="T10" fmla="*/ 0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2" y="1"/>
                      <a:pt x="2" y="1"/>
                      <a:pt x="2" y="1"/>
                    </a:cubicBezTo>
                    <a:cubicBezTo>
                      <a:pt x="2" y="0"/>
                      <a:pt x="2" y="0"/>
                      <a:pt x="2" y="0"/>
                    </a:cubicBezTo>
                    <a:cubicBezTo>
                      <a:pt x="2" y="0"/>
                      <a:pt x="2" y="0"/>
                      <a:pt x="1" y="0"/>
                    </a:cubicBezTo>
                    <a:cubicBezTo>
                      <a:pt x="1" y="0"/>
                      <a:pt x="1" y="0"/>
                      <a:pt x="1" y="0"/>
                    </a:cubicBezTo>
                    <a:cubicBezTo>
                      <a:pt x="0" y="0"/>
                      <a:pt x="0" y="1"/>
                      <a:pt x="0" y="1"/>
                    </a:cubicBezTo>
                    <a:cubicBezTo>
                      <a:pt x="0" y="2"/>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56"/>
              <p:cNvSpPr>
                <a:spLocks/>
              </p:cNvSpPr>
              <p:nvPr/>
            </p:nvSpPr>
            <p:spPr bwMode="auto">
              <a:xfrm>
                <a:off x="7562852" y="3346451"/>
                <a:ext cx="117475" cy="74613"/>
              </a:xfrm>
              <a:custGeom>
                <a:avLst/>
                <a:gdLst>
                  <a:gd name="T0" fmla="*/ 1 w 11"/>
                  <a:gd name="T1" fmla="*/ 7 h 7"/>
                  <a:gd name="T2" fmla="*/ 2 w 11"/>
                  <a:gd name="T3" fmla="*/ 6 h 7"/>
                  <a:gd name="T4" fmla="*/ 3 w 11"/>
                  <a:gd name="T5" fmla="*/ 5 h 7"/>
                  <a:gd name="T6" fmla="*/ 4 w 11"/>
                  <a:gd name="T7" fmla="*/ 5 h 7"/>
                  <a:gd name="T8" fmla="*/ 5 w 11"/>
                  <a:gd name="T9" fmla="*/ 4 h 7"/>
                  <a:gd name="T10" fmla="*/ 6 w 11"/>
                  <a:gd name="T11" fmla="*/ 4 h 7"/>
                  <a:gd name="T12" fmla="*/ 7 w 11"/>
                  <a:gd name="T13" fmla="*/ 3 h 7"/>
                  <a:gd name="T14" fmla="*/ 8 w 11"/>
                  <a:gd name="T15" fmla="*/ 3 h 7"/>
                  <a:gd name="T16" fmla="*/ 9 w 11"/>
                  <a:gd name="T17" fmla="*/ 2 h 7"/>
                  <a:gd name="T18" fmla="*/ 10 w 11"/>
                  <a:gd name="T19" fmla="*/ 1 h 7"/>
                  <a:gd name="T20" fmla="*/ 10 w 11"/>
                  <a:gd name="T21" fmla="*/ 0 h 7"/>
                  <a:gd name="T22" fmla="*/ 8 w 11"/>
                  <a:gd name="T23" fmla="*/ 0 h 7"/>
                  <a:gd name="T24" fmla="*/ 7 w 11"/>
                  <a:gd name="T25" fmla="*/ 1 h 7"/>
                  <a:gd name="T26" fmla="*/ 5 w 11"/>
                  <a:gd name="T27" fmla="*/ 1 h 7"/>
                  <a:gd name="T28" fmla="*/ 4 w 11"/>
                  <a:gd name="T29" fmla="*/ 2 h 7"/>
                  <a:gd name="T30" fmla="*/ 3 w 11"/>
                  <a:gd name="T31" fmla="*/ 3 h 7"/>
                  <a:gd name="T32" fmla="*/ 2 w 11"/>
                  <a:gd name="T33" fmla="*/ 3 h 7"/>
                  <a:gd name="T34" fmla="*/ 1 w 11"/>
                  <a:gd name="T35" fmla="*/ 4 h 7"/>
                  <a:gd name="T36" fmla="*/ 0 w 11"/>
                  <a:gd name="T37" fmla="*/ 5 h 7"/>
                  <a:gd name="T38" fmla="*/ 0 w 11"/>
                  <a:gd name="T39" fmla="*/ 6 h 7"/>
                  <a:gd name="T40" fmla="*/ 0 w 11"/>
                  <a:gd name="T41" fmla="*/ 7 h 7"/>
                  <a:gd name="T42" fmla="*/ 1 w 11"/>
                  <a:gd name="T4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7">
                    <a:moveTo>
                      <a:pt x="1" y="7"/>
                    </a:moveTo>
                    <a:cubicBezTo>
                      <a:pt x="1" y="7"/>
                      <a:pt x="2" y="7"/>
                      <a:pt x="2" y="6"/>
                    </a:cubicBezTo>
                    <a:cubicBezTo>
                      <a:pt x="2" y="6"/>
                      <a:pt x="2" y="6"/>
                      <a:pt x="3" y="5"/>
                    </a:cubicBezTo>
                    <a:cubicBezTo>
                      <a:pt x="3" y="5"/>
                      <a:pt x="4" y="5"/>
                      <a:pt x="4" y="5"/>
                    </a:cubicBezTo>
                    <a:cubicBezTo>
                      <a:pt x="4" y="5"/>
                      <a:pt x="4" y="4"/>
                      <a:pt x="5" y="4"/>
                    </a:cubicBezTo>
                    <a:cubicBezTo>
                      <a:pt x="5" y="4"/>
                      <a:pt x="5" y="4"/>
                      <a:pt x="6" y="4"/>
                    </a:cubicBezTo>
                    <a:cubicBezTo>
                      <a:pt x="6" y="3"/>
                      <a:pt x="6" y="3"/>
                      <a:pt x="7" y="3"/>
                    </a:cubicBezTo>
                    <a:cubicBezTo>
                      <a:pt x="7" y="3"/>
                      <a:pt x="7" y="3"/>
                      <a:pt x="8" y="3"/>
                    </a:cubicBezTo>
                    <a:cubicBezTo>
                      <a:pt x="8" y="2"/>
                      <a:pt x="9" y="2"/>
                      <a:pt x="9" y="2"/>
                    </a:cubicBezTo>
                    <a:cubicBezTo>
                      <a:pt x="10" y="2"/>
                      <a:pt x="10" y="2"/>
                      <a:pt x="10" y="1"/>
                    </a:cubicBezTo>
                    <a:cubicBezTo>
                      <a:pt x="11" y="1"/>
                      <a:pt x="10" y="1"/>
                      <a:pt x="10" y="0"/>
                    </a:cubicBezTo>
                    <a:cubicBezTo>
                      <a:pt x="9" y="0"/>
                      <a:pt x="9" y="0"/>
                      <a:pt x="8" y="0"/>
                    </a:cubicBezTo>
                    <a:cubicBezTo>
                      <a:pt x="7" y="0"/>
                      <a:pt x="7" y="0"/>
                      <a:pt x="7" y="1"/>
                    </a:cubicBezTo>
                    <a:cubicBezTo>
                      <a:pt x="6" y="1"/>
                      <a:pt x="5" y="1"/>
                      <a:pt x="5" y="1"/>
                    </a:cubicBezTo>
                    <a:cubicBezTo>
                      <a:pt x="4" y="1"/>
                      <a:pt x="4" y="1"/>
                      <a:pt x="4" y="2"/>
                    </a:cubicBezTo>
                    <a:cubicBezTo>
                      <a:pt x="4" y="2"/>
                      <a:pt x="4" y="2"/>
                      <a:pt x="3" y="3"/>
                    </a:cubicBezTo>
                    <a:cubicBezTo>
                      <a:pt x="3" y="3"/>
                      <a:pt x="3" y="3"/>
                      <a:pt x="2" y="3"/>
                    </a:cubicBezTo>
                    <a:cubicBezTo>
                      <a:pt x="2" y="3"/>
                      <a:pt x="2" y="4"/>
                      <a:pt x="1" y="4"/>
                    </a:cubicBezTo>
                    <a:cubicBezTo>
                      <a:pt x="1" y="4"/>
                      <a:pt x="0" y="4"/>
                      <a:pt x="0" y="5"/>
                    </a:cubicBezTo>
                    <a:cubicBezTo>
                      <a:pt x="0" y="5"/>
                      <a:pt x="0" y="5"/>
                      <a:pt x="0" y="6"/>
                    </a:cubicBezTo>
                    <a:cubicBezTo>
                      <a:pt x="0" y="6"/>
                      <a:pt x="0" y="6"/>
                      <a:pt x="0" y="7"/>
                    </a:cubicBezTo>
                    <a:cubicBezTo>
                      <a:pt x="0" y="7"/>
                      <a:pt x="1" y="7"/>
                      <a:pt x="1"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57"/>
              <p:cNvSpPr>
                <a:spLocks/>
              </p:cNvSpPr>
              <p:nvPr/>
            </p:nvSpPr>
            <p:spPr bwMode="auto">
              <a:xfrm>
                <a:off x="7562852" y="3346451"/>
                <a:ext cx="20638" cy="11113"/>
              </a:xfrm>
              <a:custGeom>
                <a:avLst/>
                <a:gdLst>
                  <a:gd name="T0" fmla="*/ 1 w 2"/>
                  <a:gd name="T1" fmla="*/ 0 h 1"/>
                  <a:gd name="T2" fmla="*/ 0 w 2"/>
                  <a:gd name="T3" fmla="*/ 0 h 1"/>
                  <a:gd name="T4" fmla="*/ 0 w 2"/>
                  <a:gd name="T5" fmla="*/ 1 h 1"/>
                  <a:gd name="T6" fmla="*/ 1 w 2"/>
                  <a:gd name="T7" fmla="*/ 1 h 1"/>
                  <a:gd name="T8" fmla="*/ 2 w 2"/>
                  <a:gd name="T9" fmla="*/ 1 h 1"/>
                  <a:gd name="T10" fmla="*/ 2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0" y="0"/>
                      <a:pt x="0" y="0"/>
                      <a:pt x="0" y="0"/>
                    </a:cubicBezTo>
                    <a:cubicBezTo>
                      <a:pt x="0" y="1"/>
                      <a:pt x="0" y="1"/>
                      <a:pt x="0" y="1"/>
                    </a:cubicBezTo>
                    <a:cubicBezTo>
                      <a:pt x="0" y="1"/>
                      <a:pt x="0" y="1"/>
                      <a:pt x="1" y="1"/>
                    </a:cubicBezTo>
                    <a:cubicBezTo>
                      <a:pt x="1" y="1"/>
                      <a:pt x="1" y="1"/>
                      <a:pt x="2" y="1"/>
                    </a:cubicBezTo>
                    <a:cubicBezTo>
                      <a:pt x="2" y="1"/>
                      <a:pt x="2" y="0"/>
                      <a:pt x="2"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58"/>
              <p:cNvSpPr>
                <a:spLocks/>
              </p:cNvSpPr>
              <p:nvPr/>
            </p:nvSpPr>
            <p:spPr bwMode="auto">
              <a:xfrm>
                <a:off x="7626352" y="3324226"/>
                <a:ext cx="44450" cy="22225"/>
              </a:xfrm>
              <a:custGeom>
                <a:avLst/>
                <a:gdLst>
                  <a:gd name="T0" fmla="*/ 1 w 4"/>
                  <a:gd name="T1" fmla="*/ 1 h 2"/>
                  <a:gd name="T2" fmla="*/ 1 w 4"/>
                  <a:gd name="T3" fmla="*/ 1 h 2"/>
                  <a:gd name="T4" fmla="*/ 2 w 4"/>
                  <a:gd name="T5" fmla="*/ 1 h 2"/>
                  <a:gd name="T6" fmla="*/ 3 w 4"/>
                  <a:gd name="T7" fmla="*/ 1 h 2"/>
                  <a:gd name="T8" fmla="*/ 3 w 4"/>
                  <a:gd name="T9" fmla="*/ 1 h 2"/>
                  <a:gd name="T10" fmla="*/ 3 w 4"/>
                  <a:gd name="T11" fmla="*/ 0 h 2"/>
                  <a:gd name="T12" fmla="*/ 3 w 4"/>
                  <a:gd name="T13" fmla="*/ 0 h 2"/>
                  <a:gd name="T14" fmla="*/ 1 w 4"/>
                  <a:gd name="T15" fmla="*/ 1 h 2"/>
                  <a:gd name="T16" fmla="*/ 1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1" y="1"/>
                    </a:moveTo>
                    <a:cubicBezTo>
                      <a:pt x="1" y="1"/>
                      <a:pt x="1" y="1"/>
                      <a:pt x="1" y="1"/>
                    </a:cubicBezTo>
                    <a:cubicBezTo>
                      <a:pt x="1" y="2"/>
                      <a:pt x="2" y="2"/>
                      <a:pt x="2" y="1"/>
                    </a:cubicBezTo>
                    <a:cubicBezTo>
                      <a:pt x="2" y="1"/>
                      <a:pt x="2" y="1"/>
                      <a:pt x="3" y="1"/>
                    </a:cubicBezTo>
                    <a:cubicBezTo>
                      <a:pt x="3" y="1"/>
                      <a:pt x="3" y="1"/>
                      <a:pt x="3" y="1"/>
                    </a:cubicBezTo>
                    <a:cubicBezTo>
                      <a:pt x="4" y="0"/>
                      <a:pt x="4" y="0"/>
                      <a:pt x="3" y="0"/>
                    </a:cubicBezTo>
                    <a:cubicBezTo>
                      <a:pt x="3" y="0"/>
                      <a:pt x="3" y="0"/>
                      <a:pt x="3" y="0"/>
                    </a:cubicBezTo>
                    <a:cubicBezTo>
                      <a:pt x="2" y="0"/>
                      <a:pt x="1" y="0"/>
                      <a:pt x="1" y="1"/>
                    </a:cubicBezTo>
                    <a:cubicBezTo>
                      <a:pt x="1" y="1"/>
                      <a:pt x="0"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59"/>
              <p:cNvSpPr>
                <a:spLocks/>
              </p:cNvSpPr>
              <p:nvPr/>
            </p:nvSpPr>
            <p:spPr bwMode="auto">
              <a:xfrm>
                <a:off x="7540627" y="3227389"/>
                <a:ext cx="42863" cy="42863"/>
              </a:xfrm>
              <a:custGeom>
                <a:avLst/>
                <a:gdLst>
                  <a:gd name="T0" fmla="*/ 2 w 4"/>
                  <a:gd name="T1" fmla="*/ 1 h 4"/>
                  <a:gd name="T2" fmla="*/ 2 w 4"/>
                  <a:gd name="T3" fmla="*/ 1 h 4"/>
                  <a:gd name="T4" fmla="*/ 1 w 4"/>
                  <a:gd name="T5" fmla="*/ 1 h 4"/>
                  <a:gd name="T6" fmla="*/ 0 w 4"/>
                  <a:gd name="T7" fmla="*/ 2 h 4"/>
                  <a:gd name="T8" fmla="*/ 1 w 4"/>
                  <a:gd name="T9" fmla="*/ 3 h 4"/>
                  <a:gd name="T10" fmla="*/ 1 w 4"/>
                  <a:gd name="T11" fmla="*/ 4 h 4"/>
                  <a:gd name="T12" fmla="*/ 2 w 4"/>
                  <a:gd name="T13" fmla="*/ 4 h 4"/>
                  <a:gd name="T14" fmla="*/ 3 w 4"/>
                  <a:gd name="T15" fmla="*/ 4 h 4"/>
                  <a:gd name="T16" fmla="*/ 3 w 4"/>
                  <a:gd name="T17" fmla="*/ 3 h 4"/>
                  <a:gd name="T18" fmla="*/ 3 w 4"/>
                  <a:gd name="T19" fmla="*/ 2 h 4"/>
                  <a:gd name="T20" fmla="*/ 3 w 4"/>
                  <a:gd name="T21" fmla="*/ 2 h 4"/>
                  <a:gd name="T22" fmla="*/ 3 w 4"/>
                  <a:gd name="T23" fmla="*/ 1 h 4"/>
                  <a:gd name="T24" fmla="*/ 4 w 4"/>
                  <a:gd name="T25" fmla="*/ 1 h 4"/>
                  <a:gd name="T26" fmla="*/ 4 w 4"/>
                  <a:gd name="T27" fmla="*/ 0 h 4"/>
                  <a:gd name="T28" fmla="*/ 3 w 4"/>
                  <a:gd name="T29" fmla="*/ 0 h 4"/>
                  <a:gd name="T30" fmla="*/ 2 w 4"/>
                  <a:gd name="T3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2" y="1"/>
                    </a:moveTo>
                    <a:cubicBezTo>
                      <a:pt x="2" y="1"/>
                      <a:pt x="2" y="1"/>
                      <a:pt x="2" y="1"/>
                    </a:cubicBezTo>
                    <a:cubicBezTo>
                      <a:pt x="1" y="1"/>
                      <a:pt x="1" y="1"/>
                      <a:pt x="1" y="1"/>
                    </a:cubicBezTo>
                    <a:cubicBezTo>
                      <a:pt x="0" y="2"/>
                      <a:pt x="0" y="2"/>
                      <a:pt x="0" y="2"/>
                    </a:cubicBezTo>
                    <a:cubicBezTo>
                      <a:pt x="0" y="3"/>
                      <a:pt x="1" y="3"/>
                      <a:pt x="1" y="3"/>
                    </a:cubicBezTo>
                    <a:cubicBezTo>
                      <a:pt x="1" y="4"/>
                      <a:pt x="1" y="4"/>
                      <a:pt x="1" y="4"/>
                    </a:cubicBezTo>
                    <a:cubicBezTo>
                      <a:pt x="1" y="4"/>
                      <a:pt x="2" y="4"/>
                      <a:pt x="2" y="4"/>
                    </a:cubicBezTo>
                    <a:cubicBezTo>
                      <a:pt x="2" y="4"/>
                      <a:pt x="2" y="4"/>
                      <a:pt x="3" y="4"/>
                    </a:cubicBezTo>
                    <a:cubicBezTo>
                      <a:pt x="3" y="4"/>
                      <a:pt x="3" y="3"/>
                      <a:pt x="3" y="3"/>
                    </a:cubicBezTo>
                    <a:cubicBezTo>
                      <a:pt x="3" y="3"/>
                      <a:pt x="3" y="3"/>
                      <a:pt x="3" y="2"/>
                    </a:cubicBezTo>
                    <a:cubicBezTo>
                      <a:pt x="3" y="2"/>
                      <a:pt x="3" y="2"/>
                      <a:pt x="3" y="2"/>
                    </a:cubicBezTo>
                    <a:cubicBezTo>
                      <a:pt x="3" y="2"/>
                      <a:pt x="3" y="1"/>
                      <a:pt x="3" y="1"/>
                    </a:cubicBezTo>
                    <a:cubicBezTo>
                      <a:pt x="3" y="1"/>
                      <a:pt x="4" y="1"/>
                      <a:pt x="4" y="1"/>
                    </a:cubicBezTo>
                    <a:cubicBezTo>
                      <a:pt x="4" y="1"/>
                      <a:pt x="4" y="0"/>
                      <a:pt x="4" y="0"/>
                    </a:cubicBezTo>
                    <a:cubicBezTo>
                      <a:pt x="3" y="0"/>
                      <a:pt x="3" y="0"/>
                      <a:pt x="3" y="0"/>
                    </a:cubicBezTo>
                    <a:cubicBezTo>
                      <a:pt x="3" y="0"/>
                      <a:pt x="3"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60"/>
              <p:cNvSpPr>
                <a:spLocks/>
              </p:cNvSpPr>
              <p:nvPr/>
            </p:nvSpPr>
            <p:spPr bwMode="auto">
              <a:xfrm>
                <a:off x="7648577" y="3162301"/>
                <a:ext cx="11113" cy="11113"/>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0"/>
                      <a:pt x="0" y="0"/>
                    </a:cubicBezTo>
                    <a:cubicBezTo>
                      <a:pt x="0" y="0"/>
                      <a:pt x="0" y="1"/>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61"/>
              <p:cNvSpPr>
                <a:spLocks/>
              </p:cNvSpPr>
              <p:nvPr/>
            </p:nvSpPr>
            <p:spPr bwMode="auto">
              <a:xfrm>
                <a:off x="7648577" y="3184526"/>
                <a:ext cx="31750" cy="31750"/>
              </a:xfrm>
              <a:custGeom>
                <a:avLst/>
                <a:gdLst>
                  <a:gd name="T0" fmla="*/ 1 w 3"/>
                  <a:gd name="T1" fmla="*/ 1 h 3"/>
                  <a:gd name="T2" fmla="*/ 1 w 3"/>
                  <a:gd name="T3" fmla="*/ 1 h 3"/>
                  <a:gd name="T4" fmla="*/ 1 w 3"/>
                  <a:gd name="T5" fmla="*/ 2 h 3"/>
                  <a:gd name="T6" fmla="*/ 2 w 3"/>
                  <a:gd name="T7" fmla="*/ 2 h 3"/>
                  <a:gd name="T8" fmla="*/ 3 w 3"/>
                  <a:gd name="T9" fmla="*/ 2 h 3"/>
                  <a:gd name="T10" fmla="*/ 3 w 3"/>
                  <a:gd name="T11" fmla="*/ 2 h 3"/>
                  <a:gd name="T12" fmla="*/ 3 w 3"/>
                  <a:gd name="T13" fmla="*/ 1 h 3"/>
                  <a:gd name="T14" fmla="*/ 3 w 3"/>
                  <a:gd name="T15" fmla="*/ 0 h 3"/>
                  <a:gd name="T16" fmla="*/ 2 w 3"/>
                  <a:gd name="T17" fmla="*/ 0 h 3"/>
                  <a:gd name="T18" fmla="*/ 1 w 3"/>
                  <a:gd name="T19" fmla="*/ 0 h 3"/>
                  <a:gd name="T20" fmla="*/ 1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1"/>
                    </a:moveTo>
                    <a:cubicBezTo>
                      <a:pt x="1" y="1"/>
                      <a:pt x="1" y="1"/>
                      <a:pt x="1" y="1"/>
                    </a:cubicBezTo>
                    <a:cubicBezTo>
                      <a:pt x="1" y="1"/>
                      <a:pt x="1" y="1"/>
                      <a:pt x="1" y="2"/>
                    </a:cubicBezTo>
                    <a:cubicBezTo>
                      <a:pt x="1" y="2"/>
                      <a:pt x="1" y="2"/>
                      <a:pt x="2" y="2"/>
                    </a:cubicBezTo>
                    <a:cubicBezTo>
                      <a:pt x="2" y="2"/>
                      <a:pt x="2" y="3"/>
                      <a:pt x="3" y="2"/>
                    </a:cubicBezTo>
                    <a:cubicBezTo>
                      <a:pt x="3" y="2"/>
                      <a:pt x="3" y="2"/>
                      <a:pt x="3" y="2"/>
                    </a:cubicBezTo>
                    <a:cubicBezTo>
                      <a:pt x="3" y="2"/>
                      <a:pt x="3" y="2"/>
                      <a:pt x="3" y="1"/>
                    </a:cubicBezTo>
                    <a:cubicBezTo>
                      <a:pt x="3" y="1"/>
                      <a:pt x="3" y="1"/>
                      <a:pt x="3" y="0"/>
                    </a:cubicBezTo>
                    <a:cubicBezTo>
                      <a:pt x="3" y="0"/>
                      <a:pt x="3" y="0"/>
                      <a:pt x="2" y="0"/>
                    </a:cubicBezTo>
                    <a:cubicBezTo>
                      <a:pt x="2" y="0"/>
                      <a:pt x="1" y="0"/>
                      <a:pt x="1" y="0"/>
                    </a:cubicBezTo>
                    <a:cubicBezTo>
                      <a:pt x="1" y="0"/>
                      <a:pt x="0" y="0"/>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62"/>
              <p:cNvSpPr>
                <a:spLocks/>
              </p:cNvSpPr>
              <p:nvPr/>
            </p:nvSpPr>
            <p:spPr bwMode="auto">
              <a:xfrm>
                <a:off x="7713664" y="3173414"/>
                <a:ext cx="74613" cy="42863"/>
              </a:xfrm>
              <a:custGeom>
                <a:avLst/>
                <a:gdLst>
                  <a:gd name="T0" fmla="*/ 7 w 7"/>
                  <a:gd name="T1" fmla="*/ 4 h 4"/>
                  <a:gd name="T2" fmla="*/ 7 w 7"/>
                  <a:gd name="T3" fmla="*/ 3 h 4"/>
                  <a:gd name="T4" fmla="*/ 6 w 7"/>
                  <a:gd name="T5" fmla="*/ 1 h 4"/>
                  <a:gd name="T6" fmla="*/ 5 w 7"/>
                  <a:gd name="T7" fmla="*/ 1 h 4"/>
                  <a:gd name="T8" fmla="*/ 4 w 7"/>
                  <a:gd name="T9" fmla="*/ 0 h 4"/>
                  <a:gd name="T10" fmla="*/ 3 w 7"/>
                  <a:gd name="T11" fmla="*/ 1 h 4"/>
                  <a:gd name="T12" fmla="*/ 2 w 7"/>
                  <a:gd name="T13" fmla="*/ 0 h 4"/>
                  <a:gd name="T14" fmla="*/ 0 w 7"/>
                  <a:gd name="T15" fmla="*/ 0 h 4"/>
                  <a:gd name="T16" fmla="*/ 0 w 7"/>
                  <a:gd name="T17" fmla="*/ 1 h 4"/>
                  <a:gd name="T18" fmla="*/ 0 w 7"/>
                  <a:gd name="T19" fmla="*/ 2 h 4"/>
                  <a:gd name="T20" fmla="*/ 0 w 7"/>
                  <a:gd name="T21" fmla="*/ 3 h 4"/>
                  <a:gd name="T22" fmla="*/ 1 w 7"/>
                  <a:gd name="T23" fmla="*/ 3 h 4"/>
                  <a:gd name="T24" fmla="*/ 3 w 7"/>
                  <a:gd name="T25" fmla="*/ 3 h 4"/>
                  <a:gd name="T26" fmla="*/ 4 w 7"/>
                  <a:gd name="T27" fmla="*/ 3 h 4"/>
                  <a:gd name="T28" fmla="*/ 5 w 7"/>
                  <a:gd name="T29" fmla="*/ 3 h 4"/>
                  <a:gd name="T30" fmla="*/ 6 w 7"/>
                  <a:gd name="T31" fmla="*/ 4 h 4"/>
                  <a:gd name="T32" fmla="*/ 7 w 7"/>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4">
                    <a:moveTo>
                      <a:pt x="7" y="4"/>
                    </a:moveTo>
                    <a:cubicBezTo>
                      <a:pt x="7" y="3"/>
                      <a:pt x="7" y="3"/>
                      <a:pt x="7" y="3"/>
                    </a:cubicBezTo>
                    <a:cubicBezTo>
                      <a:pt x="7" y="2"/>
                      <a:pt x="7" y="2"/>
                      <a:pt x="6" y="1"/>
                    </a:cubicBezTo>
                    <a:cubicBezTo>
                      <a:pt x="6" y="1"/>
                      <a:pt x="5" y="1"/>
                      <a:pt x="5" y="1"/>
                    </a:cubicBezTo>
                    <a:cubicBezTo>
                      <a:pt x="5" y="1"/>
                      <a:pt x="4" y="1"/>
                      <a:pt x="4" y="0"/>
                    </a:cubicBezTo>
                    <a:cubicBezTo>
                      <a:pt x="3" y="0"/>
                      <a:pt x="3" y="1"/>
                      <a:pt x="3" y="1"/>
                    </a:cubicBezTo>
                    <a:cubicBezTo>
                      <a:pt x="2" y="1"/>
                      <a:pt x="2" y="1"/>
                      <a:pt x="2" y="0"/>
                    </a:cubicBezTo>
                    <a:cubicBezTo>
                      <a:pt x="1" y="0"/>
                      <a:pt x="1" y="0"/>
                      <a:pt x="0" y="0"/>
                    </a:cubicBezTo>
                    <a:cubicBezTo>
                      <a:pt x="0" y="1"/>
                      <a:pt x="0" y="1"/>
                      <a:pt x="0" y="1"/>
                    </a:cubicBezTo>
                    <a:cubicBezTo>
                      <a:pt x="0" y="1"/>
                      <a:pt x="0" y="2"/>
                      <a:pt x="0" y="2"/>
                    </a:cubicBezTo>
                    <a:cubicBezTo>
                      <a:pt x="0" y="2"/>
                      <a:pt x="0" y="2"/>
                      <a:pt x="0" y="3"/>
                    </a:cubicBezTo>
                    <a:cubicBezTo>
                      <a:pt x="0" y="3"/>
                      <a:pt x="0" y="3"/>
                      <a:pt x="1" y="3"/>
                    </a:cubicBezTo>
                    <a:cubicBezTo>
                      <a:pt x="1" y="2"/>
                      <a:pt x="2" y="3"/>
                      <a:pt x="3" y="3"/>
                    </a:cubicBezTo>
                    <a:cubicBezTo>
                      <a:pt x="3" y="3"/>
                      <a:pt x="4" y="2"/>
                      <a:pt x="4" y="3"/>
                    </a:cubicBezTo>
                    <a:cubicBezTo>
                      <a:pt x="4" y="3"/>
                      <a:pt x="4" y="3"/>
                      <a:pt x="5" y="3"/>
                    </a:cubicBezTo>
                    <a:cubicBezTo>
                      <a:pt x="5" y="3"/>
                      <a:pt x="5" y="4"/>
                      <a:pt x="6" y="4"/>
                    </a:cubicBezTo>
                    <a:cubicBezTo>
                      <a:pt x="6" y="4"/>
                      <a:pt x="6" y="4"/>
                      <a:pt x="7"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63"/>
              <p:cNvSpPr>
                <a:spLocks/>
              </p:cNvSpPr>
              <p:nvPr/>
            </p:nvSpPr>
            <p:spPr bwMode="auto">
              <a:xfrm>
                <a:off x="7767639" y="3313114"/>
                <a:ext cx="42863" cy="33338"/>
              </a:xfrm>
              <a:custGeom>
                <a:avLst/>
                <a:gdLst>
                  <a:gd name="T0" fmla="*/ 3 w 4"/>
                  <a:gd name="T1" fmla="*/ 0 h 3"/>
                  <a:gd name="T2" fmla="*/ 2 w 4"/>
                  <a:gd name="T3" fmla="*/ 0 h 3"/>
                  <a:gd name="T4" fmla="*/ 1 w 4"/>
                  <a:gd name="T5" fmla="*/ 1 h 3"/>
                  <a:gd name="T6" fmla="*/ 1 w 4"/>
                  <a:gd name="T7" fmla="*/ 2 h 3"/>
                  <a:gd name="T8" fmla="*/ 0 w 4"/>
                  <a:gd name="T9" fmla="*/ 3 h 3"/>
                  <a:gd name="T10" fmla="*/ 1 w 4"/>
                  <a:gd name="T11" fmla="*/ 3 h 3"/>
                  <a:gd name="T12" fmla="*/ 2 w 4"/>
                  <a:gd name="T13" fmla="*/ 3 h 3"/>
                  <a:gd name="T14" fmla="*/ 2 w 4"/>
                  <a:gd name="T15" fmla="*/ 2 h 3"/>
                  <a:gd name="T16" fmla="*/ 3 w 4"/>
                  <a:gd name="T17" fmla="*/ 1 h 3"/>
                  <a:gd name="T18" fmla="*/ 4 w 4"/>
                  <a:gd name="T19" fmla="*/ 0 h 3"/>
                  <a:gd name="T20" fmla="*/ 3 w 4"/>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0"/>
                    </a:moveTo>
                    <a:cubicBezTo>
                      <a:pt x="3" y="0"/>
                      <a:pt x="2" y="0"/>
                      <a:pt x="2" y="0"/>
                    </a:cubicBezTo>
                    <a:cubicBezTo>
                      <a:pt x="2" y="1"/>
                      <a:pt x="2" y="1"/>
                      <a:pt x="1" y="1"/>
                    </a:cubicBezTo>
                    <a:cubicBezTo>
                      <a:pt x="1" y="2"/>
                      <a:pt x="1" y="2"/>
                      <a:pt x="1" y="2"/>
                    </a:cubicBezTo>
                    <a:cubicBezTo>
                      <a:pt x="1" y="2"/>
                      <a:pt x="0" y="2"/>
                      <a:pt x="0" y="3"/>
                    </a:cubicBezTo>
                    <a:cubicBezTo>
                      <a:pt x="0" y="3"/>
                      <a:pt x="1" y="3"/>
                      <a:pt x="1" y="3"/>
                    </a:cubicBezTo>
                    <a:cubicBezTo>
                      <a:pt x="1" y="3"/>
                      <a:pt x="1" y="3"/>
                      <a:pt x="2" y="3"/>
                    </a:cubicBezTo>
                    <a:cubicBezTo>
                      <a:pt x="2" y="3"/>
                      <a:pt x="2" y="2"/>
                      <a:pt x="2" y="2"/>
                    </a:cubicBezTo>
                    <a:cubicBezTo>
                      <a:pt x="3" y="2"/>
                      <a:pt x="3" y="2"/>
                      <a:pt x="3" y="1"/>
                    </a:cubicBezTo>
                    <a:cubicBezTo>
                      <a:pt x="4" y="1"/>
                      <a:pt x="4" y="1"/>
                      <a:pt x="4" y="0"/>
                    </a:cubicBezTo>
                    <a:cubicBezTo>
                      <a:pt x="4" y="0"/>
                      <a:pt x="3" y="0"/>
                      <a:pt x="3"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64"/>
              <p:cNvSpPr>
                <a:spLocks/>
              </p:cNvSpPr>
              <p:nvPr/>
            </p:nvSpPr>
            <p:spPr bwMode="auto">
              <a:xfrm>
                <a:off x="7832727" y="3259139"/>
                <a:ext cx="9525" cy="11113"/>
              </a:xfrm>
              <a:custGeom>
                <a:avLst/>
                <a:gdLst>
                  <a:gd name="T0" fmla="*/ 1 w 1"/>
                  <a:gd name="T1" fmla="*/ 0 h 1"/>
                  <a:gd name="T2" fmla="*/ 0 w 1"/>
                  <a:gd name="T3" fmla="*/ 1 h 1"/>
                  <a:gd name="T4" fmla="*/ 1 w 1"/>
                  <a:gd name="T5" fmla="*/ 1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1"/>
                      <a:pt x="0" y="1"/>
                    </a:cubicBezTo>
                    <a:cubicBezTo>
                      <a:pt x="0" y="1"/>
                      <a:pt x="1" y="1"/>
                      <a:pt x="1" y="1"/>
                    </a:cubicBezTo>
                    <a:cubicBezTo>
                      <a:pt x="1" y="1"/>
                      <a:pt x="1" y="1"/>
                      <a:pt x="1" y="0"/>
                    </a:cubicBezTo>
                    <a:cubicBezTo>
                      <a:pt x="1" y="0"/>
                      <a:pt x="1" y="0"/>
                      <a:pt x="1"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65"/>
              <p:cNvSpPr>
                <a:spLocks/>
              </p:cNvSpPr>
              <p:nvPr/>
            </p:nvSpPr>
            <p:spPr bwMode="auto">
              <a:xfrm>
                <a:off x="7864477" y="3259139"/>
                <a:ext cx="31750" cy="53975"/>
              </a:xfrm>
              <a:custGeom>
                <a:avLst/>
                <a:gdLst>
                  <a:gd name="T0" fmla="*/ 2 w 3"/>
                  <a:gd name="T1" fmla="*/ 0 h 5"/>
                  <a:gd name="T2" fmla="*/ 2 w 3"/>
                  <a:gd name="T3" fmla="*/ 1 h 5"/>
                  <a:gd name="T4" fmla="*/ 1 w 3"/>
                  <a:gd name="T5" fmla="*/ 2 h 5"/>
                  <a:gd name="T6" fmla="*/ 0 w 3"/>
                  <a:gd name="T7" fmla="*/ 3 h 5"/>
                  <a:gd name="T8" fmla="*/ 0 w 3"/>
                  <a:gd name="T9" fmla="*/ 4 h 5"/>
                  <a:gd name="T10" fmla="*/ 1 w 3"/>
                  <a:gd name="T11" fmla="*/ 4 h 5"/>
                  <a:gd name="T12" fmla="*/ 2 w 3"/>
                  <a:gd name="T13" fmla="*/ 4 h 5"/>
                  <a:gd name="T14" fmla="*/ 2 w 3"/>
                  <a:gd name="T15" fmla="*/ 2 h 5"/>
                  <a:gd name="T16" fmla="*/ 3 w 3"/>
                  <a:gd name="T17" fmla="*/ 0 h 5"/>
                  <a:gd name="T18" fmla="*/ 2 w 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2" y="0"/>
                    </a:moveTo>
                    <a:cubicBezTo>
                      <a:pt x="2" y="0"/>
                      <a:pt x="2" y="1"/>
                      <a:pt x="2" y="1"/>
                    </a:cubicBezTo>
                    <a:cubicBezTo>
                      <a:pt x="1" y="1"/>
                      <a:pt x="1" y="1"/>
                      <a:pt x="1" y="2"/>
                    </a:cubicBezTo>
                    <a:cubicBezTo>
                      <a:pt x="0" y="2"/>
                      <a:pt x="0" y="2"/>
                      <a:pt x="0" y="3"/>
                    </a:cubicBezTo>
                    <a:cubicBezTo>
                      <a:pt x="0" y="3"/>
                      <a:pt x="0" y="4"/>
                      <a:pt x="0" y="4"/>
                    </a:cubicBezTo>
                    <a:cubicBezTo>
                      <a:pt x="0" y="5"/>
                      <a:pt x="1" y="4"/>
                      <a:pt x="1" y="4"/>
                    </a:cubicBezTo>
                    <a:cubicBezTo>
                      <a:pt x="1" y="4"/>
                      <a:pt x="1" y="4"/>
                      <a:pt x="2" y="4"/>
                    </a:cubicBezTo>
                    <a:cubicBezTo>
                      <a:pt x="2" y="3"/>
                      <a:pt x="2" y="3"/>
                      <a:pt x="2" y="2"/>
                    </a:cubicBezTo>
                    <a:cubicBezTo>
                      <a:pt x="2" y="2"/>
                      <a:pt x="3" y="1"/>
                      <a:pt x="3" y="0"/>
                    </a:cubicBezTo>
                    <a:cubicBezTo>
                      <a:pt x="2" y="0"/>
                      <a:pt x="2"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66"/>
              <p:cNvSpPr>
                <a:spLocks/>
              </p:cNvSpPr>
              <p:nvPr/>
            </p:nvSpPr>
            <p:spPr bwMode="auto">
              <a:xfrm>
                <a:off x="7961314" y="3313114"/>
                <a:ext cx="42863" cy="44450"/>
              </a:xfrm>
              <a:custGeom>
                <a:avLst/>
                <a:gdLst>
                  <a:gd name="T0" fmla="*/ 3 w 4"/>
                  <a:gd name="T1" fmla="*/ 1 h 4"/>
                  <a:gd name="T2" fmla="*/ 2 w 4"/>
                  <a:gd name="T3" fmla="*/ 1 h 4"/>
                  <a:gd name="T4" fmla="*/ 1 w 4"/>
                  <a:gd name="T5" fmla="*/ 1 h 4"/>
                  <a:gd name="T6" fmla="*/ 1 w 4"/>
                  <a:gd name="T7" fmla="*/ 2 h 4"/>
                  <a:gd name="T8" fmla="*/ 0 w 4"/>
                  <a:gd name="T9" fmla="*/ 3 h 4"/>
                  <a:gd name="T10" fmla="*/ 0 w 4"/>
                  <a:gd name="T11" fmla="*/ 4 h 4"/>
                  <a:gd name="T12" fmla="*/ 1 w 4"/>
                  <a:gd name="T13" fmla="*/ 4 h 4"/>
                  <a:gd name="T14" fmla="*/ 2 w 4"/>
                  <a:gd name="T15" fmla="*/ 3 h 4"/>
                  <a:gd name="T16" fmla="*/ 3 w 4"/>
                  <a:gd name="T17" fmla="*/ 3 h 4"/>
                  <a:gd name="T18" fmla="*/ 3 w 4"/>
                  <a:gd name="T19" fmla="*/ 2 h 4"/>
                  <a:gd name="T20" fmla="*/ 3 w 4"/>
                  <a:gd name="T21" fmla="*/ 1 h 4"/>
                  <a:gd name="T22" fmla="*/ 3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3" y="1"/>
                    </a:moveTo>
                    <a:cubicBezTo>
                      <a:pt x="3" y="0"/>
                      <a:pt x="2" y="1"/>
                      <a:pt x="2" y="1"/>
                    </a:cubicBezTo>
                    <a:cubicBezTo>
                      <a:pt x="2" y="1"/>
                      <a:pt x="2" y="1"/>
                      <a:pt x="1" y="1"/>
                    </a:cubicBezTo>
                    <a:cubicBezTo>
                      <a:pt x="1" y="2"/>
                      <a:pt x="1" y="2"/>
                      <a:pt x="1" y="2"/>
                    </a:cubicBezTo>
                    <a:cubicBezTo>
                      <a:pt x="0" y="3"/>
                      <a:pt x="0" y="3"/>
                      <a:pt x="0" y="3"/>
                    </a:cubicBezTo>
                    <a:cubicBezTo>
                      <a:pt x="0" y="3"/>
                      <a:pt x="0" y="4"/>
                      <a:pt x="0" y="4"/>
                    </a:cubicBezTo>
                    <a:cubicBezTo>
                      <a:pt x="0" y="4"/>
                      <a:pt x="1" y="4"/>
                      <a:pt x="1" y="4"/>
                    </a:cubicBezTo>
                    <a:cubicBezTo>
                      <a:pt x="1" y="4"/>
                      <a:pt x="1" y="3"/>
                      <a:pt x="2" y="3"/>
                    </a:cubicBezTo>
                    <a:cubicBezTo>
                      <a:pt x="2" y="3"/>
                      <a:pt x="3" y="3"/>
                      <a:pt x="3" y="3"/>
                    </a:cubicBezTo>
                    <a:cubicBezTo>
                      <a:pt x="3" y="3"/>
                      <a:pt x="3" y="3"/>
                      <a:pt x="3" y="2"/>
                    </a:cubicBezTo>
                    <a:cubicBezTo>
                      <a:pt x="3" y="2"/>
                      <a:pt x="4" y="2"/>
                      <a:pt x="3" y="1"/>
                    </a:cubicBezTo>
                    <a:cubicBezTo>
                      <a:pt x="3" y="1"/>
                      <a:pt x="3" y="1"/>
                      <a:pt x="3"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67"/>
              <p:cNvSpPr>
                <a:spLocks/>
              </p:cNvSpPr>
              <p:nvPr/>
            </p:nvSpPr>
            <p:spPr bwMode="auto">
              <a:xfrm>
                <a:off x="7788277" y="3097214"/>
                <a:ext cx="269875" cy="269875"/>
              </a:xfrm>
              <a:custGeom>
                <a:avLst/>
                <a:gdLst>
                  <a:gd name="T0" fmla="*/ 5 w 25"/>
                  <a:gd name="T1" fmla="*/ 7 h 25"/>
                  <a:gd name="T2" fmla="*/ 3 w 25"/>
                  <a:gd name="T3" fmla="*/ 7 h 25"/>
                  <a:gd name="T4" fmla="*/ 4 w 25"/>
                  <a:gd name="T5" fmla="*/ 8 h 25"/>
                  <a:gd name="T6" fmla="*/ 4 w 25"/>
                  <a:gd name="T7" fmla="*/ 10 h 25"/>
                  <a:gd name="T8" fmla="*/ 6 w 25"/>
                  <a:gd name="T9" fmla="*/ 11 h 25"/>
                  <a:gd name="T10" fmla="*/ 7 w 25"/>
                  <a:gd name="T11" fmla="*/ 10 h 25"/>
                  <a:gd name="T12" fmla="*/ 9 w 25"/>
                  <a:gd name="T13" fmla="*/ 11 h 25"/>
                  <a:gd name="T14" fmla="*/ 10 w 25"/>
                  <a:gd name="T15" fmla="*/ 12 h 25"/>
                  <a:gd name="T16" fmla="*/ 13 w 25"/>
                  <a:gd name="T17" fmla="*/ 13 h 25"/>
                  <a:gd name="T18" fmla="*/ 16 w 25"/>
                  <a:gd name="T19" fmla="*/ 14 h 25"/>
                  <a:gd name="T20" fmla="*/ 18 w 25"/>
                  <a:gd name="T21" fmla="*/ 16 h 25"/>
                  <a:gd name="T22" fmla="*/ 19 w 25"/>
                  <a:gd name="T23" fmla="*/ 18 h 25"/>
                  <a:gd name="T24" fmla="*/ 20 w 25"/>
                  <a:gd name="T25" fmla="*/ 21 h 25"/>
                  <a:gd name="T26" fmla="*/ 20 w 25"/>
                  <a:gd name="T27" fmla="*/ 23 h 25"/>
                  <a:gd name="T28" fmla="*/ 22 w 25"/>
                  <a:gd name="T29" fmla="*/ 23 h 25"/>
                  <a:gd name="T30" fmla="*/ 24 w 25"/>
                  <a:gd name="T31" fmla="*/ 25 h 25"/>
                  <a:gd name="T32" fmla="*/ 24 w 25"/>
                  <a:gd name="T33" fmla="*/ 21 h 25"/>
                  <a:gd name="T34" fmla="*/ 25 w 25"/>
                  <a:gd name="T35" fmla="*/ 11 h 25"/>
                  <a:gd name="T36" fmla="*/ 25 w 25"/>
                  <a:gd name="T37" fmla="*/ 7 h 25"/>
                  <a:gd name="T38" fmla="*/ 23 w 25"/>
                  <a:gd name="T39" fmla="*/ 6 h 25"/>
                  <a:gd name="T40" fmla="*/ 20 w 25"/>
                  <a:gd name="T41" fmla="*/ 5 h 25"/>
                  <a:gd name="T42" fmla="*/ 19 w 25"/>
                  <a:gd name="T43" fmla="*/ 5 h 25"/>
                  <a:gd name="T44" fmla="*/ 17 w 25"/>
                  <a:gd name="T45" fmla="*/ 4 h 25"/>
                  <a:gd name="T46" fmla="*/ 16 w 25"/>
                  <a:gd name="T47" fmla="*/ 6 h 25"/>
                  <a:gd name="T48" fmla="*/ 14 w 25"/>
                  <a:gd name="T49" fmla="*/ 6 h 25"/>
                  <a:gd name="T50" fmla="*/ 12 w 25"/>
                  <a:gd name="T51" fmla="*/ 7 h 25"/>
                  <a:gd name="T52" fmla="*/ 12 w 25"/>
                  <a:gd name="T53" fmla="*/ 9 h 25"/>
                  <a:gd name="T54" fmla="*/ 10 w 25"/>
                  <a:gd name="T55" fmla="*/ 8 h 25"/>
                  <a:gd name="T56" fmla="*/ 9 w 25"/>
                  <a:gd name="T57" fmla="*/ 6 h 25"/>
                  <a:gd name="T58" fmla="*/ 8 w 25"/>
                  <a:gd name="T59" fmla="*/ 3 h 25"/>
                  <a:gd name="T60" fmla="*/ 7 w 25"/>
                  <a:gd name="T61" fmla="*/ 1 h 25"/>
                  <a:gd name="T62" fmla="*/ 5 w 25"/>
                  <a:gd name="T63" fmla="*/ 1 h 25"/>
                  <a:gd name="T64" fmla="*/ 3 w 25"/>
                  <a:gd name="T65" fmla="*/ 1 h 25"/>
                  <a:gd name="T66" fmla="*/ 1 w 25"/>
                  <a:gd name="T67" fmla="*/ 2 h 25"/>
                  <a:gd name="T68" fmla="*/ 0 w 25"/>
                  <a:gd name="T69" fmla="*/ 3 h 25"/>
                  <a:gd name="T70" fmla="*/ 1 w 25"/>
                  <a:gd name="T71" fmla="*/ 4 h 25"/>
                  <a:gd name="T72" fmla="*/ 2 w 25"/>
                  <a:gd name="T73" fmla="*/ 5 h 25"/>
                  <a:gd name="T74" fmla="*/ 4 w 25"/>
                  <a:gd name="T75" fmla="*/ 6 h 25"/>
                  <a:gd name="T76" fmla="*/ 7 w 25"/>
                  <a:gd name="T77" fmla="*/ 6 h 25"/>
                  <a:gd name="T78" fmla="*/ 5 w 25"/>
                  <a:gd name="T7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25">
                    <a:moveTo>
                      <a:pt x="5" y="6"/>
                    </a:moveTo>
                    <a:cubicBezTo>
                      <a:pt x="5" y="7"/>
                      <a:pt x="5" y="7"/>
                      <a:pt x="5" y="7"/>
                    </a:cubicBezTo>
                    <a:cubicBezTo>
                      <a:pt x="4" y="7"/>
                      <a:pt x="4" y="7"/>
                      <a:pt x="4" y="7"/>
                    </a:cubicBezTo>
                    <a:cubicBezTo>
                      <a:pt x="3" y="7"/>
                      <a:pt x="3" y="7"/>
                      <a:pt x="3" y="7"/>
                    </a:cubicBezTo>
                    <a:cubicBezTo>
                      <a:pt x="2" y="7"/>
                      <a:pt x="3" y="8"/>
                      <a:pt x="3" y="8"/>
                    </a:cubicBezTo>
                    <a:cubicBezTo>
                      <a:pt x="3" y="8"/>
                      <a:pt x="4" y="8"/>
                      <a:pt x="4" y="8"/>
                    </a:cubicBezTo>
                    <a:cubicBezTo>
                      <a:pt x="4" y="9"/>
                      <a:pt x="4" y="9"/>
                      <a:pt x="4" y="9"/>
                    </a:cubicBezTo>
                    <a:cubicBezTo>
                      <a:pt x="5" y="10"/>
                      <a:pt x="4" y="10"/>
                      <a:pt x="4" y="10"/>
                    </a:cubicBezTo>
                    <a:cubicBezTo>
                      <a:pt x="4" y="11"/>
                      <a:pt x="4" y="11"/>
                      <a:pt x="5" y="11"/>
                    </a:cubicBezTo>
                    <a:cubicBezTo>
                      <a:pt x="5" y="12"/>
                      <a:pt x="6" y="11"/>
                      <a:pt x="6" y="11"/>
                    </a:cubicBezTo>
                    <a:cubicBezTo>
                      <a:pt x="6" y="11"/>
                      <a:pt x="6" y="11"/>
                      <a:pt x="7" y="10"/>
                    </a:cubicBezTo>
                    <a:cubicBezTo>
                      <a:pt x="7" y="10"/>
                      <a:pt x="7" y="10"/>
                      <a:pt x="7" y="10"/>
                    </a:cubicBezTo>
                    <a:cubicBezTo>
                      <a:pt x="8" y="10"/>
                      <a:pt x="7" y="11"/>
                      <a:pt x="8" y="11"/>
                    </a:cubicBezTo>
                    <a:cubicBezTo>
                      <a:pt x="8" y="11"/>
                      <a:pt x="8" y="11"/>
                      <a:pt x="9" y="11"/>
                    </a:cubicBezTo>
                    <a:cubicBezTo>
                      <a:pt x="9" y="11"/>
                      <a:pt x="9" y="11"/>
                      <a:pt x="9" y="11"/>
                    </a:cubicBezTo>
                    <a:cubicBezTo>
                      <a:pt x="10" y="12"/>
                      <a:pt x="9" y="12"/>
                      <a:pt x="10" y="12"/>
                    </a:cubicBezTo>
                    <a:cubicBezTo>
                      <a:pt x="10" y="12"/>
                      <a:pt x="10" y="12"/>
                      <a:pt x="11" y="12"/>
                    </a:cubicBezTo>
                    <a:cubicBezTo>
                      <a:pt x="12" y="13"/>
                      <a:pt x="12" y="13"/>
                      <a:pt x="13" y="13"/>
                    </a:cubicBezTo>
                    <a:cubicBezTo>
                      <a:pt x="14" y="13"/>
                      <a:pt x="14" y="13"/>
                      <a:pt x="14" y="13"/>
                    </a:cubicBezTo>
                    <a:cubicBezTo>
                      <a:pt x="15" y="14"/>
                      <a:pt x="16" y="13"/>
                      <a:pt x="16" y="14"/>
                    </a:cubicBezTo>
                    <a:cubicBezTo>
                      <a:pt x="16" y="14"/>
                      <a:pt x="16" y="14"/>
                      <a:pt x="17" y="15"/>
                    </a:cubicBezTo>
                    <a:cubicBezTo>
                      <a:pt x="17" y="15"/>
                      <a:pt x="18" y="15"/>
                      <a:pt x="18" y="16"/>
                    </a:cubicBezTo>
                    <a:cubicBezTo>
                      <a:pt x="18" y="16"/>
                      <a:pt x="18" y="16"/>
                      <a:pt x="18" y="17"/>
                    </a:cubicBezTo>
                    <a:cubicBezTo>
                      <a:pt x="18" y="17"/>
                      <a:pt x="19" y="18"/>
                      <a:pt x="19" y="18"/>
                    </a:cubicBezTo>
                    <a:cubicBezTo>
                      <a:pt x="19" y="18"/>
                      <a:pt x="19" y="19"/>
                      <a:pt x="19" y="19"/>
                    </a:cubicBezTo>
                    <a:cubicBezTo>
                      <a:pt x="20" y="20"/>
                      <a:pt x="20" y="20"/>
                      <a:pt x="20" y="21"/>
                    </a:cubicBezTo>
                    <a:cubicBezTo>
                      <a:pt x="20" y="21"/>
                      <a:pt x="20" y="21"/>
                      <a:pt x="20" y="22"/>
                    </a:cubicBezTo>
                    <a:cubicBezTo>
                      <a:pt x="20" y="22"/>
                      <a:pt x="19" y="23"/>
                      <a:pt x="20" y="23"/>
                    </a:cubicBezTo>
                    <a:cubicBezTo>
                      <a:pt x="20" y="23"/>
                      <a:pt x="20" y="23"/>
                      <a:pt x="21" y="23"/>
                    </a:cubicBezTo>
                    <a:cubicBezTo>
                      <a:pt x="21" y="23"/>
                      <a:pt x="22" y="23"/>
                      <a:pt x="22" y="23"/>
                    </a:cubicBezTo>
                    <a:cubicBezTo>
                      <a:pt x="23" y="23"/>
                      <a:pt x="23" y="23"/>
                      <a:pt x="23" y="24"/>
                    </a:cubicBezTo>
                    <a:cubicBezTo>
                      <a:pt x="23" y="24"/>
                      <a:pt x="24" y="25"/>
                      <a:pt x="24" y="25"/>
                    </a:cubicBezTo>
                    <a:cubicBezTo>
                      <a:pt x="24" y="25"/>
                      <a:pt x="24" y="25"/>
                      <a:pt x="24" y="25"/>
                    </a:cubicBezTo>
                    <a:cubicBezTo>
                      <a:pt x="24" y="21"/>
                      <a:pt x="24" y="21"/>
                      <a:pt x="24" y="21"/>
                    </a:cubicBezTo>
                    <a:cubicBezTo>
                      <a:pt x="25" y="16"/>
                      <a:pt x="25" y="16"/>
                      <a:pt x="25" y="16"/>
                    </a:cubicBezTo>
                    <a:cubicBezTo>
                      <a:pt x="25" y="11"/>
                      <a:pt x="25" y="11"/>
                      <a:pt x="25" y="11"/>
                    </a:cubicBezTo>
                    <a:cubicBezTo>
                      <a:pt x="25" y="7"/>
                      <a:pt x="25" y="7"/>
                      <a:pt x="25" y="7"/>
                    </a:cubicBezTo>
                    <a:cubicBezTo>
                      <a:pt x="25" y="7"/>
                      <a:pt x="25" y="7"/>
                      <a:pt x="25" y="7"/>
                    </a:cubicBezTo>
                    <a:cubicBezTo>
                      <a:pt x="25" y="7"/>
                      <a:pt x="25" y="6"/>
                      <a:pt x="24" y="6"/>
                    </a:cubicBezTo>
                    <a:cubicBezTo>
                      <a:pt x="24" y="6"/>
                      <a:pt x="23" y="6"/>
                      <a:pt x="23" y="6"/>
                    </a:cubicBezTo>
                    <a:cubicBezTo>
                      <a:pt x="23" y="6"/>
                      <a:pt x="22" y="6"/>
                      <a:pt x="22" y="6"/>
                    </a:cubicBezTo>
                    <a:cubicBezTo>
                      <a:pt x="21" y="6"/>
                      <a:pt x="21" y="6"/>
                      <a:pt x="20" y="5"/>
                    </a:cubicBezTo>
                    <a:cubicBezTo>
                      <a:pt x="20" y="5"/>
                      <a:pt x="20" y="5"/>
                      <a:pt x="20" y="5"/>
                    </a:cubicBezTo>
                    <a:cubicBezTo>
                      <a:pt x="20" y="5"/>
                      <a:pt x="19" y="5"/>
                      <a:pt x="19" y="5"/>
                    </a:cubicBezTo>
                    <a:cubicBezTo>
                      <a:pt x="19" y="4"/>
                      <a:pt x="19" y="4"/>
                      <a:pt x="18" y="4"/>
                    </a:cubicBezTo>
                    <a:cubicBezTo>
                      <a:pt x="18" y="4"/>
                      <a:pt x="18" y="4"/>
                      <a:pt x="17" y="4"/>
                    </a:cubicBezTo>
                    <a:cubicBezTo>
                      <a:pt x="17" y="4"/>
                      <a:pt x="16" y="4"/>
                      <a:pt x="16" y="4"/>
                    </a:cubicBezTo>
                    <a:cubicBezTo>
                      <a:pt x="16" y="5"/>
                      <a:pt x="16" y="5"/>
                      <a:pt x="16" y="6"/>
                    </a:cubicBezTo>
                    <a:cubicBezTo>
                      <a:pt x="16" y="6"/>
                      <a:pt x="15" y="6"/>
                      <a:pt x="15" y="6"/>
                    </a:cubicBezTo>
                    <a:cubicBezTo>
                      <a:pt x="15" y="6"/>
                      <a:pt x="14" y="6"/>
                      <a:pt x="14" y="6"/>
                    </a:cubicBezTo>
                    <a:cubicBezTo>
                      <a:pt x="13" y="6"/>
                      <a:pt x="13" y="7"/>
                      <a:pt x="13" y="7"/>
                    </a:cubicBezTo>
                    <a:cubicBezTo>
                      <a:pt x="13" y="7"/>
                      <a:pt x="13" y="7"/>
                      <a:pt x="12" y="7"/>
                    </a:cubicBezTo>
                    <a:cubicBezTo>
                      <a:pt x="12" y="8"/>
                      <a:pt x="13" y="8"/>
                      <a:pt x="12" y="8"/>
                    </a:cubicBezTo>
                    <a:cubicBezTo>
                      <a:pt x="12" y="8"/>
                      <a:pt x="12" y="9"/>
                      <a:pt x="12" y="9"/>
                    </a:cubicBezTo>
                    <a:cubicBezTo>
                      <a:pt x="11" y="9"/>
                      <a:pt x="11" y="9"/>
                      <a:pt x="10" y="9"/>
                    </a:cubicBezTo>
                    <a:cubicBezTo>
                      <a:pt x="10" y="8"/>
                      <a:pt x="10" y="8"/>
                      <a:pt x="10" y="8"/>
                    </a:cubicBezTo>
                    <a:cubicBezTo>
                      <a:pt x="9" y="7"/>
                      <a:pt x="9" y="7"/>
                      <a:pt x="9" y="7"/>
                    </a:cubicBezTo>
                    <a:cubicBezTo>
                      <a:pt x="9" y="6"/>
                      <a:pt x="9" y="6"/>
                      <a:pt x="9" y="6"/>
                    </a:cubicBezTo>
                    <a:cubicBezTo>
                      <a:pt x="9" y="5"/>
                      <a:pt x="9" y="5"/>
                      <a:pt x="9" y="4"/>
                    </a:cubicBezTo>
                    <a:cubicBezTo>
                      <a:pt x="8" y="3"/>
                      <a:pt x="8" y="3"/>
                      <a:pt x="8" y="3"/>
                    </a:cubicBezTo>
                    <a:cubicBezTo>
                      <a:pt x="8" y="2"/>
                      <a:pt x="8" y="2"/>
                      <a:pt x="8" y="2"/>
                    </a:cubicBezTo>
                    <a:cubicBezTo>
                      <a:pt x="7" y="1"/>
                      <a:pt x="7" y="1"/>
                      <a:pt x="7" y="1"/>
                    </a:cubicBezTo>
                    <a:cubicBezTo>
                      <a:pt x="6" y="1"/>
                      <a:pt x="6" y="1"/>
                      <a:pt x="6" y="1"/>
                    </a:cubicBezTo>
                    <a:cubicBezTo>
                      <a:pt x="5" y="1"/>
                      <a:pt x="5" y="1"/>
                      <a:pt x="5" y="1"/>
                    </a:cubicBezTo>
                    <a:cubicBezTo>
                      <a:pt x="4" y="0"/>
                      <a:pt x="4" y="0"/>
                      <a:pt x="4" y="0"/>
                    </a:cubicBezTo>
                    <a:cubicBezTo>
                      <a:pt x="3" y="0"/>
                      <a:pt x="3" y="0"/>
                      <a:pt x="3" y="1"/>
                    </a:cubicBezTo>
                    <a:cubicBezTo>
                      <a:pt x="3" y="1"/>
                      <a:pt x="2" y="1"/>
                      <a:pt x="2" y="1"/>
                    </a:cubicBezTo>
                    <a:cubicBezTo>
                      <a:pt x="1" y="1"/>
                      <a:pt x="1" y="1"/>
                      <a:pt x="1" y="2"/>
                    </a:cubicBezTo>
                    <a:cubicBezTo>
                      <a:pt x="0" y="2"/>
                      <a:pt x="1" y="2"/>
                      <a:pt x="0" y="2"/>
                    </a:cubicBezTo>
                    <a:cubicBezTo>
                      <a:pt x="0" y="3"/>
                      <a:pt x="0" y="3"/>
                      <a:pt x="0" y="3"/>
                    </a:cubicBezTo>
                    <a:cubicBezTo>
                      <a:pt x="0" y="3"/>
                      <a:pt x="0" y="4"/>
                      <a:pt x="0" y="4"/>
                    </a:cubicBezTo>
                    <a:cubicBezTo>
                      <a:pt x="0" y="4"/>
                      <a:pt x="1" y="4"/>
                      <a:pt x="1" y="4"/>
                    </a:cubicBezTo>
                    <a:cubicBezTo>
                      <a:pt x="2" y="4"/>
                      <a:pt x="2" y="4"/>
                      <a:pt x="2" y="4"/>
                    </a:cubicBezTo>
                    <a:cubicBezTo>
                      <a:pt x="2" y="4"/>
                      <a:pt x="2" y="5"/>
                      <a:pt x="2" y="5"/>
                    </a:cubicBezTo>
                    <a:cubicBezTo>
                      <a:pt x="2" y="5"/>
                      <a:pt x="3" y="5"/>
                      <a:pt x="3" y="6"/>
                    </a:cubicBezTo>
                    <a:cubicBezTo>
                      <a:pt x="3" y="6"/>
                      <a:pt x="3" y="6"/>
                      <a:pt x="4" y="6"/>
                    </a:cubicBezTo>
                    <a:cubicBezTo>
                      <a:pt x="5" y="6"/>
                      <a:pt x="5" y="6"/>
                      <a:pt x="6" y="6"/>
                    </a:cubicBezTo>
                    <a:cubicBezTo>
                      <a:pt x="6" y="6"/>
                      <a:pt x="6" y="6"/>
                      <a:pt x="7" y="6"/>
                    </a:cubicBezTo>
                    <a:cubicBezTo>
                      <a:pt x="7" y="6"/>
                      <a:pt x="7" y="6"/>
                      <a:pt x="7" y="7"/>
                    </a:cubicBezTo>
                    <a:cubicBezTo>
                      <a:pt x="7" y="7"/>
                      <a:pt x="6" y="6"/>
                      <a:pt x="5"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68"/>
              <p:cNvSpPr>
                <a:spLocks/>
              </p:cNvSpPr>
              <p:nvPr/>
            </p:nvSpPr>
            <p:spPr bwMode="auto">
              <a:xfrm>
                <a:off x="9029702" y="3605214"/>
                <a:ext cx="22225" cy="33338"/>
              </a:xfrm>
              <a:custGeom>
                <a:avLst/>
                <a:gdLst>
                  <a:gd name="T0" fmla="*/ 2 w 2"/>
                  <a:gd name="T1" fmla="*/ 2 h 3"/>
                  <a:gd name="T2" fmla="*/ 2 w 2"/>
                  <a:gd name="T3" fmla="*/ 0 h 3"/>
                  <a:gd name="T4" fmla="*/ 1 w 2"/>
                  <a:gd name="T5" fmla="*/ 0 h 3"/>
                  <a:gd name="T6" fmla="*/ 0 w 2"/>
                  <a:gd name="T7" fmla="*/ 0 h 3"/>
                  <a:gd name="T8" fmla="*/ 0 w 2"/>
                  <a:gd name="T9" fmla="*/ 1 h 3"/>
                  <a:gd name="T10" fmla="*/ 0 w 2"/>
                  <a:gd name="T11" fmla="*/ 2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1"/>
                      <a:pt x="2" y="1"/>
                      <a:pt x="2" y="0"/>
                    </a:cubicBezTo>
                    <a:cubicBezTo>
                      <a:pt x="2" y="0"/>
                      <a:pt x="2" y="0"/>
                      <a:pt x="1" y="0"/>
                    </a:cubicBezTo>
                    <a:cubicBezTo>
                      <a:pt x="1" y="0"/>
                      <a:pt x="1" y="0"/>
                      <a:pt x="0" y="0"/>
                    </a:cubicBezTo>
                    <a:cubicBezTo>
                      <a:pt x="0" y="1"/>
                      <a:pt x="0" y="1"/>
                      <a:pt x="0" y="1"/>
                    </a:cubicBezTo>
                    <a:cubicBezTo>
                      <a:pt x="0" y="2"/>
                      <a:pt x="0" y="2"/>
                      <a:pt x="0" y="2"/>
                    </a:cubicBezTo>
                    <a:cubicBezTo>
                      <a:pt x="1" y="3"/>
                      <a:pt x="1" y="2"/>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69"/>
              <p:cNvSpPr>
                <a:spLocks/>
              </p:cNvSpPr>
              <p:nvPr/>
            </p:nvSpPr>
            <p:spPr bwMode="auto">
              <a:xfrm>
                <a:off x="8986839" y="3627439"/>
                <a:ext cx="42863" cy="42863"/>
              </a:xfrm>
              <a:custGeom>
                <a:avLst/>
                <a:gdLst>
                  <a:gd name="T0" fmla="*/ 0 w 4"/>
                  <a:gd name="T1" fmla="*/ 4 h 4"/>
                  <a:gd name="T2" fmla="*/ 2 w 4"/>
                  <a:gd name="T3" fmla="*/ 4 h 4"/>
                  <a:gd name="T4" fmla="*/ 3 w 4"/>
                  <a:gd name="T5" fmla="*/ 3 h 4"/>
                  <a:gd name="T6" fmla="*/ 4 w 4"/>
                  <a:gd name="T7" fmla="*/ 3 h 4"/>
                  <a:gd name="T8" fmla="*/ 4 w 4"/>
                  <a:gd name="T9" fmla="*/ 1 h 4"/>
                  <a:gd name="T10" fmla="*/ 3 w 4"/>
                  <a:gd name="T11" fmla="*/ 1 h 4"/>
                  <a:gd name="T12" fmla="*/ 2 w 4"/>
                  <a:gd name="T13" fmla="*/ 1 h 4"/>
                  <a:gd name="T14" fmla="*/ 1 w 4"/>
                  <a:gd name="T15" fmla="*/ 1 h 4"/>
                  <a:gd name="T16" fmla="*/ 0 w 4"/>
                  <a:gd name="T17" fmla="*/ 2 h 4"/>
                  <a:gd name="T18" fmla="*/ 0 w 4"/>
                  <a:gd name="T19" fmla="*/ 3 h 4"/>
                  <a:gd name="T20" fmla="*/ 0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4"/>
                    </a:moveTo>
                    <a:cubicBezTo>
                      <a:pt x="1" y="4"/>
                      <a:pt x="1" y="4"/>
                      <a:pt x="2" y="4"/>
                    </a:cubicBezTo>
                    <a:cubicBezTo>
                      <a:pt x="2" y="4"/>
                      <a:pt x="3" y="4"/>
                      <a:pt x="3" y="3"/>
                    </a:cubicBezTo>
                    <a:cubicBezTo>
                      <a:pt x="3" y="3"/>
                      <a:pt x="4" y="3"/>
                      <a:pt x="4" y="3"/>
                    </a:cubicBezTo>
                    <a:cubicBezTo>
                      <a:pt x="4" y="2"/>
                      <a:pt x="4" y="2"/>
                      <a:pt x="4" y="1"/>
                    </a:cubicBezTo>
                    <a:cubicBezTo>
                      <a:pt x="4" y="1"/>
                      <a:pt x="4" y="1"/>
                      <a:pt x="3" y="1"/>
                    </a:cubicBezTo>
                    <a:cubicBezTo>
                      <a:pt x="3" y="0"/>
                      <a:pt x="3" y="0"/>
                      <a:pt x="2" y="1"/>
                    </a:cubicBezTo>
                    <a:cubicBezTo>
                      <a:pt x="2" y="1"/>
                      <a:pt x="2" y="1"/>
                      <a:pt x="1" y="1"/>
                    </a:cubicBezTo>
                    <a:cubicBezTo>
                      <a:pt x="1" y="2"/>
                      <a:pt x="0" y="2"/>
                      <a:pt x="0" y="2"/>
                    </a:cubicBezTo>
                    <a:cubicBezTo>
                      <a:pt x="0" y="3"/>
                      <a:pt x="0" y="3"/>
                      <a:pt x="0" y="3"/>
                    </a:cubicBezTo>
                    <a:cubicBezTo>
                      <a:pt x="0" y="3"/>
                      <a:pt x="0" y="4"/>
                      <a:pt x="0"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70"/>
              <p:cNvSpPr>
                <a:spLocks/>
              </p:cNvSpPr>
              <p:nvPr/>
            </p:nvSpPr>
            <p:spPr bwMode="auto">
              <a:xfrm>
                <a:off x="8997952" y="3681414"/>
                <a:ext cx="22225" cy="11113"/>
              </a:xfrm>
              <a:custGeom>
                <a:avLst/>
                <a:gdLst>
                  <a:gd name="T0" fmla="*/ 1 w 2"/>
                  <a:gd name="T1" fmla="*/ 0 h 1"/>
                  <a:gd name="T2" fmla="*/ 0 w 2"/>
                  <a:gd name="T3" fmla="*/ 1 h 1"/>
                  <a:gd name="T4" fmla="*/ 1 w 2"/>
                  <a:gd name="T5" fmla="*/ 1 h 1"/>
                  <a:gd name="T6" fmla="*/ 2 w 2"/>
                  <a:gd name="T7" fmla="*/ 1 h 1"/>
                  <a:gd name="T8" fmla="*/ 2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0" y="0"/>
                      <a:pt x="0" y="1"/>
                    </a:cubicBezTo>
                    <a:cubicBezTo>
                      <a:pt x="0" y="1"/>
                      <a:pt x="1" y="1"/>
                      <a:pt x="1" y="1"/>
                    </a:cubicBezTo>
                    <a:cubicBezTo>
                      <a:pt x="1" y="1"/>
                      <a:pt x="1" y="1"/>
                      <a:pt x="2" y="1"/>
                    </a:cubicBezTo>
                    <a:cubicBezTo>
                      <a:pt x="2" y="0"/>
                      <a:pt x="2" y="0"/>
                      <a:pt x="2" y="0"/>
                    </a:cubicBezTo>
                    <a:cubicBezTo>
                      <a:pt x="2"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71"/>
              <p:cNvSpPr>
                <a:spLocks/>
              </p:cNvSpPr>
              <p:nvPr/>
            </p:nvSpPr>
            <p:spPr bwMode="auto">
              <a:xfrm>
                <a:off x="4387852" y="708026"/>
                <a:ext cx="280988" cy="96838"/>
              </a:xfrm>
              <a:custGeom>
                <a:avLst/>
                <a:gdLst>
                  <a:gd name="T0" fmla="*/ 2 w 26"/>
                  <a:gd name="T1" fmla="*/ 3 h 9"/>
                  <a:gd name="T2" fmla="*/ 3 w 26"/>
                  <a:gd name="T3" fmla="*/ 4 h 9"/>
                  <a:gd name="T4" fmla="*/ 5 w 26"/>
                  <a:gd name="T5" fmla="*/ 5 h 9"/>
                  <a:gd name="T6" fmla="*/ 6 w 26"/>
                  <a:gd name="T7" fmla="*/ 5 h 9"/>
                  <a:gd name="T8" fmla="*/ 7 w 26"/>
                  <a:gd name="T9" fmla="*/ 4 h 9"/>
                  <a:gd name="T10" fmla="*/ 9 w 26"/>
                  <a:gd name="T11" fmla="*/ 5 h 9"/>
                  <a:gd name="T12" fmla="*/ 8 w 26"/>
                  <a:gd name="T13" fmla="*/ 5 h 9"/>
                  <a:gd name="T14" fmla="*/ 6 w 26"/>
                  <a:gd name="T15" fmla="*/ 6 h 9"/>
                  <a:gd name="T16" fmla="*/ 8 w 26"/>
                  <a:gd name="T17" fmla="*/ 6 h 9"/>
                  <a:gd name="T18" fmla="*/ 8 w 26"/>
                  <a:gd name="T19" fmla="*/ 8 h 9"/>
                  <a:gd name="T20" fmla="*/ 9 w 26"/>
                  <a:gd name="T21" fmla="*/ 8 h 9"/>
                  <a:gd name="T22" fmla="*/ 12 w 26"/>
                  <a:gd name="T23" fmla="*/ 9 h 9"/>
                  <a:gd name="T24" fmla="*/ 13 w 26"/>
                  <a:gd name="T25" fmla="*/ 7 h 9"/>
                  <a:gd name="T26" fmla="*/ 14 w 26"/>
                  <a:gd name="T27" fmla="*/ 5 h 9"/>
                  <a:gd name="T28" fmla="*/ 14 w 26"/>
                  <a:gd name="T29" fmla="*/ 5 h 9"/>
                  <a:gd name="T30" fmla="*/ 15 w 26"/>
                  <a:gd name="T31" fmla="*/ 5 h 9"/>
                  <a:gd name="T32" fmla="*/ 17 w 26"/>
                  <a:gd name="T33" fmla="*/ 6 h 9"/>
                  <a:gd name="T34" fmla="*/ 18 w 26"/>
                  <a:gd name="T35" fmla="*/ 8 h 9"/>
                  <a:gd name="T36" fmla="*/ 20 w 26"/>
                  <a:gd name="T37" fmla="*/ 6 h 9"/>
                  <a:gd name="T38" fmla="*/ 20 w 26"/>
                  <a:gd name="T39" fmla="*/ 5 h 9"/>
                  <a:gd name="T40" fmla="*/ 18 w 26"/>
                  <a:gd name="T41" fmla="*/ 4 h 9"/>
                  <a:gd name="T42" fmla="*/ 15 w 26"/>
                  <a:gd name="T43" fmla="*/ 3 h 9"/>
                  <a:gd name="T44" fmla="*/ 16 w 26"/>
                  <a:gd name="T45" fmla="*/ 2 h 9"/>
                  <a:gd name="T46" fmla="*/ 17 w 26"/>
                  <a:gd name="T47" fmla="*/ 3 h 9"/>
                  <a:gd name="T48" fmla="*/ 20 w 26"/>
                  <a:gd name="T49" fmla="*/ 3 h 9"/>
                  <a:gd name="T50" fmla="*/ 23 w 26"/>
                  <a:gd name="T51" fmla="*/ 3 h 9"/>
                  <a:gd name="T52" fmla="*/ 25 w 26"/>
                  <a:gd name="T53" fmla="*/ 3 h 9"/>
                  <a:gd name="T54" fmla="*/ 26 w 26"/>
                  <a:gd name="T55" fmla="*/ 2 h 9"/>
                  <a:gd name="T56" fmla="*/ 24 w 26"/>
                  <a:gd name="T57" fmla="*/ 1 h 9"/>
                  <a:gd name="T58" fmla="*/ 22 w 26"/>
                  <a:gd name="T59" fmla="*/ 1 h 9"/>
                  <a:gd name="T60" fmla="*/ 19 w 26"/>
                  <a:gd name="T61" fmla="*/ 1 h 9"/>
                  <a:gd name="T62" fmla="*/ 14 w 26"/>
                  <a:gd name="T63" fmla="*/ 1 h 9"/>
                  <a:gd name="T64" fmla="*/ 13 w 26"/>
                  <a:gd name="T65" fmla="*/ 2 h 9"/>
                  <a:gd name="T66" fmla="*/ 13 w 26"/>
                  <a:gd name="T67" fmla="*/ 3 h 9"/>
                  <a:gd name="T68" fmla="*/ 11 w 26"/>
                  <a:gd name="T69" fmla="*/ 2 h 9"/>
                  <a:gd name="T70" fmla="*/ 9 w 26"/>
                  <a:gd name="T71" fmla="*/ 2 h 9"/>
                  <a:gd name="T72" fmla="*/ 9 w 26"/>
                  <a:gd name="T73" fmla="*/ 4 h 9"/>
                  <a:gd name="T74" fmla="*/ 8 w 26"/>
                  <a:gd name="T75" fmla="*/ 3 h 9"/>
                  <a:gd name="T76" fmla="*/ 7 w 26"/>
                  <a:gd name="T77" fmla="*/ 2 h 9"/>
                  <a:gd name="T78" fmla="*/ 5 w 26"/>
                  <a:gd name="T79" fmla="*/ 3 h 9"/>
                  <a:gd name="T80" fmla="*/ 4 w 26"/>
                  <a:gd name="T81" fmla="*/ 2 h 9"/>
                  <a:gd name="T82" fmla="*/ 1 w 26"/>
                  <a:gd name="T83" fmla="*/ 2 h 9"/>
                  <a:gd name="T84" fmla="*/ 1 w 26"/>
                  <a:gd name="T8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9">
                    <a:moveTo>
                      <a:pt x="1" y="3"/>
                    </a:moveTo>
                    <a:cubicBezTo>
                      <a:pt x="1" y="3"/>
                      <a:pt x="2" y="3"/>
                      <a:pt x="2" y="3"/>
                    </a:cubicBezTo>
                    <a:cubicBezTo>
                      <a:pt x="2" y="3"/>
                      <a:pt x="3" y="3"/>
                      <a:pt x="3" y="4"/>
                    </a:cubicBezTo>
                    <a:cubicBezTo>
                      <a:pt x="3" y="4"/>
                      <a:pt x="3" y="4"/>
                      <a:pt x="3" y="4"/>
                    </a:cubicBezTo>
                    <a:cubicBezTo>
                      <a:pt x="4" y="5"/>
                      <a:pt x="4" y="4"/>
                      <a:pt x="4" y="4"/>
                    </a:cubicBezTo>
                    <a:cubicBezTo>
                      <a:pt x="5" y="4"/>
                      <a:pt x="5" y="5"/>
                      <a:pt x="5" y="5"/>
                    </a:cubicBezTo>
                    <a:cubicBezTo>
                      <a:pt x="5" y="5"/>
                      <a:pt x="5" y="5"/>
                      <a:pt x="5" y="5"/>
                    </a:cubicBezTo>
                    <a:cubicBezTo>
                      <a:pt x="5" y="5"/>
                      <a:pt x="6" y="5"/>
                      <a:pt x="6" y="5"/>
                    </a:cubicBezTo>
                    <a:cubicBezTo>
                      <a:pt x="6" y="5"/>
                      <a:pt x="6" y="5"/>
                      <a:pt x="6" y="5"/>
                    </a:cubicBezTo>
                    <a:cubicBezTo>
                      <a:pt x="7" y="5"/>
                      <a:pt x="7" y="4"/>
                      <a:pt x="7" y="4"/>
                    </a:cubicBezTo>
                    <a:cubicBezTo>
                      <a:pt x="8" y="4"/>
                      <a:pt x="8" y="4"/>
                      <a:pt x="9" y="4"/>
                    </a:cubicBezTo>
                    <a:cubicBezTo>
                      <a:pt x="9" y="5"/>
                      <a:pt x="9" y="5"/>
                      <a:pt x="9" y="5"/>
                    </a:cubicBezTo>
                    <a:cubicBezTo>
                      <a:pt x="9" y="5"/>
                      <a:pt x="9" y="5"/>
                      <a:pt x="9" y="5"/>
                    </a:cubicBezTo>
                    <a:cubicBezTo>
                      <a:pt x="8" y="5"/>
                      <a:pt x="8" y="5"/>
                      <a:pt x="8" y="5"/>
                    </a:cubicBezTo>
                    <a:cubicBezTo>
                      <a:pt x="7" y="5"/>
                      <a:pt x="7" y="5"/>
                      <a:pt x="7" y="6"/>
                    </a:cubicBezTo>
                    <a:cubicBezTo>
                      <a:pt x="7" y="6"/>
                      <a:pt x="6" y="6"/>
                      <a:pt x="6" y="6"/>
                    </a:cubicBezTo>
                    <a:cubicBezTo>
                      <a:pt x="6" y="6"/>
                      <a:pt x="6" y="6"/>
                      <a:pt x="7" y="6"/>
                    </a:cubicBezTo>
                    <a:cubicBezTo>
                      <a:pt x="7" y="7"/>
                      <a:pt x="8" y="6"/>
                      <a:pt x="8" y="6"/>
                    </a:cubicBezTo>
                    <a:cubicBezTo>
                      <a:pt x="8" y="7"/>
                      <a:pt x="7" y="7"/>
                      <a:pt x="7" y="7"/>
                    </a:cubicBezTo>
                    <a:cubicBezTo>
                      <a:pt x="7" y="7"/>
                      <a:pt x="7" y="7"/>
                      <a:pt x="8" y="8"/>
                    </a:cubicBezTo>
                    <a:cubicBezTo>
                      <a:pt x="8" y="8"/>
                      <a:pt x="8" y="7"/>
                      <a:pt x="8" y="7"/>
                    </a:cubicBezTo>
                    <a:cubicBezTo>
                      <a:pt x="9" y="7"/>
                      <a:pt x="9" y="8"/>
                      <a:pt x="9" y="8"/>
                    </a:cubicBezTo>
                    <a:cubicBezTo>
                      <a:pt x="10" y="8"/>
                      <a:pt x="10" y="8"/>
                      <a:pt x="10" y="9"/>
                    </a:cubicBezTo>
                    <a:cubicBezTo>
                      <a:pt x="11" y="9"/>
                      <a:pt x="11" y="9"/>
                      <a:pt x="12" y="9"/>
                    </a:cubicBezTo>
                    <a:cubicBezTo>
                      <a:pt x="12" y="9"/>
                      <a:pt x="12" y="9"/>
                      <a:pt x="12" y="8"/>
                    </a:cubicBezTo>
                    <a:cubicBezTo>
                      <a:pt x="13" y="8"/>
                      <a:pt x="13" y="8"/>
                      <a:pt x="13" y="7"/>
                    </a:cubicBezTo>
                    <a:cubicBezTo>
                      <a:pt x="13" y="7"/>
                      <a:pt x="13" y="7"/>
                      <a:pt x="14" y="7"/>
                    </a:cubicBezTo>
                    <a:cubicBezTo>
                      <a:pt x="14" y="6"/>
                      <a:pt x="14" y="6"/>
                      <a:pt x="14" y="5"/>
                    </a:cubicBezTo>
                    <a:cubicBezTo>
                      <a:pt x="14" y="5"/>
                      <a:pt x="14" y="5"/>
                      <a:pt x="14" y="5"/>
                    </a:cubicBezTo>
                    <a:cubicBezTo>
                      <a:pt x="14" y="5"/>
                      <a:pt x="14" y="5"/>
                      <a:pt x="14" y="5"/>
                    </a:cubicBezTo>
                    <a:cubicBezTo>
                      <a:pt x="14" y="4"/>
                      <a:pt x="15" y="5"/>
                      <a:pt x="15" y="5"/>
                    </a:cubicBezTo>
                    <a:cubicBezTo>
                      <a:pt x="15" y="5"/>
                      <a:pt x="15" y="5"/>
                      <a:pt x="15" y="5"/>
                    </a:cubicBezTo>
                    <a:cubicBezTo>
                      <a:pt x="16" y="5"/>
                      <a:pt x="16" y="5"/>
                      <a:pt x="16" y="5"/>
                    </a:cubicBezTo>
                    <a:cubicBezTo>
                      <a:pt x="17" y="6"/>
                      <a:pt x="17" y="6"/>
                      <a:pt x="17" y="6"/>
                    </a:cubicBezTo>
                    <a:cubicBezTo>
                      <a:pt x="17" y="7"/>
                      <a:pt x="17" y="7"/>
                      <a:pt x="18" y="7"/>
                    </a:cubicBezTo>
                    <a:cubicBezTo>
                      <a:pt x="18" y="8"/>
                      <a:pt x="18" y="8"/>
                      <a:pt x="18" y="8"/>
                    </a:cubicBezTo>
                    <a:cubicBezTo>
                      <a:pt x="19" y="8"/>
                      <a:pt x="19" y="7"/>
                      <a:pt x="20" y="7"/>
                    </a:cubicBezTo>
                    <a:cubicBezTo>
                      <a:pt x="20" y="7"/>
                      <a:pt x="20" y="6"/>
                      <a:pt x="20" y="6"/>
                    </a:cubicBezTo>
                    <a:cubicBezTo>
                      <a:pt x="20" y="5"/>
                      <a:pt x="20" y="5"/>
                      <a:pt x="20" y="5"/>
                    </a:cubicBezTo>
                    <a:cubicBezTo>
                      <a:pt x="20" y="5"/>
                      <a:pt x="20" y="5"/>
                      <a:pt x="20" y="5"/>
                    </a:cubicBezTo>
                    <a:cubicBezTo>
                      <a:pt x="19" y="5"/>
                      <a:pt x="19" y="4"/>
                      <a:pt x="19" y="4"/>
                    </a:cubicBezTo>
                    <a:cubicBezTo>
                      <a:pt x="19" y="4"/>
                      <a:pt x="18" y="4"/>
                      <a:pt x="18" y="4"/>
                    </a:cubicBezTo>
                    <a:cubicBezTo>
                      <a:pt x="17" y="4"/>
                      <a:pt x="17" y="3"/>
                      <a:pt x="17" y="3"/>
                    </a:cubicBezTo>
                    <a:cubicBezTo>
                      <a:pt x="16" y="3"/>
                      <a:pt x="16" y="3"/>
                      <a:pt x="15" y="3"/>
                    </a:cubicBezTo>
                    <a:cubicBezTo>
                      <a:pt x="15" y="3"/>
                      <a:pt x="15" y="3"/>
                      <a:pt x="15" y="3"/>
                    </a:cubicBezTo>
                    <a:cubicBezTo>
                      <a:pt x="15" y="2"/>
                      <a:pt x="15" y="3"/>
                      <a:pt x="16" y="2"/>
                    </a:cubicBezTo>
                    <a:cubicBezTo>
                      <a:pt x="16" y="2"/>
                      <a:pt x="17" y="2"/>
                      <a:pt x="17" y="2"/>
                    </a:cubicBezTo>
                    <a:cubicBezTo>
                      <a:pt x="17" y="2"/>
                      <a:pt x="17" y="3"/>
                      <a:pt x="17" y="3"/>
                    </a:cubicBezTo>
                    <a:cubicBezTo>
                      <a:pt x="17" y="3"/>
                      <a:pt x="18" y="3"/>
                      <a:pt x="18" y="3"/>
                    </a:cubicBezTo>
                    <a:cubicBezTo>
                      <a:pt x="19" y="3"/>
                      <a:pt x="19" y="3"/>
                      <a:pt x="20" y="3"/>
                    </a:cubicBezTo>
                    <a:cubicBezTo>
                      <a:pt x="20" y="3"/>
                      <a:pt x="20" y="3"/>
                      <a:pt x="21" y="3"/>
                    </a:cubicBezTo>
                    <a:cubicBezTo>
                      <a:pt x="22" y="4"/>
                      <a:pt x="22" y="3"/>
                      <a:pt x="23" y="3"/>
                    </a:cubicBezTo>
                    <a:cubicBezTo>
                      <a:pt x="23" y="3"/>
                      <a:pt x="23" y="3"/>
                      <a:pt x="23" y="3"/>
                    </a:cubicBezTo>
                    <a:cubicBezTo>
                      <a:pt x="24" y="3"/>
                      <a:pt x="24" y="3"/>
                      <a:pt x="25" y="3"/>
                    </a:cubicBezTo>
                    <a:cubicBezTo>
                      <a:pt x="25" y="3"/>
                      <a:pt x="25" y="2"/>
                      <a:pt x="25" y="2"/>
                    </a:cubicBezTo>
                    <a:cubicBezTo>
                      <a:pt x="26" y="2"/>
                      <a:pt x="26" y="2"/>
                      <a:pt x="26" y="2"/>
                    </a:cubicBezTo>
                    <a:cubicBezTo>
                      <a:pt x="26" y="1"/>
                      <a:pt x="26" y="1"/>
                      <a:pt x="26" y="1"/>
                    </a:cubicBezTo>
                    <a:cubicBezTo>
                      <a:pt x="26" y="0"/>
                      <a:pt x="25" y="1"/>
                      <a:pt x="24" y="1"/>
                    </a:cubicBezTo>
                    <a:cubicBezTo>
                      <a:pt x="24" y="1"/>
                      <a:pt x="24" y="1"/>
                      <a:pt x="23" y="1"/>
                    </a:cubicBezTo>
                    <a:cubicBezTo>
                      <a:pt x="22" y="1"/>
                      <a:pt x="22" y="1"/>
                      <a:pt x="22" y="1"/>
                    </a:cubicBezTo>
                    <a:cubicBezTo>
                      <a:pt x="21" y="1"/>
                      <a:pt x="21" y="1"/>
                      <a:pt x="20" y="1"/>
                    </a:cubicBezTo>
                    <a:cubicBezTo>
                      <a:pt x="20" y="1"/>
                      <a:pt x="19" y="1"/>
                      <a:pt x="19" y="1"/>
                    </a:cubicBezTo>
                    <a:cubicBezTo>
                      <a:pt x="18" y="1"/>
                      <a:pt x="18" y="1"/>
                      <a:pt x="17" y="1"/>
                    </a:cubicBezTo>
                    <a:cubicBezTo>
                      <a:pt x="16" y="1"/>
                      <a:pt x="15" y="1"/>
                      <a:pt x="14" y="1"/>
                    </a:cubicBezTo>
                    <a:cubicBezTo>
                      <a:pt x="14" y="1"/>
                      <a:pt x="13" y="1"/>
                      <a:pt x="13" y="1"/>
                    </a:cubicBezTo>
                    <a:cubicBezTo>
                      <a:pt x="12" y="1"/>
                      <a:pt x="13" y="2"/>
                      <a:pt x="13" y="2"/>
                    </a:cubicBezTo>
                    <a:cubicBezTo>
                      <a:pt x="13" y="2"/>
                      <a:pt x="14" y="2"/>
                      <a:pt x="14" y="3"/>
                    </a:cubicBezTo>
                    <a:cubicBezTo>
                      <a:pt x="13" y="3"/>
                      <a:pt x="13" y="3"/>
                      <a:pt x="13" y="3"/>
                    </a:cubicBezTo>
                    <a:cubicBezTo>
                      <a:pt x="13" y="4"/>
                      <a:pt x="12" y="3"/>
                      <a:pt x="12" y="3"/>
                    </a:cubicBezTo>
                    <a:cubicBezTo>
                      <a:pt x="12" y="3"/>
                      <a:pt x="12" y="3"/>
                      <a:pt x="11" y="2"/>
                    </a:cubicBezTo>
                    <a:cubicBezTo>
                      <a:pt x="11" y="2"/>
                      <a:pt x="11" y="2"/>
                      <a:pt x="10" y="2"/>
                    </a:cubicBezTo>
                    <a:cubicBezTo>
                      <a:pt x="10" y="2"/>
                      <a:pt x="9" y="2"/>
                      <a:pt x="9" y="2"/>
                    </a:cubicBezTo>
                    <a:cubicBezTo>
                      <a:pt x="9" y="2"/>
                      <a:pt x="10" y="3"/>
                      <a:pt x="10" y="3"/>
                    </a:cubicBezTo>
                    <a:cubicBezTo>
                      <a:pt x="9" y="3"/>
                      <a:pt x="9" y="4"/>
                      <a:pt x="9" y="4"/>
                    </a:cubicBezTo>
                    <a:cubicBezTo>
                      <a:pt x="9" y="4"/>
                      <a:pt x="9" y="3"/>
                      <a:pt x="9" y="3"/>
                    </a:cubicBezTo>
                    <a:cubicBezTo>
                      <a:pt x="8" y="3"/>
                      <a:pt x="8" y="3"/>
                      <a:pt x="8" y="3"/>
                    </a:cubicBezTo>
                    <a:cubicBezTo>
                      <a:pt x="8" y="3"/>
                      <a:pt x="7" y="2"/>
                      <a:pt x="7" y="2"/>
                    </a:cubicBezTo>
                    <a:cubicBezTo>
                      <a:pt x="7" y="2"/>
                      <a:pt x="7" y="2"/>
                      <a:pt x="7" y="2"/>
                    </a:cubicBezTo>
                    <a:cubicBezTo>
                      <a:pt x="6" y="2"/>
                      <a:pt x="6" y="2"/>
                      <a:pt x="6" y="3"/>
                    </a:cubicBezTo>
                    <a:cubicBezTo>
                      <a:pt x="6" y="3"/>
                      <a:pt x="6" y="3"/>
                      <a:pt x="5" y="3"/>
                    </a:cubicBezTo>
                    <a:cubicBezTo>
                      <a:pt x="5" y="4"/>
                      <a:pt x="5" y="3"/>
                      <a:pt x="5" y="2"/>
                    </a:cubicBezTo>
                    <a:cubicBezTo>
                      <a:pt x="4" y="2"/>
                      <a:pt x="4" y="2"/>
                      <a:pt x="4" y="2"/>
                    </a:cubicBezTo>
                    <a:cubicBezTo>
                      <a:pt x="4" y="1"/>
                      <a:pt x="3" y="2"/>
                      <a:pt x="2" y="2"/>
                    </a:cubicBezTo>
                    <a:cubicBezTo>
                      <a:pt x="2" y="2"/>
                      <a:pt x="2" y="2"/>
                      <a:pt x="1" y="2"/>
                    </a:cubicBezTo>
                    <a:cubicBezTo>
                      <a:pt x="1" y="2"/>
                      <a:pt x="0" y="2"/>
                      <a:pt x="0" y="3"/>
                    </a:cubicBezTo>
                    <a:cubicBezTo>
                      <a:pt x="1" y="3"/>
                      <a:pt x="1" y="3"/>
                      <a:pt x="1" y="3"/>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72"/>
              <p:cNvSpPr>
                <a:spLocks/>
              </p:cNvSpPr>
              <p:nvPr/>
            </p:nvSpPr>
            <p:spPr bwMode="auto">
              <a:xfrm>
                <a:off x="6892927" y="3119439"/>
                <a:ext cx="22225" cy="20638"/>
              </a:xfrm>
              <a:custGeom>
                <a:avLst/>
                <a:gdLst>
                  <a:gd name="T0" fmla="*/ 1 w 2"/>
                  <a:gd name="T1" fmla="*/ 2 h 2"/>
                  <a:gd name="T2" fmla="*/ 1 w 2"/>
                  <a:gd name="T3" fmla="*/ 2 h 2"/>
                  <a:gd name="T4" fmla="*/ 2 w 2"/>
                  <a:gd name="T5" fmla="*/ 2 h 2"/>
                  <a:gd name="T6" fmla="*/ 2 w 2"/>
                  <a:gd name="T7" fmla="*/ 1 h 2"/>
                  <a:gd name="T8" fmla="*/ 1 w 2"/>
                  <a:gd name="T9" fmla="*/ 0 h 2"/>
                  <a:gd name="T10" fmla="*/ 0 w 2"/>
                  <a:gd name="T11" fmla="*/ 0 h 2"/>
                  <a:gd name="T12" fmla="*/ 0 w 2"/>
                  <a:gd name="T13" fmla="*/ 1 h 2"/>
                  <a:gd name="T14" fmla="*/ 1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2"/>
                    </a:moveTo>
                    <a:cubicBezTo>
                      <a:pt x="1" y="2"/>
                      <a:pt x="1" y="2"/>
                      <a:pt x="1" y="2"/>
                    </a:cubicBezTo>
                    <a:cubicBezTo>
                      <a:pt x="2" y="2"/>
                      <a:pt x="2" y="2"/>
                      <a:pt x="2" y="2"/>
                    </a:cubicBezTo>
                    <a:cubicBezTo>
                      <a:pt x="2" y="2"/>
                      <a:pt x="2" y="1"/>
                      <a:pt x="2" y="1"/>
                    </a:cubicBezTo>
                    <a:cubicBezTo>
                      <a:pt x="2" y="1"/>
                      <a:pt x="2" y="0"/>
                      <a:pt x="1" y="0"/>
                    </a:cubicBezTo>
                    <a:cubicBezTo>
                      <a:pt x="1" y="0"/>
                      <a:pt x="1" y="0"/>
                      <a:pt x="0" y="0"/>
                    </a:cubicBezTo>
                    <a:cubicBezTo>
                      <a:pt x="0" y="0"/>
                      <a:pt x="0" y="0"/>
                      <a:pt x="0" y="1"/>
                    </a:cubicBezTo>
                    <a:cubicBezTo>
                      <a:pt x="0" y="1"/>
                      <a:pt x="1" y="1"/>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73"/>
              <p:cNvSpPr>
                <a:spLocks/>
              </p:cNvSpPr>
              <p:nvPr/>
            </p:nvSpPr>
            <p:spPr bwMode="auto">
              <a:xfrm>
                <a:off x="7486652" y="3270251"/>
                <a:ext cx="11113" cy="22225"/>
              </a:xfrm>
              <a:custGeom>
                <a:avLst/>
                <a:gdLst>
                  <a:gd name="T0" fmla="*/ 1 w 1"/>
                  <a:gd name="T1" fmla="*/ 1 h 2"/>
                  <a:gd name="T2" fmla="*/ 1 w 1"/>
                  <a:gd name="T3" fmla="*/ 1 h 2"/>
                  <a:gd name="T4" fmla="*/ 1 w 1"/>
                  <a:gd name="T5" fmla="*/ 0 h 2"/>
                  <a:gd name="T6" fmla="*/ 1 w 1"/>
                  <a:gd name="T7" fmla="*/ 1 h 2"/>
                  <a:gd name="T8" fmla="*/ 0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1"/>
                    </a:cubicBezTo>
                    <a:cubicBezTo>
                      <a:pt x="1" y="1"/>
                      <a:pt x="1" y="0"/>
                      <a:pt x="1" y="0"/>
                    </a:cubicBezTo>
                    <a:cubicBezTo>
                      <a:pt x="1" y="0"/>
                      <a:pt x="1" y="0"/>
                      <a:pt x="1" y="1"/>
                    </a:cubicBezTo>
                    <a:cubicBezTo>
                      <a:pt x="0" y="1"/>
                      <a:pt x="0" y="1"/>
                      <a:pt x="0" y="1"/>
                    </a:cubicBezTo>
                    <a:cubicBezTo>
                      <a:pt x="1" y="2"/>
                      <a:pt x="1" y="2"/>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74"/>
              <p:cNvSpPr>
                <a:spLocks/>
              </p:cNvSpPr>
              <p:nvPr/>
            </p:nvSpPr>
            <p:spPr bwMode="auto">
              <a:xfrm>
                <a:off x="6924677" y="3151189"/>
                <a:ext cx="11113" cy="11113"/>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1"/>
                      <a:pt x="1" y="1"/>
                    </a:cubicBezTo>
                    <a:cubicBezTo>
                      <a:pt x="1" y="0"/>
                      <a:pt x="0" y="0"/>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75"/>
              <p:cNvSpPr>
                <a:spLocks/>
              </p:cNvSpPr>
              <p:nvPr/>
            </p:nvSpPr>
            <p:spPr bwMode="auto">
              <a:xfrm>
                <a:off x="5262564" y="3270251"/>
                <a:ext cx="11113" cy="11113"/>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1"/>
                    </a:cubicBezTo>
                    <a:cubicBezTo>
                      <a:pt x="1" y="0"/>
                      <a:pt x="1"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76"/>
              <p:cNvSpPr>
                <a:spLocks/>
              </p:cNvSpPr>
              <p:nvPr/>
            </p:nvSpPr>
            <p:spPr bwMode="auto">
              <a:xfrm>
                <a:off x="7853364" y="1649414"/>
                <a:ext cx="22225" cy="20638"/>
              </a:xfrm>
              <a:custGeom>
                <a:avLst/>
                <a:gdLst>
                  <a:gd name="T0" fmla="*/ 2 w 2"/>
                  <a:gd name="T1" fmla="*/ 0 h 2"/>
                  <a:gd name="T2" fmla="*/ 1 w 2"/>
                  <a:gd name="T3" fmla="*/ 1 h 2"/>
                  <a:gd name="T4" fmla="*/ 1 w 2"/>
                  <a:gd name="T5" fmla="*/ 2 h 2"/>
                  <a:gd name="T6" fmla="*/ 2 w 2"/>
                  <a:gd name="T7" fmla="*/ 2 h 2"/>
                  <a:gd name="T8" fmla="*/ 2 w 2"/>
                  <a:gd name="T9" fmla="*/ 1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1" y="0"/>
                      <a:pt x="1" y="1"/>
                      <a:pt x="1" y="1"/>
                    </a:cubicBezTo>
                    <a:cubicBezTo>
                      <a:pt x="1" y="1"/>
                      <a:pt x="0" y="2"/>
                      <a:pt x="1" y="2"/>
                    </a:cubicBezTo>
                    <a:cubicBezTo>
                      <a:pt x="1" y="2"/>
                      <a:pt x="1" y="2"/>
                      <a:pt x="2" y="2"/>
                    </a:cubicBezTo>
                    <a:cubicBezTo>
                      <a:pt x="2" y="2"/>
                      <a:pt x="2" y="1"/>
                      <a:pt x="2" y="1"/>
                    </a:cubicBezTo>
                    <a:cubicBezTo>
                      <a:pt x="2" y="1"/>
                      <a:pt x="2" y="1"/>
                      <a:pt x="2" y="0"/>
                    </a:cubicBezTo>
                    <a:cubicBezTo>
                      <a:pt x="2" y="0"/>
                      <a:pt x="2"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177"/>
              <p:cNvSpPr>
                <a:spLocks/>
              </p:cNvSpPr>
              <p:nvPr/>
            </p:nvSpPr>
            <p:spPr bwMode="auto">
              <a:xfrm>
                <a:off x="7821614" y="1670051"/>
                <a:ext cx="31750" cy="44450"/>
              </a:xfrm>
              <a:custGeom>
                <a:avLst/>
                <a:gdLst>
                  <a:gd name="T0" fmla="*/ 2 w 3"/>
                  <a:gd name="T1" fmla="*/ 2 h 4"/>
                  <a:gd name="T2" fmla="*/ 3 w 3"/>
                  <a:gd name="T3" fmla="*/ 1 h 4"/>
                  <a:gd name="T4" fmla="*/ 2 w 3"/>
                  <a:gd name="T5" fmla="*/ 0 h 4"/>
                  <a:gd name="T6" fmla="*/ 1 w 3"/>
                  <a:gd name="T7" fmla="*/ 1 h 4"/>
                  <a:gd name="T8" fmla="*/ 0 w 3"/>
                  <a:gd name="T9" fmla="*/ 2 h 4"/>
                  <a:gd name="T10" fmla="*/ 0 w 3"/>
                  <a:gd name="T11" fmla="*/ 3 h 4"/>
                  <a:gd name="T12" fmla="*/ 0 w 3"/>
                  <a:gd name="T13" fmla="*/ 3 h 4"/>
                  <a:gd name="T14" fmla="*/ 1 w 3"/>
                  <a:gd name="T15" fmla="*/ 3 h 4"/>
                  <a:gd name="T16" fmla="*/ 1 w 3"/>
                  <a:gd name="T17" fmla="*/ 2 h 4"/>
                  <a:gd name="T18" fmla="*/ 2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2"/>
                    </a:moveTo>
                    <a:cubicBezTo>
                      <a:pt x="2" y="1"/>
                      <a:pt x="3" y="1"/>
                      <a:pt x="3" y="1"/>
                    </a:cubicBezTo>
                    <a:cubicBezTo>
                      <a:pt x="2" y="0"/>
                      <a:pt x="2" y="0"/>
                      <a:pt x="2" y="0"/>
                    </a:cubicBezTo>
                    <a:cubicBezTo>
                      <a:pt x="1" y="0"/>
                      <a:pt x="1" y="0"/>
                      <a:pt x="1" y="1"/>
                    </a:cubicBezTo>
                    <a:cubicBezTo>
                      <a:pt x="0" y="1"/>
                      <a:pt x="0" y="1"/>
                      <a:pt x="0" y="2"/>
                    </a:cubicBezTo>
                    <a:cubicBezTo>
                      <a:pt x="0" y="2"/>
                      <a:pt x="0" y="2"/>
                      <a:pt x="0" y="3"/>
                    </a:cubicBezTo>
                    <a:cubicBezTo>
                      <a:pt x="0" y="3"/>
                      <a:pt x="0" y="3"/>
                      <a:pt x="0" y="3"/>
                    </a:cubicBezTo>
                    <a:cubicBezTo>
                      <a:pt x="1" y="4"/>
                      <a:pt x="1" y="3"/>
                      <a:pt x="1" y="3"/>
                    </a:cubicBezTo>
                    <a:cubicBezTo>
                      <a:pt x="2" y="3"/>
                      <a:pt x="1" y="2"/>
                      <a:pt x="1" y="2"/>
                    </a:cubicBezTo>
                    <a:cubicBezTo>
                      <a:pt x="2" y="2"/>
                      <a:pt x="2" y="2"/>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78"/>
              <p:cNvSpPr>
                <a:spLocks/>
              </p:cNvSpPr>
              <p:nvPr/>
            </p:nvSpPr>
            <p:spPr bwMode="auto">
              <a:xfrm>
                <a:off x="7486652" y="1400176"/>
                <a:ext cx="227013" cy="258763"/>
              </a:xfrm>
              <a:custGeom>
                <a:avLst/>
                <a:gdLst>
                  <a:gd name="T0" fmla="*/ 19 w 21"/>
                  <a:gd name="T1" fmla="*/ 22 h 24"/>
                  <a:gd name="T2" fmla="*/ 18 w 21"/>
                  <a:gd name="T3" fmla="*/ 20 h 24"/>
                  <a:gd name="T4" fmla="*/ 17 w 21"/>
                  <a:gd name="T5" fmla="*/ 20 h 24"/>
                  <a:gd name="T6" fmla="*/ 16 w 21"/>
                  <a:gd name="T7" fmla="*/ 19 h 24"/>
                  <a:gd name="T8" fmla="*/ 15 w 21"/>
                  <a:gd name="T9" fmla="*/ 18 h 24"/>
                  <a:gd name="T10" fmla="*/ 15 w 21"/>
                  <a:gd name="T11" fmla="*/ 16 h 24"/>
                  <a:gd name="T12" fmla="*/ 14 w 21"/>
                  <a:gd name="T13" fmla="*/ 16 h 24"/>
                  <a:gd name="T14" fmla="*/ 15 w 21"/>
                  <a:gd name="T15" fmla="*/ 15 h 24"/>
                  <a:gd name="T16" fmla="*/ 16 w 21"/>
                  <a:gd name="T17" fmla="*/ 15 h 24"/>
                  <a:gd name="T18" fmla="*/ 17 w 21"/>
                  <a:gd name="T19" fmla="*/ 16 h 24"/>
                  <a:gd name="T20" fmla="*/ 17 w 21"/>
                  <a:gd name="T21" fmla="*/ 17 h 24"/>
                  <a:gd name="T22" fmla="*/ 18 w 21"/>
                  <a:gd name="T23" fmla="*/ 16 h 24"/>
                  <a:gd name="T24" fmla="*/ 18 w 21"/>
                  <a:gd name="T25" fmla="*/ 15 h 24"/>
                  <a:gd name="T26" fmla="*/ 17 w 21"/>
                  <a:gd name="T27" fmla="*/ 15 h 24"/>
                  <a:gd name="T28" fmla="*/ 16 w 21"/>
                  <a:gd name="T29" fmla="*/ 14 h 24"/>
                  <a:gd name="T30" fmla="*/ 16 w 21"/>
                  <a:gd name="T31" fmla="*/ 14 h 24"/>
                  <a:gd name="T32" fmla="*/ 14 w 21"/>
                  <a:gd name="T33" fmla="*/ 13 h 24"/>
                  <a:gd name="T34" fmla="*/ 13 w 21"/>
                  <a:gd name="T35" fmla="*/ 12 h 24"/>
                  <a:gd name="T36" fmla="*/ 12 w 21"/>
                  <a:gd name="T37" fmla="*/ 11 h 24"/>
                  <a:gd name="T38" fmla="*/ 11 w 21"/>
                  <a:gd name="T39" fmla="*/ 10 h 24"/>
                  <a:gd name="T40" fmla="*/ 11 w 21"/>
                  <a:gd name="T41" fmla="*/ 9 h 24"/>
                  <a:gd name="T42" fmla="*/ 10 w 21"/>
                  <a:gd name="T43" fmla="*/ 8 h 24"/>
                  <a:gd name="T44" fmla="*/ 9 w 21"/>
                  <a:gd name="T45" fmla="*/ 8 h 24"/>
                  <a:gd name="T46" fmla="*/ 8 w 21"/>
                  <a:gd name="T47" fmla="*/ 7 h 24"/>
                  <a:gd name="T48" fmla="*/ 7 w 21"/>
                  <a:gd name="T49" fmla="*/ 7 h 24"/>
                  <a:gd name="T50" fmla="*/ 7 w 21"/>
                  <a:gd name="T51" fmla="*/ 6 h 24"/>
                  <a:gd name="T52" fmla="*/ 6 w 21"/>
                  <a:gd name="T53" fmla="*/ 5 h 24"/>
                  <a:gd name="T54" fmla="*/ 5 w 21"/>
                  <a:gd name="T55" fmla="*/ 3 h 24"/>
                  <a:gd name="T56" fmla="*/ 4 w 21"/>
                  <a:gd name="T57" fmla="*/ 2 h 24"/>
                  <a:gd name="T58" fmla="*/ 3 w 21"/>
                  <a:gd name="T59" fmla="*/ 2 h 24"/>
                  <a:gd name="T60" fmla="*/ 2 w 21"/>
                  <a:gd name="T61" fmla="*/ 1 h 24"/>
                  <a:gd name="T62" fmla="*/ 1 w 21"/>
                  <a:gd name="T63" fmla="*/ 1 h 24"/>
                  <a:gd name="T64" fmla="*/ 0 w 21"/>
                  <a:gd name="T65" fmla="*/ 0 h 24"/>
                  <a:gd name="T66" fmla="*/ 1 w 21"/>
                  <a:gd name="T67" fmla="*/ 1 h 24"/>
                  <a:gd name="T68" fmla="*/ 1 w 21"/>
                  <a:gd name="T69" fmla="*/ 2 h 24"/>
                  <a:gd name="T70" fmla="*/ 1 w 21"/>
                  <a:gd name="T71" fmla="*/ 3 h 24"/>
                  <a:gd name="T72" fmla="*/ 2 w 21"/>
                  <a:gd name="T73" fmla="*/ 5 h 24"/>
                  <a:gd name="T74" fmla="*/ 4 w 21"/>
                  <a:gd name="T75" fmla="*/ 6 h 24"/>
                  <a:gd name="T76" fmla="*/ 5 w 21"/>
                  <a:gd name="T77" fmla="*/ 8 h 24"/>
                  <a:gd name="T78" fmla="*/ 6 w 21"/>
                  <a:gd name="T79" fmla="*/ 8 h 24"/>
                  <a:gd name="T80" fmla="*/ 7 w 21"/>
                  <a:gd name="T81" fmla="*/ 9 h 24"/>
                  <a:gd name="T82" fmla="*/ 8 w 21"/>
                  <a:gd name="T83" fmla="*/ 10 h 24"/>
                  <a:gd name="T84" fmla="*/ 9 w 21"/>
                  <a:gd name="T85" fmla="*/ 11 h 24"/>
                  <a:gd name="T86" fmla="*/ 9 w 21"/>
                  <a:gd name="T87" fmla="*/ 13 h 24"/>
                  <a:gd name="T88" fmla="*/ 11 w 21"/>
                  <a:gd name="T89" fmla="*/ 14 h 24"/>
                  <a:gd name="T90" fmla="*/ 12 w 21"/>
                  <a:gd name="T91" fmla="*/ 16 h 24"/>
                  <a:gd name="T92" fmla="*/ 12 w 21"/>
                  <a:gd name="T93" fmla="*/ 17 h 24"/>
                  <a:gd name="T94" fmla="*/ 14 w 21"/>
                  <a:gd name="T95" fmla="*/ 18 h 24"/>
                  <a:gd name="T96" fmla="*/ 14 w 21"/>
                  <a:gd name="T97" fmla="*/ 19 h 24"/>
                  <a:gd name="T98" fmla="*/ 14 w 21"/>
                  <a:gd name="T99" fmla="*/ 20 h 24"/>
                  <a:gd name="T100" fmla="*/ 15 w 21"/>
                  <a:gd name="T101" fmla="*/ 21 h 24"/>
                  <a:gd name="T102" fmla="*/ 16 w 21"/>
                  <a:gd name="T103" fmla="*/ 22 h 24"/>
                  <a:gd name="T104" fmla="*/ 16 w 21"/>
                  <a:gd name="T105" fmla="*/ 23 h 24"/>
                  <a:gd name="T106" fmla="*/ 18 w 21"/>
                  <a:gd name="T107" fmla="*/ 24 h 24"/>
                  <a:gd name="T108" fmla="*/ 18 w 21"/>
                  <a:gd name="T109" fmla="*/ 22 h 24"/>
                  <a:gd name="T110" fmla="*/ 18 w 21"/>
                  <a:gd name="T111" fmla="*/ 22 h 24"/>
                  <a:gd name="T112" fmla="*/ 19 w 21"/>
                  <a:gd name="T113" fmla="*/ 23 h 24"/>
                  <a:gd name="T114" fmla="*/ 21 w 21"/>
                  <a:gd name="T115" fmla="*/ 23 h 24"/>
                  <a:gd name="T116" fmla="*/ 19 w 21"/>
                  <a:gd name="T1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 h="24">
                    <a:moveTo>
                      <a:pt x="19" y="22"/>
                    </a:moveTo>
                    <a:cubicBezTo>
                      <a:pt x="19" y="21"/>
                      <a:pt x="18" y="21"/>
                      <a:pt x="18" y="20"/>
                    </a:cubicBezTo>
                    <a:cubicBezTo>
                      <a:pt x="17" y="20"/>
                      <a:pt x="17" y="20"/>
                      <a:pt x="17" y="20"/>
                    </a:cubicBezTo>
                    <a:cubicBezTo>
                      <a:pt x="17" y="19"/>
                      <a:pt x="16" y="19"/>
                      <a:pt x="16" y="19"/>
                    </a:cubicBezTo>
                    <a:cubicBezTo>
                      <a:pt x="16" y="19"/>
                      <a:pt x="16" y="18"/>
                      <a:pt x="15" y="18"/>
                    </a:cubicBezTo>
                    <a:cubicBezTo>
                      <a:pt x="15" y="17"/>
                      <a:pt x="15" y="17"/>
                      <a:pt x="15" y="16"/>
                    </a:cubicBezTo>
                    <a:cubicBezTo>
                      <a:pt x="15" y="16"/>
                      <a:pt x="14" y="16"/>
                      <a:pt x="14" y="16"/>
                    </a:cubicBezTo>
                    <a:cubicBezTo>
                      <a:pt x="14" y="15"/>
                      <a:pt x="14" y="15"/>
                      <a:pt x="15" y="15"/>
                    </a:cubicBezTo>
                    <a:cubicBezTo>
                      <a:pt x="15" y="15"/>
                      <a:pt x="15" y="15"/>
                      <a:pt x="16" y="15"/>
                    </a:cubicBezTo>
                    <a:cubicBezTo>
                      <a:pt x="16" y="15"/>
                      <a:pt x="16" y="16"/>
                      <a:pt x="17" y="16"/>
                    </a:cubicBezTo>
                    <a:cubicBezTo>
                      <a:pt x="17" y="16"/>
                      <a:pt x="17" y="17"/>
                      <a:pt x="17" y="17"/>
                    </a:cubicBezTo>
                    <a:cubicBezTo>
                      <a:pt x="18" y="17"/>
                      <a:pt x="18" y="17"/>
                      <a:pt x="18" y="16"/>
                    </a:cubicBezTo>
                    <a:cubicBezTo>
                      <a:pt x="19" y="16"/>
                      <a:pt x="18" y="16"/>
                      <a:pt x="18" y="15"/>
                    </a:cubicBezTo>
                    <a:cubicBezTo>
                      <a:pt x="17" y="15"/>
                      <a:pt x="17" y="15"/>
                      <a:pt x="17" y="15"/>
                    </a:cubicBezTo>
                    <a:cubicBezTo>
                      <a:pt x="17" y="15"/>
                      <a:pt x="17" y="15"/>
                      <a:pt x="16" y="14"/>
                    </a:cubicBezTo>
                    <a:cubicBezTo>
                      <a:pt x="16" y="14"/>
                      <a:pt x="16" y="14"/>
                      <a:pt x="16" y="14"/>
                    </a:cubicBezTo>
                    <a:cubicBezTo>
                      <a:pt x="15" y="13"/>
                      <a:pt x="15" y="13"/>
                      <a:pt x="14" y="13"/>
                    </a:cubicBezTo>
                    <a:cubicBezTo>
                      <a:pt x="14" y="12"/>
                      <a:pt x="14" y="12"/>
                      <a:pt x="13" y="12"/>
                    </a:cubicBezTo>
                    <a:cubicBezTo>
                      <a:pt x="13" y="12"/>
                      <a:pt x="13" y="12"/>
                      <a:pt x="12" y="11"/>
                    </a:cubicBezTo>
                    <a:cubicBezTo>
                      <a:pt x="12" y="11"/>
                      <a:pt x="12" y="11"/>
                      <a:pt x="11" y="10"/>
                    </a:cubicBezTo>
                    <a:cubicBezTo>
                      <a:pt x="11" y="10"/>
                      <a:pt x="11" y="10"/>
                      <a:pt x="11" y="9"/>
                    </a:cubicBezTo>
                    <a:cubicBezTo>
                      <a:pt x="11" y="9"/>
                      <a:pt x="10" y="8"/>
                      <a:pt x="10" y="8"/>
                    </a:cubicBezTo>
                    <a:cubicBezTo>
                      <a:pt x="10" y="8"/>
                      <a:pt x="9" y="8"/>
                      <a:pt x="9" y="8"/>
                    </a:cubicBezTo>
                    <a:cubicBezTo>
                      <a:pt x="8" y="8"/>
                      <a:pt x="9" y="7"/>
                      <a:pt x="8" y="7"/>
                    </a:cubicBezTo>
                    <a:cubicBezTo>
                      <a:pt x="8" y="7"/>
                      <a:pt x="8" y="7"/>
                      <a:pt x="7" y="7"/>
                    </a:cubicBezTo>
                    <a:cubicBezTo>
                      <a:pt x="7" y="6"/>
                      <a:pt x="7" y="6"/>
                      <a:pt x="7" y="6"/>
                    </a:cubicBezTo>
                    <a:cubicBezTo>
                      <a:pt x="7" y="5"/>
                      <a:pt x="7" y="5"/>
                      <a:pt x="6" y="5"/>
                    </a:cubicBezTo>
                    <a:cubicBezTo>
                      <a:pt x="6" y="4"/>
                      <a:pt x="5" y="4"/>
                      <a:pt x="5" y="3"/>
                    </a:cubicBezTo>
                    <a:cubicBezTo>
                      <a:pt x="4" y="3"/>
                      <a:pt x="4" y="3"/>
                      <a:pt x="4" y="2"/>
                    </a:cubicBezTo>
                    <a:cubicBezTo>
                      <a:pt x="4" y="2"/>
                      <a:pt x="3" y="2"/>
                      <a:pt x="3" y="2"/>
                    </a:cubicBezTo>
                    <a:cubicBezTo>
                      <a:pt x="3" y="2"/>
                      <a:pt x="3" y="2"/>
                      <a:pt x="2" y="1"/>
                    </a:cubicBezTo>
                    <a:cubicBezTo>
                      <a:pt x="2" y="1"/>
                      <a:pt x="2" y="1"/>
                      <a:pt x="1" y="1"/>
                    </a:cubicBezTo>
                    <a:cubicBezTo>
                      <a:pt x="1" y="0"/>
                      <a:pt x="1" y="0"/>
                      <a:pt x="0" y="0"/>
                    </a:cubicBezTo>
                    <a:cubicBezTo>
                      <a:pt x="0" y="1"/>
                      <a:pt x="0" y="1"/>
                      <a:pt x="1" y="1"/>
                    </a:cubicBezTo>
                    <a:cubicBezTo>
                      <a:pt x="1" y="2"/>
                      <a:pt x="1" y="2"/>
                      <a:pt x="1" y="2"/>
                    </a:cubicBezTo>
                    <a:cubicBezTo>
                      <a:pt x="2" y="3"/>
                      <a:pt x="1" y="3"/>
                      <a:pt x="1" y="3"/>
                    </a:cubicBezTo>
                    <a:cubicBezTo>
                      <a:pt x="1" y="4"/>
                      <a:pt x="2" y="4"/>
                      <a:pt x="2" y="5"/>
                    </a:cubicBezTo>
                    <a:cubicBezTo>
                      <a:pt x="3" y="5"/>
                      <a:pt x="3" y="6"/>
                      <a:pt x="4" y="6"/>
                    </a:cubicBezTo>
                    <a:cubicBezTo>
                      <a:pt x="4" y="7"/>
                      <a:pt x="5" y="7"/>
                      <a:pt x="5" y="8"/>
                    </a:cubicBezTo>
                    <a:cubicBezTo>
                      <a:pt x="6" y="8"/>
                      <a:pt x="6" y="8"/>
                      <a:pt x="6" y="8"/>
                    </a:cubicBezTo>
                    <a:cubicBezTo>
                      <a:pt x="7" y="9"/>
                      <a:pt x="7" y="9"/>
                      <a:pt x="7" y="9"/>
                    </a:cubicBezTo>
                    <a:cubicBezTo>
                      <a:pt x="7" y="9"/>
                      <a:pt x="8" y="10"/>
                      <a:pt x="8" y="10"/>
                    </a:cubicBezTo>
                    <a:cubicBezTo>
                      <a:pt x="8" y="10"/>
                      <a:pt x="8" y="11"/>
                      <a:pt x="9" y="11"/>
                    </a:cubicBezTo>
                    <a:cubicBezTo>
                      <a:pt x="9" y="12"/>
                      <a:pt x="9" y="12"/>
                      <a:pt x="9" y="13"/>
                    </a:cubicBezTo>
                    <a:cubicBezTo>
                      <a:pt x="10" y="13"/>
                      <a:pt x="10" y="14"/>
                      <a:pt x="11" y="14"/>
                    </a:cubicBezTo>
                    <a:cubicBezTo>
                      <a:pt x="11" y="15"/>
                      <a:pt x="11" y="15"/>
                      <a:pt x="12" y="16"/>
                    </a:cubicBezTo>
                    <a:cubicBezTo>
                      <a:pt x="12" y="17"/>
                      <a:pt x="12" y="17"/>
                      <a:pt x="12" y="17"/>
                    </a:cubicBezTo>
                    <a:cubicBezTo>
                      <a:pt x="13" y="18"/>
                      <a:pt x="13" y="17"/>
                      <a:pt x="14" y="18"/>
                    </a:cubicBezTo>
                    <a:cubicBezTo>
                      <a:pt x="14" y="18"/>
                      <a:pt x="14" y="19"/>
                      <a:pt x="14" y="19"/>
                    </a:cubicBezTo>
                    <a:cubicBezTo>
                      <a:pt x="14" y="19"/>
                      <a:pt x="14" y="20"/>
                      <a:pt x="14" y="20"/>
                    </a:cubicBezTo>
                    <a:cubicBezTo>
                      <a:pt x="14" y="20"/>
                      <a:pt x="15" y="21"/>
                      <a:pt x="15" y="21"/>
                    </a:cubicBezTo>
                    <a:cubicBezTo>
                      <a:pt x="15" y="21"/>
                      <a:pt x="15" y="22"/>
                      <a:pt x="16" y="22"/>
                    </a:cubicBezTo>
                    <a:cubicBezTo>
                      <a:pt x="16" y="22"/>
                      <a:pt x="16" y="23"/>
                      <a:pt x="16" y="23"/>
                    </a:cubicBezTo>
                    <a:cubicBezTo>
                      <a:pt x="17" y="24"/>
                      <a:pt x="17" y="24"/>
                      <a:pt x="18" y="24"/>
                    </a:cubicBezTo>
                    <a:cubicBezTo>
                      <a:pt x="18" y="23"/>
                      <a:pt x="17" y="23"/>
                      <a:pt x="18" y="22"/>
                    </a:cubicBezTo>
                    <a:cubicBezTo>
                      <a:pt x="18" y="22"/>
                      <a:pt x="18" y="22"/>
                      <a:pt x="18" y="22"/>
                    </a:cubicBezTo>
                    <a:cubicBezTo>
                      <a:pt x="19" y="22"/>
                      <a:pt x="19" y="23"/>
                      <a:pt x="19" y="23"/>
                    </a:cubicBezTo>
                    <a:cubicBezTo>
                      <a:pt x="20" y="23"/>
                      <a:pt x="20" y="23"/>
                      <a:pt x="21" y="23"/>
                    </a:cubicBezTo>
                    <a:cubicBezTo>
                      <a:pt x="21" y="22"/>
                      <a:pt x="20" y="22"/>
                      <a:pt x="19" y="2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79"/>
              <p:cNvSpPr>
                <a:spLocks/>
              </p:cNvSpPr>
              <p:nvPr/>
            </p:nvSpPr>
            <p:spPr bwMode="auto">
              <a:xfrm>
                <a:off x="6234114" y="2103439"/>
                <a:ext cx="312738" cy="161925"/>
              </a:xfrm>
              <a:custGeom>
                <a:avLst/>
                <a:gdLst>
                  <a:gd name="T0" fmla="*/ 27 w 29"/>
                  <a:gd name="T1" fmla="*/ 15 h 15"/>
                  <a:gd name="T2" fmla="*/ 28 w 29"/>
                  <a:gd name="T3" fmla="*/ 15 h 15"/>
                  <a:gd name="T4" fmla="*/ 28 w 29"/>
                  <a:gd name="T5" fmla="*/ 13 h 15"/>
                  <a:gd name="T6" fmla="*/ 28 w 29"/>
                  <a:gd name="T7" fmla="*/ 13 h 15"/>
                  <a:gd name="T8" fmla="*/ 27 w 29"/>
                  <a:gd name="T9" fmla="*/ 12 h 15"/>
                  <a:gd name="T10" fmla="*/ 27 w 29"/>
                  <a:gd name="T11" fmla="*/ 10 h 15"/>
                  <a:gd name="T12" fmla="*/ 27 w 29"/>
                  <a:gd name="T13" fmla="*/ 10 h 15"/>
                  <a:gd name="T14" fmla="*/ 26 w 29"/>
                  <a:gd name="T15" fmla="*/ 10 h 15"/>
                  <a:gd name="T16" fmla="*/ 25 w 29"/>
                  <a:gd name="T17" fmla="*/ 9 h 15"/>
                  <a:gd name="T18" fmla="*/ 24 w 29"/>
                  <a:gd name="T19" fmla="*/ 9 h 15"/>
                  <a:gd name="T20" fmla="*/ 23 w 29"/>
                  <a:gd name="T21" fmla="*/ 8 h 15"/>
                  <a:gd name="T22" fmla="*/ 22 w 29"/>
                  <a:gd name="T23" fmla="*/ 8 h 15"/>
                  <a:gd name="T24" fmla="*/ 21 w 29"/>
                  <a:gd name="T25" fmla="*/ 9 h 15"/>
                  <a:gd name="T26" fmla="*/ 19 w 29"/>
                  <a:gd name="T27" fmla="*/ 8 h 15"/>
                  <a:gd name="T28" fmla="*/ 19 w 29"/>
                  <a:gd name="T29" fmla="*/ 7 h 15"/>
                  <a:gd name="T30" fmla="*/ 18 w 29"/>
                  <a:gd name="T31" fmla="*/ 7 h 15"/>
                  <a:gd name="T32" fmla="*/ 17 w 29"/>
                  <a:gd name="T33" fmla="*/ 7 h 15"/>
                  <a:gd name="T34" fmla="*/ 16 w 29"/>
                  <a:gd name="T35" fmla="*/ 6 h 15"/>
                  <a:gd name="T36" fmla="*/ 14 w 29"/>
                  <a:gd name="T37" fmla="*/ 5 h 15"/>
                  <a:gd name="T38" fmla="*/ 13 w 29"/>
                  <a:gd name="T39" fmla="*/ 5 h 15"/>
                  <a:gd name="T40" fmla="*/ 13 w 29"/>
                  <a:gd name="T41" fmla="*/ 4 h 15"/>
                  <a:gd name="T42" fmla="*/ 12 w 29"/>
                  <a:gd name="T43" fmla="*/ 4 h 15"/>
                  <a:gd name="T44" fmla="*/ 11 w 29"/>
                  <a:gd name="T45" fmla="*/ 3 h 15"/>
                  <a:gd name="T46" fmla="*/ 10 w 29"/>
                  <a:gd name="T47" fmla="*/ 3 h 15"/>
                  <a:gd name="T48" fmla="*/ 9 w 29"/>
                  <a:gd name="T49" fmla="*/ 2 h 15"/>
                  <a:gd name="T50" fmla="*/ 8 w 29"/>
                  <a:gd name="T51" fmla="*/ 2 h 15"/>
                  <a:gd name="T52" fmla="*/ 7 w 29"/>
                  <a:gd name="T53" fmla="*/ 2 h 15"/>
                  <a:gd name="T54" fmla="*/ 6 w 29"/>
                  <a:gd name="T55" fmla="*/ 2 h 15"/>
                  <a:gd name="T56" fmla="*/ 4 w 29"/>
                  <a:gd name="T57" fmla="*/ 1 h 15"/>
                  <a:gd name="T58" fmla="*/ 3 w 29"/>
                  <a:gd name="T59" fmla="*/ 0 h 15"/>
                  <a:gd name="T60" fmla="*/ 3 w 29"/>
                  <a:gd name="T61" fmla="*/ 0 h 15"/>
                  <a:gd name="T62" fmla="*/ 3 w 29"/>
                  <a:gd name="T63" fmla="*/ 1 h 15"/>
                  <a:gd name="T64" fmla="*/ 2 w 29"/>
                  <a:gd name="T65" fmla="*/ 2 h 15"/>
                  <a:gd name="T66" fmla="*/ 1 w 29"/>
                  <a:gd name="T67" fmla="*/ 3 h 15"/>
                  <a:gd name="T68" fmla="*/ 1 w 29"/>
                  <a:gd name="T69" fmla="*/ 4 h 15"/>
                  <a:gd name="T70" fmla="*/ 2 w 29"/>
                  <a:gd name="T71" fmla="*/ 4 h 15"/>
                  <a:gd name="T72" fmla="*/ 3 w 29"/>
                  <a:gd name="T73" fmla="*/ 5 h 15"/>
                  <a:gd name="T74" fmla="*/ 4 w 29"/>
                  <a:gd name="T75" fmla="*/ 6 h 15"/>
                  <a:gd name="T76" fmla="*/ 5 w 29"/>
                  <a:gd name="T77" fmla="*/ 6 h 15"/>
                  <a:gd name="T78" fmla="*/ 6 w 29"/>
                  <a:gd name="T79" fmla="*/ 6 h 15"/>
                  <a:gd name="T80" fmla="*/ 7 w 29"/>
                  <a:gd name="T81" fmla="*/ 7 h 15"/>
                  <a:gd name="T82" fmla="*/ 8 w 29"/>
                  <a:gd name="T83" fmla="*/ 8 h 15"/>
                  <a:gd name="T84" fmla="*/ 9 w 29"/>
                  <a:gd name="T85" fmla="*/ 9 h 15"/>
                  <a:gd name="T86" fmla="*/ 10 w 29"/>
                  <a:gd name="T87" fmla="*/ 9 h 15"/>
                  <a:gd name="T88" fmla="*/ 11 w 29"/>
                  <a:gd name="T89" fmla="*/ 9 h 15"/>
                  <a:gd name="T90" fmla="*/ 12 w 29"/>
                  <a:gd name="T91" fmla="*/ 10 h 15"/>
                  <a:gd name="T92" fmla="*/ 12 w 29"/>
                  <a:gd name="T93" fmla="*/ 11 h 15"/>
                  <a:gd name="T94" fmla="*/ 13 w 29"/>
                  <a:gd name="T95" fmla="*/ 11 h 15"/>
                  <a:gd name="T96" fmla="*/ 14 w 29"/>
                  <a:gd name="T97" fmla="*/ 11 h 15"/>
                  <a:gd name="T98" fmla="*/ 15 w 29"/>
                  <a:gd name="T99" fmla="*/ 11 h 15"/>
                  <a:gd name="T100" fmla="*/ 15 w 29"/>
                  <a:gd name="T101" fmla="*/ 13 h 15"/>
                  <a:gd name="T102" fmla="*/ 17 w 29"/>
                  <a:gd name="T103" fmla="*/ 13 h 15"/>
                  <a:gd name="T104" fmla="*/ 18 w 29"/>
                  <a:gd name="T105" fmla="*/ 13 h 15"/>
                  <a:gd name="T106" fmla="*/ 19 w 29"/>
                  <a:gd name="T107" fmla="*/ 12 h 15"/>
                  <a:gd name="T108" fmla="*/ 20 w 29"/>
                  <a:gd name="T109" fmla="*/ 12 h 15"/>
                  <a:gd name="T110" fmla="*/ 21 w 29"/>
                  <a:gd name="T111" fmla="*/ 13 h 15"/>
                  <a:gd name="T112" fmla="*/ 22 w 29"/>
                  <a:gd name="T113" fmla="*/ 14 h 15"/>
                  <a:gd name="T114" fmla="*/ 23 w 29"/>
                  <a:gd name="T115" fmla="*/ 14 h 15"/>
                  <a:gd name="T116" fmla="*/ 24 w 29"/>
                  <a:gd name="T117" fmla="*/ 14 h 15"/>
                  <a:gd name="T118" fmla="*/ 25 w 29"/>
                  <a:gd name="T119" fmla="*/ 14 h 15"/>
                  <a:gd name="T120" fmla="*/ 26 w 29"/>
                  <a:gd name="T121" fmla="*/ 15 h 15"/>
                  <a:gd name="T122" fmla="*/ 27 w 29"/>
                  <a:gd name="T1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 h="15">
                    <a:moveTo>
                      <a:pt x="27" y="15"/>
                    </a:moveTo>
                    <a:cubicBezTo>
                      <a:pt x="28" y="15"/>
                      <a:pt x="28" y="15"/>
                      <a:pt x="28" y="15"/>
                    </a:cubicBezTo>
                    <a:cubicBezTo>
                      <a:pt x="29" y="14"/>
                      <a:pt x="28" y="14"/>
                      <a:pt x="28" y="13"/>
                    </a:cubicBezTo>
                    <a:cubicBezTo>
                      <a:pt x="28" y="13"/>
                      <a:pt x="28" y="13"/>
                      <a:pt x="28" y="13"/>
                    </a:cubicBezTo>
                    <a:cubicBezTo>
                      <a:pt x="27" y="12"/>
                      <a:pt x="27" y="12"/>
                      <a:pt x="27" y="12"/>
                    </a:cubicBezTo>
                    <a:cubicBezTo>
                      <a:pt x="27" y="11"/>
                      <a:pt x="27" y="11"/>
                      <a:pt x="27" y="10"/>
                    </a:cubicBezTo>
                    <a:cubicBezTo>
                      <a:pt x="27" y="10"/>
                      <a:pt x="27" y="10"/>
                      <a:pt x="27" y="10"/>
                    </a:cubicBezTo>
                    <a:cubicBezTo>
                      <a:pt x="27" y="10"/>
                      <a:pt x="27" y="10"/>
                      <a:pt x="26" y="10"/>
                    </a:cubicBezTo>
                    <a:cubicBezTo>
                      <a:pt x="26" y="10"/>
                      <a:pt x="26" y="10"/>
                      <a:pt x="25" y="9"/>
                    </a:cubicBezTo>
                    <a:cubicBezTo>
                      <a:pt x="25" y="9"/>
                      <a:pt x="25" y="9"/>
                      <a:pt x="24" y="9"/>
                    </a:cubicBezTo>
                    <a:cubicBezTo>
                      <a:pt x="24" y="9"/>
                      <a:pt x="24" y="8"/>
                      <a:pt x="23" y="8"/>
                    </a:cubicBezTo>
                    <a:cubicBezTo>
                      <a:pt x="23" y="8"/>
                      <a:pt x="23" y="8"/>
                      <a:pt x="22" y="8"/>
                    </a:cubicBezTo>
                    <a:cubicBezTo>
                      <a:pt x="22" y="8"/>
                      <a:pt x="21" y="9"/>
                      <a:pt x="21" y="9"/>
                    </a:cubicBezTo>
                    <a:cubicBezTo>
                      <a:pt x="20" y="9"/>
                      <a:pt x="20" y="9"/>
                      <a:pt x="19" y="8"/>
                    </a:cubicBezTo>
                    <a:cubicBezTo>
                      <a:pt x="19" y="8"/>
                      <a:pt x="19" y="7"/>
                      <a:pt x="19" y="7"/>
                    </a:cubicBezTo>
                    <a:cubicBezTo>
                      <a:pt x="18" y="7"/>
                      <a:pt x="18" y="7"/>
                      <a:pt x="18" y="7"/>
                    </a:cubicBezTo>
                    <a:cubicBezTo>
                      <a:pt x="17" y="7"/>
                      <a:pt x="17" y="7"/>
                      <a:pt x="17" y="7"/>
                    </a:cubicBezTo>
                    <a:cubicBezTo>
                      <a:pt x="16" y="7"/>
                      <a:pt x="16" y="7"/>
                      <a:pt x="16" y="6"/>
                    </a:cubicBezTo>
                    <a:cubicBezTo>
                      <a:pt x="15" y="6"/>
                      <a:pt x="15" y="6"/>
                      <a:pt x="14" y="5"/>
                    </a:cubicBezTo>
                    <a:cubicBezTo>
                      <a:pt x="14" y="5"/>
                      <a:pt x="14" y="5"/>
                      <a:pt x="13" y="5"/>
                    </a:cubicBezTo>
                    <a:cubicBezTo>
                      <a:pt x="13" y="5"/>
                      <a:pt x="13" y="5"/>
                      <a:pt x="13" y="4"/>
                    </a:cubicBezTo>
                    <a:cubicBezTo>
                      <a:pt x="12" y="4"/>
                      <a:pt x="12" y="4"/>
                      <a:pt x="12" y="4"/>
                    </a:cubicBezTo>
                    <a:cubicBezTo>
                      <a:pt x="11" y="4"/>
                      <a:pt x="11" y="4"/>
                      <a:pt x="11" y="3"/>
                    </a:cubicBezTo>
                    <a:cubicBezTo>
                      <a:pt x="10" y="3"/>
                      <a:pt x="10" y="3"/>
                      <a:pt x="10" y="3"/>
                    </a:cubicBezTo>
                    <a:cubicBezTo>
                      <a:pt x="10" y="3"/>
                      <a:pt x="9" y="2"/>
                      <a:pt x="9" y="2"/>
                    </a:cubicBezTo>
                    <a:cubicBezTo>
                      <a:pt x="9" y="2"/>
                      <a:pt x="8" y="2"/>
                      <a:pt x="8" y="2"/>
                    </a:cubicBezTo>
                    <a:cubicBezTo>
                      <a:pt x="8" y="2"/>
                      <a:pt x="8" y="2"/>
                      <a:pt x="7" y="2"/>
                    </a:cubicBezTo>
                    <a:cubicBezTo>
                      <a:pt x="7" y="2"/>
                      <a:pt x="6" y="2"/>
                      <a:pt x="6" y="2"/>
                    </a:cubicBezTo>
                    <a:cubicBezTo>
                      <a:pt x="5" y="2"/>
                      <a:pt x="5" y="1"/>
                      <a:pt x="4" y="1"/>
                    </a:cubicBezTo>
                    <a:cubicBezTo>
                      <a:pt x="4" y="0"/>
                      <a:pt x="3" y="1"/>
                      <a:pt x="3" y="0"/>
                    </a:cubicBezTo>
                    <a:cubicBezTo>
                      <a:pt x="3" y="0"/>
                      <a:pt x="3" y="0"/>
                      <a:pt x="3" y="0"/>
                    </a:cubicBezTo>
                    <a:cubicBezTo>
                      <a:pt x="3" y="1"/>
                      <a:pt x="3" y="1"/>
                      <a:pt x="3" y="1"/>
                    </a:cubicBezTo>
                    <a:cubicBezTo>
                      <a:pt x="2" y="1"/>
                      <a:pt x="2" y="2"/>
                      <a:pt x="2" y="2"/>
                    </a:cubicBezTo>
                    <a:cubicBezTo>
                      <a:pt x="1" y="2"/>
                      <a:pt x="0" y="3"/>
                      <a:pt x="1" y="3"/>
                    </a:cubicBezTo>
                    <a:cubicBezTo>
                      <a:pt x="1" y="3"/>
                      <a:pt x="1" y="4"/>
                      <a:pt x="1" y="4"/>
                    </a:cubicBezTo>
                    <a:cubicBezTo>
                      <a:pt x="1" y="4"/>
                      <a:pt x="2" y="4"/>
                      <a:pt x="2" y="4"/>
                    </a:cubicBezTo>
                    <a:cubicBezTo>
                      <a:pt x="3" y="4"/>
                      <a:pt x="3" y="4"/>
                      <a:pt x="3" y="5"/>
                    </a:cubicBezTo>
                    <a:cubicBezTo>
                      <a:pt x="3" y="5"/>
                      <a:pt x="3" y="5"/>
                      <a:pt x="4" y="6"/>
                    </a:cubicBezTo>
                    <a:cubicBezTo>
                      <a:pt x="4" y="6"/>
                      <a:pt x="4" y="6"/>
                      <a:pt x="5" y="6"/>
                    </a:cubicBezTo>
                    <a:cubicBezTo>
                      <a:pt x="5" y="6"/>
                      <a:pt x="5" y="6"/>
                      <a:pt x="6" y="6"/>
                    </a:cubicBezTo>
                    <a:cubicBezTo>
                      <a:pt x="6" y="6"/>
                      <a:pt x="7" y="7"/>
                      <a:pt x="7" y="7"/>
                    </a:cubicBezTo>
                    <a:cubicBezTo>
                      <a:pt x="8" y="7"/>
                      <a:pt x="8" y="8"/>
                      <a:pt x="8" y="8"/>
                    </a:cubicBezTo>
                    <a:cubicBezTo>
                      <a:pt x="8" y="9"/>
                      <a:pt x="8" y="9"/>
                      <a:pt x="9" y="9"/>
                    </a:cubicBezTo>
                    <a:cubicBezTo>
                      <a:pt x="9" y="9"/>
                      <a:pt x="9" y="9"/>
                      <a:pt x="10" y="9"/>
                    </a:cubicBezTo>
                    <a:cubicBezTo>
                      <a:pt x="10" y="9"/>
                      <a:pt x="10" y="9"/>
                      <a:pt x="11" y="9"/>
                    </a:cubicBezTo>
                    <a:cubicBezTo>
                      <a:pt x="11" y="10"/>
                      <a:pt x="11" y="10"/>
                      <a:pt x="12" y="10"/>
                    </a:cubicBezTo>
                    <a:cubicBezTo>
                      <a:pt x="12" y="10"/>
                      <a:pt x="12" y="11"/>
                      <a:pt x="12" y="11"/>
                    </a:cubicBezTo>
                    <a:cubicBezTo>
                      <a:pt x="12" y="11"/>
                      <a:pt x="12" y="11"/>
                      <a:pt x="13" y="11"/>
                    </a:cubicBezTo>
                    <a:cubicBezTo>
                      <a:pt x="13" y="11"/>
                      <a:pt x="13" y="11"/>
                      <a:pt x="14" y="11"/>
                    </a:cubicBezTo>
                    <a:cubicBezTo>
                      <a:pt x="14" y="11"/>
                      <a:pt x="14" y="11"/>
                      <a:pt x="15" y="11"/>
                    </a:cubicBezTo>
                    <a:cubicBezTo>
                      <a:pt x="15" y="12"/>
                      <a:pt x="15" y="12"/>
                      <a:pt x="15" y="13"/>
                    </a:cubicBezTo>
                    <a:cubicBezTo>
                      <a:pt x="16" y="13"/>
                      <a:pt x="16" y="13"/>
                      <a:pt x="17" y="13"/>
                    </a:cubicBezTo>
                    <a:cubicBezTo>
                      <a:pt x="17" y="13"/>
                      <a:pt x="18" y="13"/>
                      <a:pt x="18" y="13"/>
                    </a:cubicBezTo>
                    <a:cubicBezTo>
                      <a:pt x="18" y="13"/>
                      <a:pt x="19" y="12"/>
                      <a:pt x="19" y="12"/>
                    </a:cubicBezTo>
                    <a:cubicBezTo>
                      <a:pt x="19" y="12"/>
                      <a:pt x="20" y="12"/>
                      <a:pt x="20" y="12"/>
                    </a:cubicBezTo>
                    <a:cubicBezTo>
                      <a:pt x="20" y="13"/>
                      <a:pt x="20" y="13"/>
                      <a:pt x="21" y="13"/>
                    </a:cubicBezTo>
                    <a:cubicBezTo>
                      <a:pt x="21" y="14"/>
                      <a:pt x="21" y="14"/>
                      <a:pt x="22" y="14"/>
                    </a:cubicBezTo>
                    <a:cubicBezTo>
                      <a:pt x="22" y="14"/>
                      <a:pt x="22" y="14"/>
                      <a:pt x="23" y="14"/>
                    </a:cubicBezTo>
                    <a:cubicBezTo>
                      <a:pt x="23" y="14"/>
                      <a:pt x="23" y="14"/>
                      <a:pt x="24" y="14"/>
                    </a:cubicBezTo>
                    <a:cubicBezTo>
                      <a:pt x="24" y="14"/>
                      <a:pt x="24" y="14"/>
                      <a:pt x="25" y="14"/>
                    </a:cubicBezTo>
                    <a:cubicBezTo>
                      <a:pt x="25" y="14"/>
                      <a:pt x="26" y="14"/>
                      <a:pt x="26" y="15"/>
                    </a:cubicBezTo>
                    <a:cubicBezTo>
                      <a:pt x="26" y="15"/>
                      <a:pt x="27" y="15"/>
                      <a:pt x="27" y="1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80"/>
              <p:cNvSpPr>
                <a:spLocks/>
              </p:cNvSpPr>
              <p:nvPr/>
            </p:nvSpPr>
            <p:spPr bwMode="auto">
              <a:xfrm>
                <a:off x="6904039" y="2395539"/>
                <a:ext cx="215900" cy="258763"/>
              </a:xfrm>
              <a:custGeom>
                <a:avLst/>
                <a:gdLst>
                  <a:gd name="T0" fmla="*/ 0 w 20"/>
                  <a:gd name="T1" fmla="*/ 3 h 24"/>
                  <a:gd name="T2" fmla="*/ 0 w 20"/>
                  <a:gd name="T3" fmla="*/ 5 h 24"/>
                  <a:gd name="T4" fmla="*/ 1 w 20"/>
                  <a:gd name="T5" fmla="*/ 7 h 24"/>
                  <a:gd name="T6" fmla="*/ 1 w 20"/>
                  <a:gd name="T7" fmla="*/ 9 h 24"/>
                  <a:gd name="T8" fmla="*/ 2 w 20"/>
                  <a:gd name="T9" fmla="*/ 11 h 24"/>
                  <a:gd name="T10" fmla="*/ 2 w 20"/>
                  <a:gd name="T11" fmla="*/ 12 h 24"/>
                  <a:gd name="T12" fmla="*/ 3 w 20"/>
                  <a:gd name="T13" fmla="*/ 13 h 24"/>
                  <a:gd name="T14" fmla="*/ 4 w 20"/>
                  <a:gd name="T15" fmla="*/ 12 h 24"/>
                  <a:gd name="T16" fmla="*/ 6 w 20"/>
                  <a:gd name="T17" fmla="*/ 12 h 24"/>
                  <a:gd name="T18" fmla="*/ 7 w 20"/>
                  <a:gd name="T19" fmla="*/ 12 h 24"/>
                  <a:gd name="T20" fmla="*/ 9 w 20"/>
                  <a:gd name="T21" fmla="*/ 12 h 24"/>
                  <a:gd name="T22" fmla="*/ 10 w 20"/>
                  <a:gd name="T23" fmla="*/ 13 h 24"/>
                  <a:gd name="T24" fmla="*/ 12 w 20"/>
                  <a:gd name="T25" fmla="*/ 15 h 24"/>
                  <a:gd name="T26" fmla="*/ 13 w 20"/>
                  <a:gd name="T27" fmla="*/ 17 h 24"/>
                  <a:gd name="T28" fmla="*/ 14 w 20"/>
                  <a:gd name="T29" fmla="*/ 19 h 24"/>
                  <a:gd name="T30" fmla="*/ 15 w 20"/>
                  <a:gd name="T31" fmla="*/ 21 h 24"/>
                  <a:gd name="T32" fmla="*/ 14 w 20"/>
                  <a:gd name="T33" fmla="*/ 23 h 24"/>
                  <a:gd name="T34" fmla="*/ 14 w 20"/>
                  <a:gd name="T35" fmla="*/ 23 h 24"/>
                  <a:gd name="T36" fmla="*/ 16 w 20"/>
                  <a:gd name="T37" fmla="*/ 24 h 24"/>
                  <a:gd name="T38" fmla="*/ 17 w 20"/>
                  <a:gd name="T39" fmla="*/ 22 h 24"/>
                  <a:gd name="T40" fmla="*/ 19 w 20"/>
                  <a:gd name="T41" fmla="*/ 23 h 24"/>
                  <a:gd name="T42" fmla="*/ 20 w 20"/>
                  <a:gd name="T43" fmla="*/ 21 h 24"/>
                  <a:gd name="T44" fmla="*/ 19 w 20"/>
                  <a:gd name="T45" fmla="*/ 19 h 24"/>
                  <a:gd name="T46" fmla="*/ 18 w 20"/>
                  <a:gd name="T47" fmla="*/ 17 h 24"/>
                  <a:gd name="T48" fmla="*/ 17 w 20"/>
                  <a:gd name="T49" fmla="*/ 16 h 24"/>
                  <a:gd name="T50" fmla="*/ 15 w 20"/>
                  <a:gd name="T51" fmla="*/ 14 h 24"/>
                  <a:gd name="T52" fmla="*/ 14 w 20"/>
                  <a:gd name="T53" fmla="*/ 13 h 24"/>
                  <a:gd name="T54" fmla="*/ 13 w 20"/>
                  <a:gd name="T55" fmla="*/ 11 h 24"/>
                  <a:gd name="T56" fmla="*/ 12 w 20"/>
                  <a:gd name="T57" fmla="*/ 8 h 24"/>
                  <a:gd name="T58" fmla="*/ 10 w 20"/>
                  <a:gd name="T59" fmla="*/ 5 h 24"/>
                  <a:gd name="T60" fmla="*/ 10 w 20"/>
                  <a:gd name="T61" fmla="*/ 4 h 24"/>
                  <a:gd name="T62" fmla="*/ 8 w 20"/>
                  <a:gd name="T63" fmla="*/ 4 h 24"/>
                  <a:gd name="T64" fmla="*/ 6 w 20"/>
                  <a:gd name="T65" fmla="*/ 3 h 24"/>
                  <a:gd name="T66" fmla="*/ 5 w 20"/>
                  <a:gd name="T67" fmla="*/ 1 h 24"/>
                  <a:gd name="T68" fmla="*/ 3 w 20"/>
                  <a:gd name="T69" fmla="*/ 0 h 24"/>
                  <a:gd name="T70" fmla="*/ 2 w 20"/>
                  <a:gd name="T71" fmla="*/ 0 h 24"/>
                  <a:gd name="T72" fmla="*/ 3 w 20"/>
                  <a:gd name="T73" fmla="*/ 2 h 24"/>
                  <a:gd name="T74" fmla="*/ 2 w 20"/>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4">
                    <a:moveTo>
                      <a:pt x="2" y="3"/>
                    </a:moveTo>
                    <a:cubicBezTo>
                      <a:pt x="1" y="3"/>
                      <a:pt x="1" y="3"/>
                      <a:pt x="0" y="3"/>
                    </a:cubicBezTo>
                    <a:cubicBezTo>
                      <a:pt x="0" y="4"/>
                      <a:pt x="0" y="4"/>
                      <a:pt x="0" y="4"/>
                    </a:cubicBezTo>
                    <a:cubicBezTo>
                      <a:pt x="0" y="4"/>
                      <a:pt x="0" y="5"/>
                      <a:pt x="0" y="5"/>
                    </a:cubicBezTo>
                    <a:cubicBezTo>
                      <a:pt x="0" y="6"/>
                      <a:pt x="0" y="6"/>
                      <a:pt x="0" y="6"/>
                    </a:cubicBezTo>
                    <a:cubicBezTo>
                      <a:pt x="0" y="7"/>
                      <a:pt x="0" y="7"/>
                      <a:pt x="1" y="7"/>
                    </a:cubicBezTo>
                    <a:cubicBezTo>
                      <a:pt x="1" y="7"/>
                      <a:pt x="1" y="8"/>
                      <a:pt x="1" y="8"/>
                    </a:cubicBezTo>
                    <a:cubicBezTo>
                      <a:pt x="1" y="8"/>
                      <a:pt x="1" y="9"/>
                      <a:pt x="1" y="9"/>
                    </a:cubicBezTo>
                    <a:cubicBezTo>
                      <a:pt x="1" y="9"/>
                      <a:pt x="1" y="9"/>
                      <a:pt x="2" y="10"/>
                    </a:cubicBezTo>
                    <a:cubicBezTo>
                      <a:pt x="2" y="10"/>
                      <a:pt x="2" y="10"/>
                      <a:pt x="2" y="11"/>
                    </a:cubicBezTo>
                    <a:cubicBezTo>
                      <a:pt x="3" y="11"/>
                      <a:pt x="2" y="11"/>
                      <a:pt x="2" y="11"/>
                    </a:cubicBezTo>
                    <a:cubicBezTo>
                      <a:pt x="2" y="12"/>
                      <a:pt x="2" y="12"/>
                      <a:pt x="2" y="12"/>
                    </a:cubicBezTo>
                    <a:cubicBezTo>
                      <a:pt x="2" y="13"/>
                      <a:pt x="2" y="13"/>
                      <a:pt x="2" y="13"/>
                    </a:cubicBezTo>
                    <a:cubicBezTo>
                      <a:pt x="2" y="13"/>
                      <a:pt x="2" y="13"/>
                      <a:pt x="3" y="13"/>
                    </a:cubicBezTo>
                    <a:cubicBezTo>
                      <a:pt x="3" y="13"/>
                      <a:pt x="3" y="13"/>
                      <a:pt x="3" y="12"/>
                    </a:cubicBezTo>
                    <a:cubicBezTo>
                      <a:pt x="4" y="12"/>
                      <a:pt x="4" y="12"/>
                      <a:pt x="4" y="12"/>
                    </a:cubicBezTo>
                    <a:cubicBezTo>
                      <a:pt x="5" y="12"/>
                      <a:pt x="5" y="12"/>
                      <a:pt x="5" y="12"/>
                    </a:cubicBezTo>
                    <a:cubicBezTo>
                      <a:pt x="5" y="12"/>
                      <a:pt x="6" y="12"/>
                      <a:pt x="6" y="12"/>
                    </a:cubicBezTo>
                    <a:cubicBezTo>
                      <a:pt x="6" y="12"/>
                      <a:pt x="7" y="13"/>
                      <a:pt x="7" y="13"/>
                    </a:cubicBezTo>
                    <a:cubicBezTo>
                      <a:pt x="7" y="13"/>
                      <a:pt x="7" y="12"/>
                      <a:pt x="7" y="12"/>
                    </a:cubicBezTo>
                    <a:cubicBezTo>
                      <a:pt x="7" y="12"/>
                      <a:pt x="8" y="12"/>
                      <a:pt x="8" y="12"/>
                    </a:cubicBezTo>
                    <a:cubicBezTo>
                      <a:pt x="9" y="12"/>
                      <a:pt x="9" y="12"/>
                      <a:pt x="9" y="12"/>
                    </a:cubicBezTo>
                    <a:cubicBezTo>
                      <a:pt x="10" y="12"/>
                      <a:pt x="10" y="12"/>
                      <a:pt x="10" y="12"/>
                    </a:cubicBezTo>
                    <a:cubicBezTo>
                      <a:pt x="10" y="12"/>
                      <a:pt x="10" y="13"/>
                      <a:pt x="10" y="13"/>
                    </a:cubicBezTo>
                    <a:cubicBezTo>
                      <a:pt x="11" y="13"/>
                      <a:pt x="11" y="13"/>
                      <a:pt x="11" y="14"/>
                    </a:cubicBezTo>
                    <a:cubicBezTo>
                      <a:pt x="12" y="14"/>
                      <a:pt x="12" y="14"/>
                      <a:pt x="12" y="15"/>
                    </a:cubicBezTo>
                    <a:cubicBezTo>
                      <a:pt x="12" y="15"/>
                      <a:pt x="12" y="15"/>
                      <a:pt x="12" y="16"/>
                    </a:cubicBezTo>
                    <a:cubicBezTo>
                      <a:pt x="12" y="16"/>
                      <a:pt x="12" y="17"/>
                      <a:pt x="13" y="17"/>
                    </a:cubicBezTo>
                    <a:cubicBezTo>
                      <a:pt x="13" y="18"/>
                      <a:pt x="13" y="18"/>
                      <a:pt x="14" y="18"/>
                    </a:cubicBezTo>
                    <a:cubicBezTo>
                      <a:pt x="14" y="18"/>
                      <a:pt x="14" y="18"/>
                      <a:pt x="14" y="19"/>
                    </a:cubicBezTo>
                    <a:cubicBezTo>
                      <a:pt x="15" y="19"/>
                      <a:pt x="14" y="19"/>
                      <a:pt x="15" y="20"/>
                    </a:cubicBezTo>
                    <a:cubicBezTo>
                      <a:pt x="15" y="20"/>
                      <a:pt x="15" y="20"/>
                      <a:pt x="15" y="21"/>
                    </a:cubicBezTo>
                    <a:cubicBezTo>
                      <a:pt x="15" y="21"/>
                      <a:pt x="15" y="21"/>
                      <a:pt x="15" y="22"/>
                    </a:cubicBezTo>
                    <a:cubicBezTo>
                      <a:pt x="15" y="22"/>
                      <a:pt x="15" y="22"/>
                      <a:pt x="14" y="23"/>
                    </a:cubicBezTo>
                    <a:cubicBezTo>
                      <a:pt x="14" y="23"/>
                      <a:pt x="14" y="23"/>
                      <a:pt x="14" y="23"/>
                    </a:cubicBezTo>
                    <a:cubicBezTo>
                      <a:pt x="14" y="23"/>
                      <a:pt x="14" y="23"/>
                      <a:pt x="14" y="23"/>
                    </a:cubicBezTo>
                    <a:cubicBezTo>
                      <a:pt x="15" y="24"/>
                      <a:pt x="15" y="23"/>
                      <a:pt x="15" y="23"/>
                    </a:cubicBezTo>
                    <a:cubicBezTo>
                      <a:pt x="16" y="23"/>
                      <a:pt x="16" y="24"/>
                      <a:pt x="16" y="24"/>
                    </a:cubicBezTo>
                    <a:cubicBezTo>
                      <a:pt x="16" y="24"/>
                      <a:pt x="16" y="23"/>
                      <a:pt x="17" y="23"/>
                    </a:cubicBezTo>
                    <a:cubicBezTo>
                      <a:pt x="17" y="23"/>
                      <a:pt x="17" y="22"/>
                      <a:pt x="17" y="22"/>
                    </a:cubicBezTo>
                    <a:cubicBezTo>
                      <a:pt x="17" y="22"/>
                      <a:pt x="18" y="22"/>
                      <a:pt x="18" y="23"/>
                    </a:cubicBezTo>
                    <a:cubicBezTo>
                      <a:pt x="19" y="23"/>
                      <a:pt x="19" y="23"/>
                      <a:pt x="19" y="23"/>
                    </a:cubicBezTo>
                    <a:cubicBezTo>
                      <a:pt x="19" y="22"/>
                      <a:pt x="19" y="22"/>
                      <a:pt x="20" y="22"/>
                    </a:cubicBezTo>
                    <a:cubicBezTo>
                      <a:pt x="20" y="22"/>
                      <a:pt x="20" y="21"/>
                      <a:pt x="20" y="21"/>
                    </a:cubicBezTo>
                    <a:cubicBezTo>
                      <a:pt x="20" y="20"/>
                      <a:pt x="20" y="20"/>
                      <a:pt x="20" y="20"/>
                    </a:cubicBezTo>
                    <a:cubicBezTo>
                      <a:pt x="20" y="19"/>
                      <a:pt x="19" y="19"/>
                      <a:pt x="19" y="19"/>
                    </a:cubicBezTo>
                    <a:cubicBezTo>
                      <a:pt x="19" y="19"/>
                      <a:pt x="19" y="18"/>
                      <a:pt x="19" y="18"/>
                    </a:cubicBezTo>
                    <a:cubicBezTo>
                      <a:pt x="19" y="17"/>
                      <a:pt x="19" y="17"/>
                      <a:pt x="18" y="17"/>
                    </a:cubicBezTo>
                    <a:cubicBezTo>
                      <a:pt x="18" y="17"/>
                      <a:pt x="18" y="17"/>
                      <a:pt x="18" y="17"/>
                    </a:cubicBezTo>
                    <a:cubicBezTo>
                      <a:pt x="17" y="16"/>
                      <a:pt x="17" y="16"/>
                      <a:pt x="17" y="16"/>
                    </a:cubicBezTo>
                    <a:cubicBezTo>
                      <a:pt x="17" y="16"/>
                      <a:pt x="16" y="15"/>
                      <a:pt x="16" y="15"/>
                    </a:cubicBezTo>
                    <a:cubicBezTo>
                      <a:pt x="16" y="15"/>
                      <a:pt x="16" y="14"/>
                      <a:pt x="15" y="14"/>
                    </a:cubicBezTo>
                    <a:cubicBezTo>
                      <a:pt x="15" y="14"/>
                      <a:pt x="15" y="14"/>
                      <a:pt x="15" y="14"/>
                    </a:cubicBezTo>
                    <a:cubicBezTo>
                      <a:pt x="14" y="13"/>
                      <a:pt x="14" y="13"/>
                      <a:pt x="14" y="13"/>
                    </a:cubicBezTo>
                    <a:cubicBezTo>
                      <a:pt x="14" y="13"/>
                      <a:pt x="14" y="12"/>
                      <a:pt x="14" y="12"/>
                    </a:cubicBezTo>
                    <a:cubicBezTo>
                      <a:pt x="14" y="12"/>
                      <a:pt x="13" y="12"/>
                      <a:pt x="13" y="11"/>
                    </a:cubicBezTo>
                    <a:cubicBezTo>
                      <a:pt x="12" y="11"/>
                      <a:pt x="12" y="10"/>
                      <a:pt x="12" y="10"/>
                    </a:cubicBezTo>
                    <a:cubicBezTo>
                      <a:pt x="12" y="9"/>
                      <a:pt x="12" y="9"/>
                      <a:pt x="12" y="8"/>
                    </a:cubicBezTo>
                    <a:cubicBezTo>
                      <a:pt x="12" y="7"/>
                      <a:pt x="12" y="7"/>
                      <a:pt x="12" y="6"/>
                    </a:cubicBezTo>
                    <a:cubicBezTo>
                      <a:pt x="11" y="6"/>
                      <a:pt x="10" y="6"/>
                      <a:pt x="10" y="5"/>
                    </a:cubicBezTo>
                    <a:cubicBezTo>
                      <a:pt x="10" y="5"/>
                      <a:pt x="10" y="5"/>
                      <a:pt x="10" y="5"/>
                    </a:cubicBezTo>
                    <a:cubicBezTo>
                      <a:pt x="10" y="4"/>
                      <a:pt x="10" y="4"/>
                      <a:pt x="10" y="4"/>
                    </a:cubicBezTo>
                    <a:cubicBezTo>
                      <a:pt x="10" y="4"/>
                      <a:pt x="9" y="4"/>
                      <a:pt x="9" y="4"/>
                    </a:cubicBezTo>
                    <a:cubicBezTo>
                      <a:pt x="9" y="4"/>
                      <a:pt x="9" y="4"/>
                      <a:pt x="8" y="4"/>
                    </a:cubicBezTo>
                    <a:cubicBezTo>
                      <a:pt x="8" y="5"/>
                      <a:pt x="7" y="4"/>
                      <a:pt x="7" y="4"/>
                    </a:cubicBezTo>
                    <a:cubicBezTo>
                      <a:pt x="6" y="4"/>
                      <a:pt x="6" y="3"/>
                      <a:pt x="6" y="3"/>
                    </a:cubicBezTo>
                    <a:cubicBezTo>
                      <a:pt x="6" y="3"/>
                      <a:pt x="6" y="2"/>
                      <a:pt x="6" y="2"/>
                    </a:cubicBezTo>
                    <a:cubicBezTo>
                      <a:pt x="6" y="2"/>
                      <a:pt x="5" y="2"/>
                      <a:pt x="5" y="1"/>
                    </a:cubicBezTo>
                    <a:cubicBezTo>
                      <a:pt x="5" y="1"/>
                      <a:pt x="5" y="1"/>
                      <a:pt x="4" y="0"/>
                    </a:cubicBezTo>
                    <a:cubicBezTo>
                      <a:pt x="4" y="0"/>
                      <a:pt x="4" y="0"/>
                      <a:pt x="3" y="0"/>
                    </a:cubicBezTo>
                    <a:cubicBezTo>
                      <a:pt x="3" y="0"/>
                      <a:pt x="3" y="0"/>
                      <a:pt x="3" y="0"/>
                    </a:cubicBezTo>
                    <a:cubicBezTo>
                      <a:pt x="3" y="0"/>
                      <a:pt x="3" y="0"/>
                      <a:pt x="2" y="0"/>
                    </a:cubicBezTo>
                    <a:cubicBezTo>
                      <a:pt x="2" y="0"/>
                      <a:pt x="2" y="1"/>
                      <a:pt x="2" y="1"/>
                    </a:cubicBezTo>
                    <a:cubicBezTo>
                      <a:pt x="2" y="2"/>
                      <a:pt x="3" y="2"/>
                      <a:pt x="3" y="2"/>
                    </a:cubicBezTo>
                    <a:cubicBezTo>
                      <a:pt x="3" y="3"/>
                      <a:pt x="3" y="3"/>
                      <a:pt x="3" y="3"/>
                    </a:cubicBezTo>
                    <a:cubicBezTo>
                      <a:pt x="2" y="4"/>
                      <a:pt x="2" y="3"/>
                      <a:pt x="2"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81"/>
              <p:cNvSpPr>
                <a:spLocks/>
              </p:cNvSpPr>
              <p:nvPr/>
            </p:nvSpPr>
            <p:spPr bwMode="auto">
              <a:xfrm>
                <a:off x="1171577" y="914401"/>
                <a:ext cx="1758950" cy="874713"/>
              </a:xfrm>
              <a:custGeom>
                <a:avLst/>
                <a:gdLst>
                  <a:gd name="T0" fmla="*/ 89 w 163"/>
                  <a:gd name="T1" fmla="*/ 61 h 81"/>
                  <a:gd name="T2" fmla="*/ 92 w 163"/>
                  <a:gd name="T3" fmla="*/ 67 h 81"/>
                  <a:gd name="T4" fmla="*/ 100 w 163"/>
                  <a:gd name="T5" fmla="*/ 70 h 81"/>
                  <a:gd name="T6" fmla="*/ 96 w 163"/>
                  <a:gd name="T7" fmla="*/ 73 h 81"/>
                  <a:gd name="T8" fmla="*/ 89 w 163"/>
                  <a:gd name="T9" fmla="*/ 80 h 81"/>
                  <a:gd name="T10" fmla="*/ 96 w 163"/>
                  <a:gd name="T11" fmla="*/ 78 h 81"/>
                  <a:gd name="T12" fmla="*/ 104 w 163"/>
                  <a:gd name="T13" fmla="*/ 74 h 81"/>
                  <a:gd name="T14" fmla="*/ 116 w 163"/>
                  <a:gd name="T15" fmla="*/ 72 h 81"/>
                  <a:gd name="T16" fmla="*/ 127 w 163"/>
                  <a:gd name="T17" fmla="*/ 65 h 81"/>
                  <a:gd name="T18" fmla="*/ 130 w 163"/>
                  <a:gd name="T19" fmla="*/ 71 h 81"/>
                  <a:gd name="T20" fmla="*/ 133 w 163"/>
                  <a:gd name="T21" fmla="*/ 71 h 81"/>
                  <a:gd name="T22" fmla="*/ 135 w 163"/>
                  <a:gd name="T23" fmla="*/ 73 h 81"/>
                  <a:gd name="T24" fmla="*/ 139 w 163"/>
                  <a:gd name="T25" fmla="*/ 69 h 81"/>
                  <a:gd name="T26" fmla="*/ 134 w 163"/>
                  <a:gd name="T27" fmla="*/ 63 h 81"/>
                  <a:gd name="T28" fmla="*/ 133 w 163"/>
                  <a:gd name="T29" fmla="*/ 60 h 81"/>
                  <a:gd name="T30" fmla="*/ 130 w 163"/>
                  <a:gd name="T31" fmla="*/ 60 h 81"/>
                  <a:gd name="T32" fmla="*/ 146 w 163"/>
                  <a:gd name="T33" fmla="*/ 57 h 81"/>
                  <a:gd name="T34" fmla="*/ 162 w 163"/>
                  <a:gd name="T35" fmla="*/ 51 h 81"/>
                  <a:gd name="T36" fmla="*/ 159 w 163"/>
                  <a:gd name="T37" fmla="*/ 43 h 81"/>
                  <a:gd name="T38" fmla="*/ 154 w 163"/>
                  <a:gd name="T39" fmla="*/ 38 h 81"/>
                  <a:gd name="T40" fmla="*/ 149 w 163"/>
                  <a:gd name="T41" fmla="*/ 30 h 81"/>
                  <a:gd name="T42" fmla="*/ 141 w 163"/>
                  <a:gd name="T43" fmla="*/ 30 h 81"/>
                  <a:gd name="T44" fmla="*/ 136 w 163"/>
                  <a:gd name="T45" fmla="*/ 24 h 81"/>
                  <a:gd name="T46" fmla="*/ 125 w 163"/>
                  <a:gd name="T47" fmla="*/ 31 h 81"/>
                  <a:gd name="T48" fmla="*/ 122 w 163"/>
                  <a:gd name="T49" fmla="*/ 40 h 81"/>
                  <a:gd name="T50" fmla="*/ 113 w 163"/>
                  <a:gd name="T51" fmla="*/ 47 h 81"/>
                  <a:gd name="T52" fmla="*/ 106 w 163"/>
                  <a:gd name="T53" fmla="*/ 51 h 81"/>
                  <a:gd name="T54" fmla="*/ 103 w 163"/>
                  <a:gd name="T55" fmla="*/ 42 h 81"/>
                  <a:gd name="T56" fmla="*/ 93 w 163"/>
                  <a:gd name="T57" fmla="*/ 37 h 81"/>
                  <a:gd name="T58" fmla="*/ 90 w 163"/>
                  <a:gd name="T59" fmla="*/ 31 h 81"/>
                  <a:gd name="T60" fmla="*/ 98 w 163"/>
                  <a:gd name="T61" fmla="*/ 24 h 81"/>
                  <a:gd name="T62" fmla="*/ 102 w 163"/>
                  <a:gd name="T63" fmla="*/ 20 h 81"/>
                  <a:gd name="T64" fmla="*/ 110 w 163"/>
                  <a:gd name="T65" fmla="*/ 19 h 81"/>
                  <a:gd name="T66" fmla="*/ 118 w 163"/>
                  <a:gd name="T67" fmla="*/ 13 h 81"/>
                  <a:gd name="T68" fmla="*/ 125 w 163"/>
                  <a:gd name="T69" fmla="*/ 13 h 81"/>
                  <a:gd name="T70" fmla="*/ 131 w 163"/>
                  <a:gd name="T71" fmla="*/ 8 h 81"/>
                  <a:gd name="T72" fmla="*/ 125 w 163"/>
                  <a:gd name="T73" fmla="*/ 6 h 81"/>
                  <a:gd name="T74" fmla="*/ 117 w 163"/>
                  <a:gd name="T75" fmla="*/ 10 h 81"/>
                  <a:gd name="T76" fmla="*/ 115 w 163"/>
                  <a:gd name="T77" fmla="*/ 7 h 81"/>
                  <a:gd name="T78" fmla="*/ 115 w 163"/>
                  <a:gd name="T79" fmla="*/ 1 h 81"/>
                  <a:gd name="T80" fmla="*/ 106 w 163"/>
                  <a:gd name="T81" fmla="*/ 4 h 81"/>
                  <a:gd name="T82" fmla="*/ 107 w 163"/>
                  <a:gd name="T83" fmla="*/ 8 h 81"/>
                  <a:gd name="T84" fmla="*/ 101 w 163"/>
                  <a:gd name="T85" fmla="*/ 11 h 81"/>
                  <a:gd name="T86" fmla="*/ 95 w 163"/>
                  <a:gd name="T87" fmla="*/ 10 h 81"/>
                  <a:gd name="T88" fmla="*/ 86 w 163"/>
                  <a:gd name="T89" fmla="*/ 8 h 81"/>
                  <a:gd name="T90" fmla="*/ 80 w 163"/>
                  <a:gd name="T91" fmla="*/ 10 h 81"/>
                  <a:gd name="T92" fmla="*/ 70 w 163"/>
                  <a:gd name="T93" fmla="*/ 10 h 81"/>
                  <a:gd name="T94" fmla="*/ 69 w 163"/>
                  <a:gd name="T95" fmla="*/ 7 h 81"/>
                  <a:gd name="T96" fmla="*/ 54 w 163"/>
                  <a:gd name="T97" fmla="*/ 5 h 81"/>
                  <a:gd name="T98" fmla="*/ 46 w 163"/>
                  <a:gd name="T99" fmla="*/ 5 h 81"/>
                  <a:gd name="T100" fmla="*/ 38 w 163"/>
                  <a:gd name="T101" fmla="*/ 6 h 81"/>
                  <a:gd name="T102" fmla="*/ 36 w 163"/>
                  <a:gd name="T103" fmla="*/ 6 h 81"/>
                  <a:gd name="T104" fmla="*/ 24 w 163"/>
                  <a:gd name="T105" fmla="*/ 6 h 81"/>
                  <a:gd name="T106" fmla="*/ 0 w 163"/>
                  <a:gd name="T107" fmla="*/ 27 h 81"/>
                  <a:gd name="T108" fmla="*/ 7 w 163"/>
                  <a:gd name="T109" fmla="*/ 32 h 81"/>
                  <a:gd name="T110" fmla="*/ 5 w 163"/>
                  <a:gd name="T111" fmla="*/ 44 h 81"/>
                  <a:gd name="T112" fmla="*/ 4 w 163"/>
                  <a:gd name="T113" fmla="*/ 49 h 81"/>
                  <a:gd name="T114" fmla="*/ 5 w 163"/>
                  <a:gd name="T115" fmla="*/ 56 h 81"/>
                  <a:gd name="T116" fmla="*/ 71 w 163"/>
                  <a:gd name="T117" fmla="*/ 59 h 81"/>
                  <a:gd name="T118" fmla="*/ 77 w 163"/>
                  <a:gd name="T119"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81">
                    <a:moveTo>
                      <a:pt x="83" y="62"/>
                    </a:moveTo>
                    <a:cubicBezTo>
                      <a:pt x="84" y="62"/>
                      <a:pt x="84" y="62"/>
                      <a:pt x="84" y="61"/>
                    </a:cubicBezTo>
                    <a:cubicBezTo>
                      <a:pt x="84" y="61"/>
                      <a:pt x="84" y="62"/>
                      <a:pt x="85" y="62"/>
                    </a:cubicBezTo>
                    <a:cubicBezTo>
                      <a:pt x="85" y="62"/>
                      <a:pt x="85" y="61"/>
                      <a:pt x="85" y="61"/>
                    </a:cubicBezTo>
                    <a:cubicBezTo>
                      <a:pt x="86" y="61"/>
                      <a:pt x="86" y="61"/>
                      <a:pt x="86" y="61"/>
                    </a:cubicBezTo>
                    <a:cubicBezTo>
                      <a:pt x="86" y="61"/>
                      <a:pt x="86" y="61"/>
                      <a:pt x="86" y="61"/>
                    </a:cubicBezTo>
                    <a:cubicBezTo>
                      <a:pt x="86" y="61"/>
                      <a:pt x="86" y="61"/>
                      <a:pt x="86" y="61"/>
                    </a:cubicBezTo>
                    <a:cubicBezTo>
                      <a:pt x="86" y="60"/>
                      <a:pt x="87" y="60"/>
                      <a:pt x="87" y="60"/>
                    </a:cubicBezTo>
                    <a:cubicBezTo>
                      <a:pt x="87" y="60"/>
                      <a:pt x="87" y="60"/>
                      <a:pt x="88" y="61"/>
                    </a:cubicBezTo>
                    <a:cubicBezTo>
                      <a:pt x="88" y="61"/>
                      <a:pt x="88" y="61"/>
                      <a:pt x="88" y="61"/>
                    </a:cubicBezTo>
                    <a:cubicBezTo>
                      <a:pt x="88" y="61"/>
                      <a:pt x="88" y="61"/>
                      <a:pt x="88" y="61"/>
                    </a:cubicBezTo>
                    <a:cubicBezTo>
                      <a:pt x="89" y="61"/>
                      <a:pt x="89" y="61"/>
                      <a:pt x="89" y="61"/>
                    </a:cubicBezTo>
                    <a:cubicBezTo>
                      <a:pt x="89" y="61"/>
                      <a:pt x="89" y="61"/>
                      <a:pt x="89" y="61"/>
                    </a:cubicBezTo>
                    <a:cubicBezTo>
                      <a:pt x="89" y="61"/>
                      <a:pt x="90" y="61"/>
                      <a:pt x="90" y="61"/>
                    </a:cubicBezTo>
                    <a:cubicBezTo>
                      <a:pt x="90" y="61"/>
                      <a:pt x="90" y="61"/>
                      <a:pt x="90" y="61"/>
                    </a:cubicBezTo>
                    <a:cubicBezTo>
                      <a:pt x="90" y="62"/>
                      <a:pt x="89" y="62"/>
                      <a:pt x="90" y="62"/>
                    </a:cubicBezTo>
                    <a:cubicBezTo>
                      <a:pt x="90" y="63"/>
                      <a:pt x="90" y="62"/>
                      <a:pt x="91" y="63"/>
                    </a:cubicBezTo>
                    <a:cubicBezTo>
                      <a:pt x="91" y="63"/>
                      <a:pt x="91" y="63"/>
                      <a:pt x="91" y="63"/>
                    </a:cubicBezTo>
                    <a:cubicBezTo>
                      <a:pt x="91" y="63"/>
                      <a:pt x="92" y="63"/>
                      <a:pt x="92" y="63"/>
                    </a:cubicBezTo>
                    <a:cubicBezTo>
                      <a:pt x="92" y="63"/>
                      <a:pt x="92" y="64"/>
                      <a:pt x="92" y="64"/>
                    </a:cubicBezTo>
                    <a:cubicBezTo>
                      <a:pt x="92" y="64"/>
                      <a:pt x="92" y="64"/>
                      <a:pt x="92" y="65"/>
                    </a:cubicBezTo>
                    <a:cubicBezTo>
                      <a:pt x="92" y="65"/>
                      <a:pt x="92" y="65"/>
                      <a:pt x="92" y="65"/>
                    </a:cubicBezTo>
                    <a:cubicBezTo>
                      <a:pt x="91" y="65"/>
                      <a:pt x="92" y="65"/>
                      <a:pt x="92" y="66"/>
                    </a:cubicBezTo>
                    <a:cubicBezTo>
                      <a:pt x="92" y="66"/>
                      <a:pt x="92" y="66"/>
                      <a:pt x="92" y="67"/>
                    </a:cubicBezTo>
                    <a:cubicBezTo>
                      <a:pt x="92" y="67"/>
                      <a:pt x="92" y="67"/>
                      <a:pt x="92" y="67"/>
                    </a:cubicBezTo>
                    <a:cubicBezTo>
                      <a:pt x="92" y="67"/>
                      <a:pt x="92" y="67"/>
                      <a:pt x="92" y="67"/>
                    </a:cubicBezTo>
                    <a:cubicBezTo>
                      <a:pt x="92" y="68"/>
                      <a:pt x="92" y="68"/>
                      <a:pt x="92" y="68"/>
                    </a:cubicBezTo>
                    <a:cubicBezTo>
                      <a:pt x="92" y="68"/>
                      <a:pt x="92" y="68"/>
                      <a:pt x="92" y="68"/>
                    </a:cubicBezTo>
                    <a:cubicBezTo>
                      <a:pt x="92" y="68"/>
                      <a:pt x="92" y="68"/>
                      <a:pt x="92" y="68"/>
                    </a:cubicBezTo>
                    <a:cubicBezTo>
                      <a:pt x="93" y="68"/>
                      <a:pt x="92" y="68"/>
                      <a:pt x="93" y="67"/>
                    </a:cubicBezTo>
                    <a:cubicBezTo>
                      <a:pt x="93" y="67"/>
                      <a:pt x="93" y="68"/>
                      <a:pt x="94" y="68"/>
                    </a:cubicBezTo>
                    <a:cubicBezTo>
                      <a:pt x="94" y="68"/>
                      <a:pt x="95" y="68"/>
                      <a:pt x="95" y="68"/>
                    </a:cubicBezTo>
                    <a:cubicBezTo>
                      <a:pt x="96" y="68"/>
                      <a:pt x="96" y="68"/>
                      <a:pt x="97" y="68"/>
                    </a:cubicBezTo>
                    <a:cubicBezTo>
                      <a:pt x="97" y="68"/>
                      <a:pt x="97" y="68"/>
                      <a:pt x="98" y="68"/>
                    </a:cubicBezTo>
                    <a:cubicBezTo>
                      <a:pt x="98" y="68"/>
                      <a:pt x="99" y="69"/>
                      <a:pt x="99" y="69"/>
                    </a:cubicBezTo>
                    <a:cubicBezTo>
                      <a:pt x="99" y="69"/>
                      <a:pt x="100" y="69"/>
                      <a:pt x="100" y="70"/>
                    </a:cubicBezTo>
                    <a:cubicBezTo>
                      <a:pt x="100" y="70"/>
                      <a:pt x="100" y="70"/>
                      <a:pt x="100" y="71"/>
                    </a:cubicBezTo>
                    <a:cubicBezTo>
                      <a:pt x="100" y="71"/>
                      <a:pt x="100" y="71"/>
                      <a:pt x="100" y="71"/>
                    </a:cubicBezTo>
                    <a:cubicBezTo>
                      <a:pt x="100" y="72"/>
                      <a:pt x="100" y="72"/>
                      <a:pt x="100" y="72"/>
                    </a:cubicBezTo>
                    <a:cubicBezTo>
                      <a:pt x="99" y="72"/>
                      <a:pt x="99" y="72"/>
                      <a:pt x="99" y="72"/>
                    </a:cubicBezTo>
                    <a:cubicBezTo>
                      <a:pt x="98" y="72"/>
                      <a:pt x="98" y="72"/>
                      <a:pt x="98" y="72"/>
                    </a:cubicBezTo>
                    <a:cubicBezTo>
                      <a:pt x="98" y="71"/>
                      <a:pt x="98" y="71"/>
                      <a:pt x="97" y="71"/>
                    </a:cubicBezTo>
                    <a:cubicBezTo>
                      <a:pt x="97" y="71"/>
                      <a:pt x="97" y="71"/>
                      <a:pt x="97" y="71"/>
                    </a:cubicBezTo>
                    <a:cubicBezTo>
                      <a:pt x="97" y="70"/>
                      <a:pt x="97" y="70"/>
                      <a:pt x="96" y="71"/>
                    </a:cubicBezTo>
                    <a:cubicBezTo>
                      <a:pt x="96" y="71"/>
                      <a:pt x="96" y="71"/>
                      <a:pt x="96" y="71"/>
                    </a:cubicBezTo>
                    <a:cubicBezTo>
                      <a:pt x="96" y="71"/>
                      <a:pt x="96" y="71"/>
                      <a:pt x="96" y="72"/>
                    </a:cubicBezTo>
                    <a:cubicBezTo>
                      <a:pt x="96" y="72"/>
                      <a:pt x="97" y="72"/>
                      <a:pt x="96" y="72"/>
                    </a:cubicBezTo>
                    <a:cubicBezTo>
                      <a:pt x="96" y="73"/>
                      <a:pt x="96" y="73"/>
                      <a:pt x="96" y="73"/>
                    </a:cubicBezTo>
                    <a:cubicBezTo>
                      <a:pt x="95" y="73"/>
                      <a:pt x="95" y="73"/>
                      <a:pt x="95" y="74"/>
                    </a:cubicBezTo>
                    <a:cubicBezTo>
                      <a:pt x="95" y="74"/>
                      <a:pt x="95" y="74"/>
                      <a:pt x="95" y="74"/>
                    </a:cubicBezTo>
                    <a:cubicBezTo>
                      <a:pt x="95" y="75"/>
                      <a:pt x="95" y="75"/>
                      <a:pt x="94" y="75"/>
                    </a:cubicBezTo>
                    <a:cubicBezTo>
                      <a:pt x="94" y="75"/>
                      <a:pt x="94" y="76"/>
                      <a:pt x="94" y="76"/>
                    </a:cubicBezTo>
                    <a:cubicBezTo>
                      <a:pt x="93" y="76"/>
                      <a:pt x="93" y="76"/>
                      <a:pt x="93" y="76"/>
                    </a:cubicBezTo>
                    <a:cubicBezTo>
                      <a:pt x="93" y="76"/>
                      <a:pt x="93" y="76"/>
                      <a:pt x="93" y="76"/>
                    </a:cubicBezTo>
                    <a:cubicBezTo>
                      <a:pt x="93" y="76"/>
                      <a:pt x="93" y="76"/>
                      <a:pt x="93" y="76"/>
                    </a:cubicBezTo>
                    <a:cubicBezTo>
                      <a:pt x="92" y="77"/>
                      <a:pt x="92" y="77"/>
                      <a:pt x="92" y="78"/>
                    </a:cubicBezTo>
                    <a:cubicBezTo>
                      <a:pt x="91" y="78"/>
                      <a:pt x="91" y="78"/>
                      <a:pt x="91" y="79"/>
                    </a:cubicBezTo>
                    <a:cubicBezTo>
                      <a:pt x="91" y="79"/>
                      <a:pt x="90" y="78"/>
                      <a:pt x="90" y="79"/>
                    </a:cubicBezTo>
                    <a:cubicBezTo>
                      <a:pt x="90" y="79"/>
                      <a:pt x="90" y="79"/>
                      <a:pt x="89" y="79"/>
                    </a:cubicBezTo>
                    <a:cubicBezTo>
                      <a:pt x="89" y="79"/>
                      <a:pt x="89" y="79"/>
                      <a:pt x="89" y="80"/>
                    </a:cubicBezTo>
                    <a:cubicBezTo>
                      <a:pt x="89" y="80"/>
                      <a:pt x="89" y="80"/>
                      <a:pt x="89" y="81"/>
                    </a:cubicBezTo>
                    <a:cubicBezTo>
                      <a:pt x="89" y="81"/>
                      <a:pt x="89" y="81"/>
                      <a:pt x="89" y="81"/>
                    </a:cubicBezTo>
                    <a:cubicBezTo>
                      <a:pt x="89" y="81"/>
                      <a:pt x="89" y="80"/>
                      <a:pt x="90" y="80"/>
                    </a:cubicBezTo>
                    <a:cubicBezTo>
                      <a:pt x="90" y="80"/>
                      <a:pt x="90" y="80"/>
                      <a:pt x="90" y="80"/>
                    </a:cubicBezTo>
                    <a:cubicBezTo>
                      <a:pt x="91" y="80"/>
                      <a:pt x="91" y="80"/>
                      <a:pt x="91" y="80"/>
                    </a:cubicBezTo>
                    <a:cubicBezTo>
                      <a:pt x="91" y="80"/>
                      <a:pt x="91" y="79"/>
                      <a:pt x="92" y="79"/>
                    </a:cubicBezTo>
                    <a:cubicBezTo>
                      <a:pt x="92" y="79"/>
                      <a:pt x="92" y="79"/>
                      <a:pt x="92" y="79"/>
                    </a:cubicBezTo>
                    <a:cubicBezTo>
                      <a:pt x="93" y="79"/>
                      <a:pt x="93" y="79"/>
                      <a:pt x="93" y="79"/>
                    </a:cubicBezTo>
                    <a:cubicBezTo>
                      <a:pt x="93" y="79"/>
                      <a:pt x="93" y="78"/>
                      <a:pt x="94" y="78"/>
                    </a:cubicBezTo>
                    <a:cubicBezTo>
                      <a:pt x="94" y="78"/>
                      <a:pt x="94" y="78"/>
                      <a:pt x="94" y="78"/>
                    </a:cubicBezTo>
                    <a:cubicBezTo>
                      <a:pt x="95" y="78"/>
                      <a:pt x="95" y="78"/>
                      <a:pt x="95" y="78"/>
                    </a:cubicBezTo>
                    <a:cubicBezTo>
                      <a:pt x="96" y="78"/>
                      <a:pt x="96" y="78"/>
                      <a:pt x="96" y="78"/>
                    </a:cubicBezTo>
                    <a:cubicBezTo>
                      <a:pt x="97" y="78"/>
                      <a:pt x="97" y="78"/>
                      <a:pt x="97" y="78"/>
                    </a:cubicBezTo>
                    <a:cubicBezTo>
                      <a:pt x="97" y="78"/>
                      <a:pt x="98" y="78"/>
                      <a:pt x="98" y="77"/>
                    </a:cubicBezTo>
                    <a:cubicBezTo>
                      <a:pt x="98" y="77"/>
                      <a:pt x="98" y="77"/>
                      <a:pt x="99" y="77"/>
                    </a:cubicBezTo>
                    <a:cubicBezTo>
                      <a:pt x="99" y="77"/>
                      <a:pt x="99" y="77"/>
                      <a:pt x="99" y="77"/>
                    </a:cubicBezTo>
                    <a:cubicBezTo>
                      <a:pt x="99" y="76"/>
                      <a:pt x="99" y="76"/>
                      <a:pt x="99" y="76"/>
                    </a:cubicBezTo>
                    <a:cubicBezTo>
                      <a:pt x="99" y="76"/>
                      <a:pt x="99" y="76"/>
                      <a:pt x="99" y="76"/>
                    </a:cubicBezTo>
                    <a:cubicBezTo>
                      <a:pt x="99" y="76"/>
                      <a:pt x="99" y="76"/>
                      <a:pt x="99" y="75"/>
                    </a:cubicBezTo>
                    <a:cubicBezTo>
                      <a:pt x="99" y="75"/>
                      <a:pt x="100" y="75"/>
                      <a:pt x="100" y="75"/>
                    </a:cubicBezTo>
                    <a:cubicBezTo>
                      <a:pt x="100" y="75"/>
                      <a:pt x="101" y="75"/>
                      <a:pt x="101" y="75"/>
                    </a:cubicBezTo>
                    <a:cubicBezTo>
                      <a:pt x="102" y="75"/>
                      <a:pt x="102" y="74"/>
                      <a:pt x="102" y="74"/>
                    </a:cubicBezTo>
                    <a:cubicBezTo>
                      <a:pt x="103" y="74"/>
                      <a:pt x="103" y="74"/>
                      <a:pt x="104" y="74"/>
                    </a:cubicBezTo>
                    <a:cubicBezTo>
                      <a:pt x="104" y="74"/>
                      <a:pt x="104" y="74"/>
                      <a:pt x="104" y="74"/>
                    </a:cubicBezTo>
                    <a:cubicBezTo>
                      <a:pt x="105" y="74"/>
                      <a:pt x="105" y="74"/>
                      <a:pt x="105" y="74"/>
                    </a:cubicBezTo>
                    <a:cubicBezTo>
                      <a:pt x="105" y="74"/>
                      <a:pt x="105" y="74"/>
                      <a:pt x="106" y="74"/>
                    </a:cubicBezTo>
                    <a:cubicBezTo>
                      <a:pt x="106" y="74"/>
                      <a:pt x="106" y="74"/>
                      <a:pt x="106" y="74"/>
                    </a:cubicBezTo>
                    <a:cubicBezTo>
                      <a:pt x="107" y="74"/>
                      <a:pt x="107" y="74"/>
                      <a:pt x="107" y="73"/>
                    </a:cubicBezTo>
                    <a:cubicBezTo>
                      <a:pt x="107" y="73"/>
                      <a:pt x="108" y="73"/>
                      <a:pt x="108" y="73"/>
                    </a:cubicBezTo>
                    <a:cubicBezTo>
                      <a:pt x="108" y="73"/>
                      <a:pt x="108" y="73"/>
                      <a:pt x="108" y="73"/>
                    </a:cubicBezTo>
                    <a:cubicBezTo>
                      <a:pt x="108" y="73"/>
                      <a:pt x="109" y="73"/>
                      <a:pt x="109" y="72"/>
                    </a:cubicBezTo>
                    <a:cubicBezTo>
                      <a:pt x="110" y="72"/>
                      <a:pt x="110" y="72"/>
                      <a:pt x="110" y="72"/>
                    </a:cubicBezTo>
                    <a:cubicBezTo>
                      <a:pt x="111" y="72"/>
                      <a:pt x="111" y="72"/>
                      <a:pt x="111" y="72"/>
                    </a:cubicBezTo>
                    <a:cubicBezTo>
                      <a:pt x="112" y="72"/>
                      <a:pt x="112" y="72"/>
                      <a:pt x="113" y="72"/>
                    </a:cubicBezTo>
                    <a:cubicBezTo>
                      <a:pt x="114" y="72"/>
                      <a:pt x="114" y="72"/>
                      <a:pt x="115" y="72"/>
                    </a:cubicBezTo>
                    <a:cubicBezTo>
                      <a:pt x="115" y="72"/>
                      <a:pt x="115" y="72"/>
                      <a:pt x="116" y="72"/>
                    </a:cubicBezTo>
                    <a:cubicBezTo>
                      <a:pt x="116" y="72"/>
                      <a:pt x="117" y="71"/>
                      <a:pt x="117" y="71"/>
                    </a:cubicBezTo>
                    <a:cubicBezTo>
                      <a:pt x="118" y="71"/>
                      <a:pt x="118" y="72"/>
                      <a:pt x="118" y="72"/>
                    </a:cubicBezTo>
                    <a:cubicBezTo>
                      <a:pt x="119" y="72"/>
                      <a:pt x="119" y="71"/>
                      <a:pt x="119" y="71"/>
                    </a:cubicBezTo>
                    <a:cubicBezTo>
                      <a:pt x="119" y="71"/>
                      <a:pt x="119" y="71"/>
                      <a:pt x="119" y="71"/>
                    </a:cubicBezTo>
                    <a:cubicBezTo>
                      <a:pt x="120" y="71"/>
                      <a:pt x="120" y="70"/>
                      <a:pt x="120" y="70"/>
                    </a:cubicBezTo>
                    <a:cubicBezTo>
                      <a:pt x="120" y="70"/>
                      <a:pt x="121" y="71"/>
                      <a:pt x="121" y="70"/>
                    </a:cubicBezTo>
                    <a:cubicBezTo>
                      <a:pt x="121" y="70"/>
                      <a:pt x="122" y="70"/>
                      <a:pt x="122" y="70"/>
                    </a:cubicBezTo>
                    <a:cubicBezTo>
                      <a:pt x="122" y="69"/>
                      <a:pt x="123" y="69"/>
                      <a:pt x="123" y="68"/>
                    </a:cubicBezTo>
                    <a:cubicBezTo>
                      <a:pt x="123" y="68"/>
                      <a:pt x="123" y="68"/>
                      <a:pt x="123" y="67"/>
                    </a:cubicBezTo>
                    <a:cubicBezTo>
                      <a:pt x="124" y="67"/>
                      <a:pt x="124" y="67"/>
                      <a:pt x="124" y="66"/>
                    </a:cubicBezTo>
                    <a:cubicBezTo>
                      <a:pt x="125" y="66"/>
                      <a:pt x="125" y="65"/>
                      <a:pt x="126" y="65"/>
                    </a:cubicBezTo>
                    <a:cubicBezTo>
                      <a:pt x="126" y="65"/>
                      <a:pt x="126" y="65"/>
                      <a:pt x="127" y="65"/>
                    </a:cubicBezTo>
                    <a:cubicBezTo>
                      <a:pt x="127" y="65"/>
                      <a:pt x="127" y="65"/>
                      <a:pt x="127" y="65"/>
                    </a:cubicBezTo>
                    <a:cubicBezTo>
                      <a:pt x="128" y="65"/>
                      <a:pt x="128" y="65"/>
                      <a:pt x="128" y="65"/>
                    </a:cubicBezTo>
                    <a:cubicBezTo>
                      <a:pt x="129" y="65"/>
                      <a:pt x="129" y="65"/>
                      <a:pt x="129" y="65"/>
                    </a:cubicBezTo>
                    <a:cubicBezTo>
                      <a:pt x="130" y="66"/>
                      <a:pt x="129" y="66"/>
                      <a:pt x="129" y="67"/>
                    </a:cubicBezTo>
                    <a:cubicBezTo>
                      <a:pt x="129" y="67"/>
                      <a:pt x="129" y="68"/>
                      <a:pt x="128" y="68"/>
                    </a:cubicBezTo>
                    <a:cubicBezTo>
                      <a:pt x="128" y="69"/>
                      <a:pt x="128" y="69"/>
                      <a:pt x="128" y="69"/>
                    </a:cubicBezTo>
                    <a:cubicBezTo>
                      <a:pt x="128" y="70"/>
                      <a:pt x="129" y="70"/>
                      <a:pt x="129" y="70"/>
                    </a:cubicBezTo>
                    <a:cubicBezTo>
                      <a:pt x="129" y="70"/>
                      <a:pt x="129" y="71"/>
                      <a:pt x="129" y="71"/>
                    </a:cubicBezTo>
                    <a:cubicBezTo>
                      <a:pt x="129" y="71"/>
                      <a:pt x="129" y="71"/>
                      <a:pt x="129" y="72"/>
                    </a:cubicBezTo>
                    <a:cubicBezTo>
                      <a:pt x="129" y="72"/>
                      <a:pt x="129" y="72"/>
                      <a:pt x="129" y="72"/>
                    </a:cubicBezTo>
                    <a:cubicBezTo>
                      <a:pt x="130" y="72"/>
                      <a:pt x="130" y="72"/>
                      <a:pt x="130" y="72"/>
                    </a:cubicBezTo>
                    <a:cubicBezTo>
                      <a:pt x="130" y="71"/>
                      <a:pt x="130" y="71"/>
                      <a:pt x="130" y="71"/>
                    </a:cubicBezTo>
                    <a:cubicBezTo>
                      <a:pt x="130" y="71"/>
                      <a:pt x="130" y="71"/>
                      <a:pt x="130" y="71"/>
                    </a:cubicBezTo>
                    <a:cubicBezTo>
                      <a:pt x="130" y="71"/>
                      <a:pt x="131" y="71"/>
                      <a:pt x="131" y="71"/>
                    </a:cubicBezTo>
                    <a:cubicBezTo>
                      <a:pt x="131" y="71"/>
                      <a:pt x="131" y="71"/>
                      <a:pt x="131" y="71"/>
                    </a:cubicBezTo>
                    <a:cubicBezTo>
                      <a:pt x="131" y="71"/>
                      <a:pt x="131" y="71"/>
                      <a:pt x="132" y="71"/>
                    </a:cubicBezTo>
                    <a:cubicBezTo>
                      <a:pt x="132" y="71"/>
                      <a:pt x="132" y="71"/>
                      <a:pt x="132" y="71"/>
                    </a:cubicBezTo>
                    <a:cubicBezTo>
                      <a:pt x="132" y="71"/>
                      <a:pt x="132" y="71"/>
                      <a:pt x="133" y="70"/>
                    </a:cubicBezTo>
                    <a:cubicBezTo>
                      <a:pt x="133" y="70"/>
                      <a:pt x="133" y="70"/>
                      <a:pt x="134" y="70"/>
                    </a:cubicBezTo>
                    <a:cubicBezTo>
                      <a:pt x="134" y="70"/>
                      <a:pt x="135" y="69"/>
                      <a:pt x="135" y="70"/>
                    </a:cubicBezTo>
                    <a:cubicBezTo>
                      <a:pt x="135" y="70"/>
                      <a:pt x="135" y="70"/>
                      <a:pt x="135" y="70"/>
                    </a:cubicBezTo>
                    <a:cubicBezTo>
                      <a:pt x="134" y="71"/>
                      <a:pt x="134" y="71"/>
                      <a:pt x="134" y="71"/>
                    </a:cubicBezTo>
                    <a:cubicBezTo>
                      <a:pt x="134" y="71"/>
                      <a:pt x="134" y="71"/>
                      <a:pt x="134" y="71"/>
                    </a:cubicBezTo>
                    <a:cubicBezTo>
                      <a:pt x="134" y="71"/>
                      <a:pt x="134" y="71"/>
                      <a:pt x="133" y="71"/>
                    </a:cubicBezTo>
                    <a:cubicBezTo>
                      <a:pt x="133" y="71"/>
                      <a:pt x="133" y="72"/>
                      <a:pt x="133" y="72"/>
                    </a:cubicBezTo>
                    <a:cubicBezTo>
                      <a:pt x="132" y="72"/>
                      <a:pt x="132" y="72"/>
                      <a:pt x="132" y="72"/>
                    </a:cubicBezTo>
                    <a:cubicBezTo>
                      <a:pt x="132" y="72"/>
                      <a:pt x="132" y="72"/>
                      <a:pt x="132" y="73"/>
                    </a:cubicBezTo>
                    <a:cubicBezTo>
                      <a:pt x="131" y="73"/>
                      <a:pt x="131" y="73"/>
                      <a:pt x="131" y="73"/>
                    </a:cubicBezTo>
                    <a:cubicBezTo>
                      <a:pt x="131" y="73"/>
                      <a:pt x="130" y="73"/>
                      <a:pt x="130" y="74"/>
                    </a:cubicBezTo>
                    <a:cubicBezTo>
                      <a:pt x="130" y="74"/>
                      <a:pt x="131" y="74"/>
                      <a:pt x="131" y="75"/>
                    </a:cubicBezTo>
                    <a:cubicBezTo>
                      <a:pt x="131" y="75"/>
                      <a:pt x="131" y="75"/>
                      <a:pt x="131" y="75"/>
                    </a:cubicBezTo>
                    <a:cubicBezTo>
                      <a:pt x="131" y="75"/>
                      <a:pt x="132" y="76"/>
                      <a:pt x="132" y="76"/>
                    </a:cubicBezTo>
                    <a:cubicBezTo>
                      <a:pt x="132" y="76"/>
                      <a:pt x="132" y="75"/>
                      <a:pt x="133" y="75"/>
                    </a:cubicBezTo>
                    <a:cubicBezTo>
                      <a:pt x="133" y="75"/>
                      <a:pt x="133" y="75"/>
                      <a:pt x="133" y="75"/>
                    </a:cubicBezTo>
                    <a:cubicBezTo>
                      <a:pt x="134" y="75"/>
                      <a:pt x="134" y="75"/>
                      <a:pt x="134" y="74"/>
                    </a:cubicBezTo>
                    <a:cubicBezTo>
                      <a:pt x="135" y="74"/>
                      <a:pt x="135" y="74"/>
                      <a:pt x="135" y="73"/>
                    </a:cubicBezTo>
                    <a:cubicBezTo>
                      <a:pt x="136" y="73"/>
                      <a:pt x="136" y="73"/>
                      <a:pt x="136" y="73"/>
                    </a:cubicBezTo>
                    <a:cubicBezTo>
                      <a:pt x="137" y="73"/>
                      <a:pt x="137" y="73"/>
                      <a:pt x="138" y="73"/>
                    </a:cubicBezTo>
                    <a:cubicBezTo>
                      <a:pt x="138" y="73"/>
                      <a:pt x="138" y="72"/>
                      <a:pt x="139" y="72"/>
                    </a:cubicBezTo>
                    <a:cubicBezTo>
                      <a:pt x="139" y="72"/>
                      <a:pt x="140" y="72"/>
                      <a:pt x="140" y="72"/>
                    </a:cubicBezTo>
                    <a:cubicBezTo>
                      <a:pt x="141" y="72"/>
                      <a:pt x="141" y="72"/>
                      <a:pt x="142" y="71"/>
                    </a:cubicBezTo>
                    <a:cubicBezTo>
                      <a:pt x="142" y="71"/>
                      <a:pt x="142" y="71"/>
                      <a:pt x="143" y="71"/>
                    </a:cubicBezTo>
                    <a:cubicBezTo>
                      <a:pt x="143" y="71"/>
                      <a:pt x="143" y="71"/>
                      <a:pt x="143" y="71"/>
                    </a:cubicBezTo>
                    <a:cubicBezTo>
                      <a:pt x="143" y="71"/>
                      <a:pt x="144" y="71"/>
                      <a:pt x="144" y="70"/>
                    </a:cubicBezTo>
                    <a:cubicBezTo>
                      <a:pt x="144" y="70"/>
                      <a:pt x="144" y="70"/>
                      <a:pt x="143" y="69"/>
                    </a:cubicBezTo>
                    <a:cubicBezTo>
                      <a:pt x="143" y="69"/>
                      <a:pt x="142" y="69"/>
                      <a:pt x="142" y="69"/>
                    </a:cubicBezTo>
                    <a:cubicBezTo>
                      <a:pt x="141" y="69"/>
                      <a:pt x="141" y="69"/>
                      <a:pt x="141" y="69"/>
                    </a:cubicBezTo>
                    <a:cubicBezTo>
                      <a:pt x="140" y="69"/>
                      <a:pt x="140" y="69"/>
                      <a:pt x="139" y="69"/>
                    </a:cubicBezTo>
                    <a:cubicBezTo>
                      <a:pt x="139" y="69"/>
                      <a:pt x="139" y="69"/>
                      <a:pt x="138" y="69"/>
                    </a:cubicBezTo>
                    <a:cubicBezTo>
                      <a:pt x="138" y="68"/>
                      <a:pt x="138" y="68"/>
                      <a:pt x="138" y="68"/>
                    </a:cubicBezTo>
                    <a:cubicBezTo>
                      <a:pt x="137" y="68"/>
                      <a:pt x="137" y="68"/>
                      <a:pt x="137" y="68"/>
                    </a:cubicBezTo>
                    <a:cubicBezTo>
                      <a:pt x="137" y="67"/>
                      <a:pt x="137" y="67"/>
                      <a:pt x="136" y="67"/>
                    </a:cubicBezTo>
                    <a:cubicBezTo>
                      <a:pt x="136" y="66"/>
                      <a:pt x="137" y="66"/>
                      <a:pt x="136" y="65"/>
                    </a:cubicBezTo>
                    <a:cubicBezTo>
                      <a:pt x="136" y="65"/>
                      <a:pt x="136" y="65"/>
                      <a:pt x="136" y="65"/>
                    </a:cubicBezTo>
                    <a:cubicBezTo>
                      <a:pt x="137" y="64"/>
                      <a:pt x="137" y="64"/>
                      <a:pt x="137" y="64"/>
                    </a:cubicBezTo>
                    <a:cubicBezTo>
                      <a:pt x="137" y="64"/>
                      <a:pt x="137" y="63"/>
                      <a:pt x="137" y="63"/>
                    </a:cubicBezTo>
                    <a:cubicBezTo>
                      <a:pt x="137" y="63"/>
                      <a:pt x="137" y="63"/>
                      <a:pt x="136" y="63"/>
                    </a:cubicBezTo>
                    <a:cubicBezTo>
                      <a:pt x="136" y="63"/>
                      <a:pt x="136" y="63"/>
                      <a:pt x="136" y="63"/>
                    </a:cubicBezTo>
                    <a:cubicBezTo>
                      <a:pt x="135" y="63"/>
                      <a:pt x="135" y="63"/>
                      <a:pt x="135" y="63"/>
                    </a:cubicBezTo>
                    <a:cubicBezTo>
                      <a:pt x="135" y="63"/>
                      <a:pt x="134" y="63"/>
                      <a:pt x="134" y="63"/>
                    </a:cubicBezTo>
                    <a:cubicBezTo>
                      <a:pt x="134" y="63"/>
                      <a:pt x="135" y="62"/>
                      <a:pt x="135" y="62"/>
                    </a:cubicBezTo>
                    <a:cubicBezTo>
                      <a:pt x="135" y="62"/>
                      <a:pt x="136" y="62"/>
                      <a:pt x="136" y="62"/>
                    </a:cubicBezTo>
                    <a:cubicBezTo>
                      <a:pt x="137" y="62"/>
                      <a:pt x="137" y="63"/>
                      <a:pt x="137" y="62"/>
                    </a:cubicBezTo>
                    <a:cubicBezTo>
                      <a:pt x="138" y="62"/>
                      <a:pt x="138" y="62"/>
                      <a:pt x="139" y="62"/>
                    </a:cubicBezTo>
                    <a:cubicBezTo>
                      <a:pt x="139" y="61"/>
                      <a:pt x="139" y="61"/>
                      <a:pt x="139" y="61"/>
                    </a:cubicBezTo>
                    <a:cubicBezTo>
                      <a:pt x="140" y="61"/>
                      <a:pt x="140" y="61"/>
                      <a:pt x="140" y="61"/>
                    </a:cubicBezTo>
                    <a:cubicBezTo>
                      <a:pt x="140" y="60"/>
                      <a:pt x="139" y="60"/>
                      <a:pt x="139" y="60"/>
                    </a:cubicBezTo>
                    <a:cubicBezTo>
                      <a:pt x="139" y="59"/>
                      <a:pt x="139" y="59"/>
                      <a:pt x="138" y="59"/>
                    </a:cubicBezTo>
                    <a:cubicBezTo>
                      <a:pt x="138" y="59"/>
                      <a:pt x="137" y="59"/>
                      <a:pt x="137" y="59"/>
                    </a:cubicBezTo>
                    <a:cubicBezTo>
                      <a:pt x="136" y="59"/>
                      <a:pt x="135" y="59"/>
                      <a:pt x="135" y="59"/>
                    </a:cubicBezTo>
                    <a:cubicBezTo>
                      <a:pt x="134" y="59"/>
                      <a:pt x="134" y="59"/>
                      <a:pt x="134" y="60"/>
                    </a:cubicBezTo>
                    <a:cubicBezTo>
                      <a:pt x="133" y="60"/>
                      <a:pt x="133" y="60"/>
                      <a:pt x="133" y="60"/>
                    </a:cubicBezTo>
                    <a:cubicBezTo>
                      <a:pt x="133" y="60"/>
                      <a:pt x="133" y="60"/>
                      <a:pt x="133" y="60"/>
                    </a:cubicBezTo>
                    <a:cubicBezTo>
                      <a:pt x="132" y="60"/>
                      <a:pt x="132" y="60"/>
                      <a:pt x="132" y="60"/>
                    </a:cubicBezTo>
                    <a:cubicBezTo>
                      <a:pt x="131" y="60"/>
                      <a:pt x="131" y="60"/>
                      <a:pt x="131" y="61"/>
                    </a:cubicBezTo>
                    <a:cubicBezTo>
                      <a:pt x="131" y="61"/>
                      <a:pt x="131" y="61"/>
                      <a:pt x="131" y="61"/>
                    </a:cubicBezTo>
                    <a:cubicBezTo>
                      <a:pt x="130" y="61"/>
                      <a:pt x="130" y="61"/>
                      <a:pt x="129" y="62"/>
                    </a:cubicBezTo>
                    <a:cubicBezTo>
                      <a:pt x="129" y="62"/>
                      <a:pt x="129" y="62"/>
                      <a:pt x="128" y="62"/>
                    </a:cubicBezTo>
                    <a:cubicBezTo>
                      <a:pt x="128" y="62"/>
                      <a:pt x="128" y="63"/>
                      <a:pt x="127" y="63"/>
                    </a:cubicBezTo>
                    <a:cubicBezTo>
                      <a:pt x="127" y="63"/>
                      <a:pt x="126" y="63"/>
                      <a:pt x="126" y="62"/>
                    </a:cubicBezTo>
                    <a:cubicBezTo>
                      <a:pt x="126" y="62"/>
                      <a:pt x="127" y="62"/>
                      <a:pt x="128" y="62"/>
                    </a:cubicBezTo>
                    <a:cubicBezTo>
                      <a:pt x="128" y="61"/>
                      <a:pt x="128" y="61"/>
                      <a:pt x="129" y="61"/>
                    </a:cubicBezTo>
                    <a:cubicBezTo>
                      <a:pt x="129" y="61"/>
                      <a:pt x="129" y="61"/>
                      <a:pt x="129" y="61"/>
                    </a:cubicBezTo>
                    <a:cubicBezTo>
                      <a:pt x="129" y="60"/>
                      <a:pt x="130" y="60"/>
                      <a:pt x="130" y="60"/>
                    </a:cubicBezTo>
                    <a:cubicBezTo>
                      <a:pt x="130" y="60"/>
                      <a:pt x="130" y="60"/>
                      <a:pt x="131" y="60"/>
                    </a:cubicBezTo>
                    <a:cubicBezTo>
                      <a:pt x="131" y="59"/>
                      <a:pt x="132" y="60"/>
                      <a:pt x="132" y="59"/>
                    </a:cubicBezTo>
                    <a:cubicBezTo>
                      <a:pt x="132" y="59"/>
                      <a:pt x="133" y="59"/>
                      <a:pt x="133" y="59"/>
                    </a:cubicBezTo>
                    <a:cubicBezTo>
                      <a:pt x="133" y="59"/>
                      <a:pt x="133" y="59"/>
                      <a:pt x="133" y="59"/>
                    </a:cubicBezTo>
                    <a:cubicBezTo>
                      <a:pt x="134" y="58"/>
                      <a:pt x="134" y="58"/>
                      <a:pt x="134" y="58"/>
                    </a:cubicBezTo>
                    <a:cubicBezTo>
                      <a:pt x="135" y="57"/>
                      <a:pt x="135" y="57"/>
                      <a:pt x="136" y="57"/>
                    </a:cubicBezTo>
                    <a:cubicBezTo>
                      <a:pt x="136" y="57"/>
                      <a:pt x="136" y="57"/>
                      <a:pt x="136" y="57"/>
                    </a:cubicBezTo>
                    <a:cubicBezTo>
                      <a:pt x="137" y="56"/>
                      <a:pt x="138" y="56"/>
                      <a:pt x="138" y="56"/>
                    </a:cubicBezTo>
                    <a:cubicBezTo>
                      <a:pt x="139" y="56"/>
                      <a:pt x="139" y="56"/>
                      <a:pt x="140" y="56"/>
                    </a:cubicBezTo>
                    <a:cubicBezTo>
                      <a:pt x="141" y="56"/>
                      <a:pt x="141" y="57"/>
                      <a:pt x="142" y="57"/>
                    </a:cubicBezTo>
                    <a:cubicBezTo>
                      <a:pt x="143" y="57"/>
                      <a:pt x="143" y="57"/>
                      <a:pt x="144" y="57"/>
                    </a:cubicBezTo>
                    <a:cubicBezTo>
                      <a:pt x="145" y="57"/>
                      <a:pt x="145" y="56"/>
                      <a:pt x="146" y="57"/>
                    </a:cubicBezTo>
                    <a:cubicBezTo>
                      <a:pt x="146" y="57"/>
                      <a:pt x="146" y="57"/>
                      <a:pt x="147" y="57"/>
                    </a:cubicBezTo>
                    <a:cubicBezTo>
                      <a:pt x="147" y="57"/>
                      <a:pt x="148" y="56"/>
                      <a:pt x="148" y="56"/>
                    </a:cubicBezTo>
                    <a:cubicBezTo>
                      <a:pt x="149" y="56"/>
                      <a:pt x="149" y="57"/>
                      <a:pt x="149" y="57"/>
                    </a:cubicBezTo>
                    <a:cubicBezTo>
                      <a:pt x="150" y="57"/>
                      <a:pt x="151" y="57"/>
                      <a:pt x="151" y="57"/>
                    </a:cubicBezTo>
                    <a:cubicBezTo>
                      <a:pt x="151" y="56"/>
                      <a:pt x="152" y="56"/>
                      <a:pt x="152" y="56"/>
                    </a:cubicBezTo>
                    <a:cubicBezTo>
                      <a:pt x="152" y="55"/>
                      <a:pt x="153" y="55"/>
                      <a:pt x="154" y="54"/>
                    </a:cubicBezTo>
                    <a:cubicBezTo>
                      <a:pt x="154" y="54"/>
                      <a:pt x="155" y="53"/>
                      <a:pt x="155" y="53"/>
                    </a:cubicBezTo>
                    <a:cubicBezTo>
                      <a:pt x="156" y="53"/>
                      <a:pt x="156" y="53"/>
                      <a:pt x="157" y="53"/>
                    </a:cubicBezTo>
                    <a:cubicBezTo>
                      <a:pt x="157" y="53"/>
                      <a:pt x="158" y="53"/>
                      <a:pt x="159" y="53"/>
                    </a:cubicBezTo>
                    <a:cubicBezTo>
                      <a:pt x="159" y="52"/>
                      <a:pt x="159" y="52"/>
                      <a:pt x="160" y="52"/>
                    </a:cubicBezTo>
                    <a:cubicBezTo>
                      <a:pt x="160" y="52"/>
                      <a:pt x="161" y="52"/>
                      <a:pt x="161" y="51"/>
                    </a:cubicBezTo>
                    <a:cubicBezTo>
                      <a:pt x="162" y="51"/>
                      <a:pt x="162" y="51"/>
                      <a:pt x="162" y="51"/>
                    </a:cubicBezTo>
                    <a:cubicBezTo>
                      <a:pt x="162" y="51"/>
                      <a:pt x="162" y="50"/>
                      <a:pt x="162" y="50"/>
                    </a:cubicBezTo>
                    <a:cubicBezTo>
                      <a:pt x="162" y="50"/>
                      <a:pt x="162" y="49"/>
                      <a:pt x="162" y="49"/>
                    </a:cubicBezTo>
                    <a:cubicBezTo>
                      <a:pt x="162" y="48"/>
                      <a:pt x="163" y="48"/>
                      <a:pt x="163" y="48"/>
                    </a:cubicBezTo>
                    <a:cubicBezTo>
                      <a:pt x="163" y="48"/>
                      <a:pt x="162" y="48"/>
                      <a:pt x="162" y="47"/>
                    </a:cubicBezTo>
                    <a:cubicBezTo>
                      <a:pt x="162" y="47"/>
                      <a:pt x="162" y="47"/>
                      <a:pt x="162" y="46"/>
                    </a:cubicBezTo>
                    <a:cubicBezTo>
                      <a:pt x="161" y="46"/>
                      <a:pt x="161" y="46"/>
                      <a:pt x="161" y="46"/>
                    </a:cubicBezTo>
                    <a:cubicBezTo>
                      <a:pt x="160" y="46"/>
                      <a:pt x="160" y="47"/>
                      <a:pt x="160" y="46"/>
                    </a:cubicBezTo>
                    <a:cubicBezTo>
                      <a:pt x="160" y="46"/>
                      <a:pt x="160" y="46"/>
                      <a:pt x="160" y="46"/>
                    </a:cubicBezTo>
                    <a:cubicBezTo>
                      <a:pt x="160" y="45"/>
                      <a:pt x="159" y="45"/>
                      <a:pt x="160" y="45"/>
                    </a:cubicBezTo>
                    <a:cubicBezTo>
                      <a:pt x="160" y="44"/>
                      <a:pt x="160" y="44"/>
                      <a:pt x="160" y="44"/>
                    </a:cubicBezTo>
                    <a:cubicBezTo>
                      <a:pt x="160" y="44"/>
                      <a:pt x="160" y="44"/>
                      <a:pt x="160" y="43"/>
                    </a:cubicBezTo>
                    <a:cubicBezTo>
                      <a:pt x="159" y="43"/>
                      <a:pt x="159" y="43"/>
                      <a:pt x="159" y="43"/>
                    </a:cubicBezTo>
                    <a:cubicBezTo>
                      <a:pt x="158" y="43"/>
                      <a:pt x="158" y="43"/>
                      <a:pt x="158" y="43"/>
                    </a:cubicBezTo>
                    <a:cubicBezTo>
                      <a:pt x="157" y="43"/>
                      <a:pt x="158" y="42"/>
                      <a:pt x="157" y="42"/>
                    </a:cubicBezTo>
                    <a:cubicBezTo>
                      <a:pt x="157" y="42"/>
                      <a:pt x="157" y="42"/>
                      <a:pt x="156" y="42"/>
                    </a:cubicBezTo>
                    <a:cubicBezTo>
                      <a:pt x="156" y="42"/>
                      <a:pt x="156" y="42"/>
                      <a:pt x="155" y="42"/>
                    </a:cubicBezTo>
                    <a:cubicBezTo>
                      <a:pt x="155" y="42"/>
                      <a:pt x="155" y="41"/>
                      <a:pt x="155" y="41"/>
                    </a:cubicBezTo>
                    <a:cubicBezTo>
                      <a:pt x="155" y="41"/>
                      <a:pt x="155" y="41"/>
                      <a:pt x="155" y="41"/>
                    </a:cubicBezTo>
                    <a:cubicBezTo>
                      <a:pt x="155" y="40"/>
                      <a:pt x="155" y="40"/>
                      <a:pt x="155" y="40"/>
                    </a:cubicBezTo>
                    <a:cubicBezTo>
                      <a:pt x="154" y="40"/>
                      <a:pt x="154" y="40"/>
                      <a:pt x="154" y="40"/>
                    </a:cubicBezTo>
                    <a:cubicBezTo>
                      <a:pt x="153" y="40"/>
                      <a:pt x="153" y="40"/>
                      <a:pt x="153" y="39"/>
                    </a:cubicBezTo>
                    <a:cubicBezTo>
                      <a:pt x="153" y="39"/>
                      <a:pt x="153" y="39"/>
                      <a:pt x="153" y="39"/>
                    </a:cubicBezTo>
                    <a:cubicBezTo>
                      <a:pt x="153" y="38"/>
                      <a:pt x="153" y="38"/>
                      <a:pt x="153" y="38"/>
                    </a:cubicBezTo>
                    <a:cubicBezTo>
                      <a:pt x="153" y="38"/>
                      <a:pt x="154" y="38"/>
                      <a:pt x="154" y="38"/>
                    </a:cubicBezTo>
                    <a:cubicBezTo>
                      <a:pt x="154" y="38"/>
                      <a:pt x="154" y="38"/>
                      <a:pt x="154" y="37"/>
                    </a:cubicBezTo>
                    <a:cubicBezTo>
                      <a:pt x="154" y="37"/>
                      <a:pt x="154" y="37"/>
                      <a:pt x="154" y="36"/>
                    </a:cubicBezTo>
                    <a:cubicBezTo>
                      <a:pt x="154" y="36"/>
                      <a:pt x="154" y="36"/>
                      <a:pt x="154" y="35"/>
                    </a:cubicBezTo>
                    <a:cubicBezTo>
                      <a:pt x="154" y="35"/>
                      <a:pt x="153" y="35"/>
                      <a:pt x="153" y="35"/>
                    </a:cubicBezTo>
                    <a:cubicBezTo>
                      <a:pt x="153" y="34"/>
                      <a:pt x="153" y="34"/>
                      <a:pt x="153" y="34"/>
                    </a:cubicBezTo>
                    <a:cubicBezTo>
                      <a:pt x="153" y="33"/>
                      <a:pt x="153" y="33"/>
                      <a:pt x="153" y="32"/>
                    </a:cubicBezTo>
                    <a:cubicBezTo>
                      <a:pt x="153" y="32"/>
                      <a:pt x="152" y="31"/>
                      <a:pt x="152" y="31"/>
                    </a:cubicBezTo>
                    <a:cubicBezTo>
                      <a:pt x="152" y="30"/>
                      <a:pt x="152" y="30"/>
                      <a:pt x="152" y="30"/>
                    </a:cubicBezTo>
                    <a:cubicBezTo>
                      <a:pt x="152" y="29"/>
                      <a:pt x="152" y="29"/>
                      <a:pt x="151" y="28"/>
                    </a:cubicBezTo>
                    <a:cubicBezTo>
                      <a:pt x="151" y="28"/>
                      <a:pt x="151" y="29"/>
                      <a:pt x="150" y="29"/>
                    </a:cubicBezTo>
                    <a:cubicBezTo>
                      <a:pt x="150" y="29"/>
                      <a:pt x="150" y="29"/>
                      <a:pt x="150" y="30"/>
                    </a:cubicBezTo>
                    <a:cubicBezTo>
                      <a:pt x="149" y="30"/>
                      <a:pt x="149" y="30"/>
                      <a:pt x="149" y="30"/>
                    </a:cubicBezTo>
                    <a:cubicBezTo>
                      <a:pt x="149" y="31"/>
                      <a:pt x="149" y="31"/>
                      <a:pt x="148" y="32"/>
                    </a:cubicBezTo>
                    <a:cubicBezTo>
                      <a:pt x="148" y="32"/>
                      <a:pt x="148" y="32"/>
                      <a:pt x="148" y="32"/>
                    </a:cubicBezTo>
                    <a:cubicBezTo>
                      <a:pt x="147" y="32"/>
                      <a:pt x="147" y="32"/>
                      <a:pt x="147" y="33"/>
                    </a:cubicBezTo>
                    <a:cubicBezTo>
                      <a:pt x="147" y="33"/>
                      <a:pt x="147" y="33"/>
                      <a:pt x="146" y="33"/>
                    </a:cubicBezTo>
                    <a:cubicBezTo>
                      <a:pt x="146" y="33"/>
                      <a:pt x="146" y="33"/>
                      <a:pt x="145" y="33"/>
                    </a:cubicBezTo>
                    <a:cubicBezTo>
                      <a:pt x="145" y="33"/>
                      <a:pt x="145" y="34"/>
                      <a:pt x="144" y="34"/>
                    </a:cubicBezTo>
                    <a:cubicBezTo>
                      <a:pt x="144" y="34"/>
                      <a:pt x="143" y="34"/>
                      <a:pt x="143" y="34"/>
                    </a:cubicBezTo>
                    <a:cubicBezTo>
                      <a:pt x="143" y="34"/>
                      <a:pt x="142" y="33"/>
                      <a:pt x="142" y="33"/>
                    </a:cubicBezTo>
                    <a:cubicBezTo>
                      <a:pt x="142" y="33"/>
                      <a:pt x="142" y="33"/>
                      <a:pt x="142" y="32"/>
                    </a:cubicBezTo>
                    <a:cubicBezTo>
                      <a:pt x="141" y="32"/>
                      <a:pt x="141" y="33"/>
                      <a:pt x="141" y="32"/>
                    </a:cubicBezTo>
                    <a:cubicBezTo>
                      <a:pt x="140" y="32"/>
                      <a:pt x="141" y="32"/>
                      <a:pt x="141" y="32"/>
                    </a:cubicBezTo>
                    <a:cubicBezTo>
                      <a:pt x="141" y="31"/>
                      <a:pt x="140" y="31"/>
                      <a:pt x="141" y="30"/>
                    </a:cubicBezTo>
                    <a:cubicBezTo>
                      <a:pt x="141" y="30"/>
                      <a:pt x="141" y="30"/>
                      <a:pt x="141" y="29"/>
                    </a:cubicBezTo>
                    <a:cubicBezTo>
                      <a:pt x="141" y="29"/>
                      <a:pt x="142" y="28"/>
                      <a:pt x="142" y="28"/>
                    </a:cubicBezTo>
                    <a:cubicBezTo>
                      <a:pt x="142" y="28"/>
                      <a:pt x="142" y="28"/>
                      <a:pt x="143" y="28"/>
                    </a:cubicBezTo>
                    <a:cubicBezTo>
                      <a:pt x="143" y="27"/>
                      <a:pt x="143" y="27"/>
                      <a:pt x="142" y="27"/>
                    </a:cubicBezTo>
                    <a:cubicBezTo>
                      <a:pt x="142" y="26"/>
                      <a:pt x="142" y="27"/>
                      <a:pt x="141" y="27"/>
                    </a:cubicBezTo>
                    <a:cubicBezTo>
                      <a:pt x="141" y="26"/>
                      <a:pt x="140" y="26"/>
                      <a:pt x="140" y="26"/>
                    </a:cubicBezTo>
                    <a:cubicBezTo>
                      <a:pt x="140" y="26"/>
                      <a:pt x="139" y="27"/>
                      <a:pt x="139" y="26"/>
                    </a:cubicBezTo>
                    <a:cubicBezTo>
                      <a:pt x="139" y="26"/>
                      <a:pt x="139" y="26"/>
                      <a:pt x="139" y="26"/>
                    </a:cubicBezTo>
                    <a:cubicBezTo>
                      <a:pt x="139" y="25"/>
                      <a:pt x="139" y="25"/>
                      <a:pt x="139" y="25"/>
                    </a:cubicBezTo>
                    <a:cubicBezTo>
                      <a:pt x="138" y="25"/>
                      <a:pt x="138" y="25"/>
                      <a:pt x="138" y="25"/>
                    </a:cubicBezTo>
                    <a:cubicBezTo>
                      <a:pt x="138" y="25"/>
                      <a:pt x="138" y="24"/>
                      <a:pt x="137" y="24"/>
                    </a:cubicBezTo>
                    <a:cubicBezTo>
                      <a:pt x="137" y="24"/>
                      <a:pt x="137" y="24"/>
                      <a:pt x="136" y="24"/>
                    </a:cubicBezTo>
                    <a:cubicBezTo>
                      <a:pt x="136" y="23"/>
                      <a:pt x="135" y="24"/>
                      <a:pt x="134" y="24"/>
                    </a:cubicBezTo>
                    <a:cubicBezTo>
                      <a:pt x="134" y="24"/>
                      <a:pt x="133" y="24"/>
                      <a:pt x="133" y="24"/>
                    </a:cubicBezTo>
                    <a:cubicBezTo>
                      <a:pt x="132" y="24"/>
                      <a:pt x="132" y="24"/>
                      <a:pt x="131" y="24"/>
                    </a:cubicBezTo>
                    <a:cubicBezTo>
                      <a:pt x="130" y="24"/>
                      <a:pt x="130" y="24"/>
                      <a:pt x="129" y="24"/>
                    </a:cubicBezTo>
                    <a:cubicBezTo>
                      <a:pt x="128" y="24"/>
                      <a:pt x="128" y="24"/>
                      <a:pt x="127" y="24"/>
                    </a:cubicBezTo>
                    <a:cubicBezTo>
                      <a:pt x="127" y="24"/>
                      <a:pt x="127" y="24"/>
                      <a:pt x="127" y="25"/>
                    </a:cubicBezTo>
                    <a:cubicBezTo>
                      <a:pt x="127" y="25"/>
                      <a:pt x="127" y="25"/>
                      <a:pt x="127" y="26"/>
                    </a:cubicBezTo>
                    <a:cubicBezTo>
                      <a:pt x="127" y="26"/>
                      <a:pt x="127" y="26"/>
                      <a:pt x="127" y="26"/>
                    </a:cubicBezTo>
                    <a:cubicBezTo>
                      <a:pt x="127" y="27"/>
                      <a:pt x="126" y="27"/>
                      <a:pt x="126" y="28"/>
                    </a:cubicBezTo>
                    <a:cubicBezTo>
                      <a:pt x="126" y="28"/>
                      <a:pt x="126" y="28"/>
                      <a:pt x="125" y="29"/>
                    </a:cubicBezTo>
                    <a:cubicBezTo>
                      <a:pt x="125" y="29"/>
                      <a:pt x="126" y="30"/>
                      <a:pt x="125" y="30"/>
                    </a:cubicBezTo>
                    <a:cubicBezTo>
                      <a:pt x="125" y="30"/>
                      <a:pt x="125" y="30"/>
                      <a:pt x="125" y="31"/>
                    </a:cubicBezTo>
                    <a:cubicBezTo>
                      <a:pt x="125" y="31"/>
                      <a:pt x="124" y="31"/>
                      <a:pt x="124" y="31"/>
                    </a:cubicBezTo>
                    <a:cubicBezTo>
                      <a:pt x="124" y="31"/>
                      <a:pt x="124" y="31"/>
                      <a:pt x="123" y="32"/>
                    </a:cubicBezTo>
                    <a:cubicBezTo>
                      <a:pt x="123" y="32"/>
                      <a:pt x="123" y="32"/>
                      <a:pt x="122" y="32"/>
                    </a:cubicBezTo>
                    <a:cubicBezTo>
                      <a:pt x="122" y="33"/>
                      <a:pt x="121" y="33"/>
                      <a:pt x="121" y="33"/>
                    </a:cubicBezTo>
                    <a:cubicBezTo>
                      <a:pt x="121" y="33"/>
                      <a:pt x="121" y="34"/>
                      <a:pt x="121" y="34"/>
                    </a:cubicBezTo>
                    <a:cubicBezTo>
                      <a:pt x="122" y="34"/>
                      <a:pt x="122" y="34"/>
                      <a:pt x="122" y="34"/>
                    </a:cubicBezTo>
                    <a:cubicBezTo>
                      <a:pt x="123" y="34"/>
                      <a:pt x="123" y="35"/>
                      <a:pt x="123" y="35"/>
                    </a:cubicBezTo>
                    <a:cubicBezTo>
                      <a:pt x="123" y="36"/>
                      <a:pt x="123" y="36"/>
                      <a:pt x="123" y="37"/>
                    </a:cubicBezTo>
                    <a:cubicBezTo>
                      <a:pt x="123" y="37"/>
                      <a:pt x="123" y="38"/>
                      <a:pt x="123" y="38"/>
                    </a:cubicBezTo>
                    <a:cubicBezTo>
                      <a:pt x="123" y="38"/>
                      <a:pt x="122" y="38"/>
                      <a:pt x="122" y="39"/>
                    </a:cubicBezTo>
                    <a:cubicBezTo>
                      <a:pt x="122" y="39"/>
                      <a:pt x="123" y="40"/>
                      <a:pt x="122" y="40"/>
                    </a:cubicBezTo>
                    <a:cubicBezTo>
                      <a:pt x="122" y="40"/>
                      <a:pt x="122" y="40"/>
                      <a:pt x="122" y="40"/>
                    </a:cubicBezTo>
                    <a:cubicBezTo>
                      <a:pt x="121" y="40"/>
                      <a:pt x="121" y="40"/>
                      <a:pt x="121" y="40"/>
                    </a:cubicBezTo>
                    <a:cubicBezTo>
                      <a:pt x="121" y="40"/>
                      <a:pt x="121" y="40"/>
                      <a:pt x="121" y="41"/>
                    </a:cubicBezTo>
                    <a:cubicBezTo>
                      <a:pt x="120" y="41"/>
                      <a:pt x="120" y="41"/>
                      <a:pt x="119" y="42"/>
                    </a:cubicBezTo>
                    <a:cubicBezTo>
                      <a:pt x="119" y="42"/>
                      <a:pt x="119" y="42"/>
                      <a:pt x="119" y="42"/>
                    </a:cubicBezTo>
                    <a:cubicBezTo>
                      <a:pt x="118" y="43"/>
                      <a:pt x="118" y="42"/>
                      <a:pt x="117" y="43"/>
                    </a:cubicBezTo>
                    <a:cubicBezTo>
                      <a:pt x="117" y="43"/>
                      <a:pt x="116" y="43"/>
                      <a:pt x="116" y="43"/>
                    </a:cubicBezTo>
                    <a:cubicBezTo>
                      <a:pt x="115" y="43"/>
                      <a:pt x="115" y="43"/>
                      <a:pt x="115" y="44"/>
                    </a:cubicBezTo>
                    <a:cubicBezTo>
                      <a:pt x="114" y="44"/>
                      <a:pt x="114" y="44"/>
                      <a:pt x="113" y="44"/>
                    </a:cubicBezTo>
                    <a:cubicBezTo>
                      <a:pt x="113" y="44"/>
                      <a:pt x="113" y="44"/>
                      <a:pt x="113" y="44"/>
                    </a:cubicBezTo>
                    <a:cubicBezTo>
                      <a:pt x="112" y="45"/>
                      <a:pt x="113" y="45"/>
                      <a:pt x="113" y="45"/>
                    </a:cubicBezTo>
                    <a:cubicBezTo>
                      <a:pt x="113" y="46"/>
                      <a:pt x="113" y="46"/>
                      <a:pt x="113" y="46"/>
                    </a:cubicBezTo>
                    <a:cubicBezTo>
                      <a:pt x="113" y="47"/>
                      <a:pt x="113" y="47"/>
                      <a:pt x="113" y="47"/>
                    </a:cubicBezTo>
                    <a:cubicBezTo>
                      <a:pt x="112" y="48"/>
                      <a:pt x="112" y="49"/>
                      <a:pt x="112" y="50"/>
                    </a:cubicBezTo>
                    <a:cubicBezTo>
                      <a:pt x="112" y="50"/>
                      <a:pt x="112" y="50"/>
                      <a:pt x="112" y="51"/>
                    </a:cubicBezTo>
                    <a:cubicBezTo>
                      <a:pt x="112" y="51"/>
                      <a:pt x="112" y="51"/>
                      <a:pt x="112" y="51"/>
                    </a:cubicBezTo>
                    <a:cubicBezTo>
                      <a:pt x="111" y="51"/>
                      <a:pt x="111" y="51"/>
                      <a:pt x="111" y="52"/>
                    </a:cubicBezTo>
                    <a:cubicBezTo>
                      <a:pt x="111" y="52"/>
                      <a:pt x="110" y="52"/>
                      <a:pt x="110" y="53"/>
                    </a:cubicBezTo>
                    <a:cubicBezTo>
                      <a:pt x="110" y="53"/>
                      <a:pt x="110" y="53"/>
                      <a:pt x="110" y="53"/>
                    </a:cubicBezTo>
                    <a:cubicBezTo>
                      <a:pt x="109" y="53"/>
                      <a:pt x="109" y="53"/>
                      <a:pt x="109" y="53"/>
                    </a:cubicBezTo>
                    <a:cubicBezTo>
                      <a:pt x="109" y="53"/>
                      <a:pt x="108" y="54"/>
                      <a:pt x="108" y="54"/>
                    </a:cubicBezTo>
                    <a:cubicBezTo>
                      <a:pt x="108" y="54"/>
                      <a:pt x="107" y="54"/>
                      <a:pt x="107" y="54"/>
                    </a:cubicBezTo>
                    <a:cubicBezTo>
                      <a:pt x="106" y="53"/>
                      <a:pt x="106" y="53"/>
                      <a:pt x="106" y="52"/>
                    </a:cubicBezTo>
                    <a:cubicBezTo>
                      <a:pt x="106" y="52"/>
                      <a:pt x="106" y="52"/>
                      <a:pt x="106" y="51"/>
                    </a:cubicBezTo>
                    <a:cubicBezTo>
                      <a:pt x="106" y="51"/>
                      <a:pt x="106" y="51"/>
                      <a:pt x="106" y="51"/>
                    </a:cubicBezTo>
                    <a:cubicBezTo>
                      <a:pt x="106" y="51"/>
                      <a:pt x="106" y="50"/>
                      <a:pt x="106" y="50"/>
                    </a:cubicBezTo>
                    <a:cubicBezTo>
                      <a:pt x="106" y="50"/>
                      <a:pt x="105" y="50"/>
                      <a:pt x="105" y="49"/>
                    </a:cubicBezTo>
                    <a:cubicBezTo>
                      <a:pt x="105" y="49"/>
                      <a:pt x="105" y="49"/>
                      <a:pt x="106" y="48"/>
                    </a:cubicBezTo>
                    <a:cubicBezTo>
                      <a:pt x="106" y="48"/>
                      <a:pt x="106" y="48"/>
                      <a:pt x="106" y="47"/>
                    </a:cubicBezTo>
                    <a:cubicBezTo>
                      <a:pt x="106" y="47"/>
                      <a:pt x="106" y="47"/>
                      <a:pt x="106" y="46"/>
                    </a:cubicBezTo>
                    <a:cubicBezTo>
                      <a:pt x="106" y="46"/>
                      <a:pt x="107" y="46"/>
                      <a:pt x="107" y="46"/>
                    </a:cubicBezTo>
                    <a:cubicBezTo>
                      <a:pt x="107" y="45"/>
                      <a:pt x="107" y="45"/>
                      <a:pt x="107" y="44"/>
                    </a:cubicBezTo>
                    <a:cubicBezTo>
                      <a:pt x="107" y="44"/>
                      <a:pt x="108" y="43"/>
                      <a:pt x="108" y="43"/>
                    </a:cubicBezTo>
                    <a:cubicBezTo>
                      <a:pt x="108" y="43"/>
                      <a:pt x="107" y="43"/>
                      <a:pt x="107" y="42"/>
                    </a:cubicBezTo>
                    <a:cubicBezTo>
                      <a:pt x="107" y="42"/>
                      <a:pt x="106" y="43"/>
                      <a:pt x="106" y="43"/>
                    </a:cubicBezTo>
                    <a:cubicBezTo>
                      <a:pt x="105" y="43"/>
                      <a:pt x="105" y="43"/>
                      <a:pt x="104" y="42"/>
                    </a:cubicBezTo>
                    <a:cubicBezTo>
                      <a:pt x="104" y="42"/>
                      <a:pt x="104" y="42"/>
                      <a:pt x="103" y="42"/>
                    </a:cubicBezTo>
                    <a:cubicBezTo>
                      <a:pt x="103" y="42"/>
                      <a:pt x="102" y="43"/>
                      <a:pt x="102" y="42"/>
                    </a:cubicBezTo>
                    <a:cubicBezTo>
                      <a:pt x="102" y="42"/>
                      <a:pt x="102" y="42"/>
                      <a:pt x="102" y="42"/>
                    </a:cubicBezTo>
                    <a:cubicBezTo>
                      <a:pt x="102" y="41"/>
                      <a:pt x="102" y="41"/>
                      <a:pt x="102" y="41"/>
                    </a:cubicBezTo>
                    <a:cubicBezTo>
                      <a:pt x="102" y="40"/>
                      <a:pt x="100" y="41"/>
                      <a:pt x="100" y="41"/>
                    </a:cubicBezTo>
                    <a:cubicBezTo>
                      <a:pt x="99" y="41"/>
                      <a:pt x="98" y="41"/>
                      <a:pt x="98" y="41"/>
                    </a:cubicBezTo>
                    <a:cubicBezTo>
                      <a:pt x="98" y="41"/>
                      <a:pt x="98" y="41"/>
                      <a:pt x="98" y="41"/>
                    </a:cubicBezTo>
                    <a:cubicBezTo>
                      <a:pt x="98" y="40"/>
                      <a:pt x="98" y="40"/>
                      <a:pt x="98" y="40"/>
                    </a:cubicBezTo>
                    <a:cubicBezTo>
                      <a:pt x="98" y="39"/>
                      <a:pt x="98" y="39"/>
                      <a:pt x="97" y="39"/>
                    </a:cubicBezTo>
                    <a:cubicBezTo>
                      <a:pt x="97" y="38"/>
                      <a:pt x="97" y="39"/>
                      <a:pt x="96" y="38"/>
                    </a:cubicBezTo>
                    <a:cubicBezTo>
                      <a:pt x="95" y="38"/>
                      <a:pt x="95" y="38"/>
                      <a:pt x="95" y="38"/>
                    </a:cubicBezTo>
                    <a:cubicBezTo>
                      <a:pt x="94" y="38"/>
                      <a:pt x="94" y="38"/>
                      <a:pt x="94" y="37"/>
                    </a:cubicBezTo>
                    <a:cubicBezTo>
                      <a:pt x="94" y="37"/>
                      <a:pt x="94" y="37"/>
                      <a:pt x="93" y="37"/>
                    </a:cubicBezTo>
                    <a:cubicBezTo>
                      <a:pt x="93" y="37"/>
                      <a:pt x="92" y="37"/>
                      <a:pt x="92" y="37"/>
                    </a:cubicBezTo>
                    <a:cubicBezTo>
                      <a:pt x="91" y="38"/>
                      <a:pt x="91" y="38"/>
                      <a:pt x="90" y="38"/>
                    </a:cubicBezTo>
                    <a:cubicBezTo>
                      <a:pt x="90" y="38"/>
                      <a:pt x="89" y="38"/>
                      <a:pt x="89" y="38"/>
                    </a:cubicBezTo>
                    <a:cubicBezTo>
                      <a:pt x="89" y="38"/>
                      <a:pt x="90" y="38"/>
                      <a:pt x="90" y="37"/>
                    </a:cubicBezTo>
                    <a:cubicBezTo>
                      <a:pt x="90" y="37"/>
                      <a:pt x="90" y="37"/>
                      <a:pt x="90" y="36"/>
                    </a:cubicBezTo>
                    <a:cubicBezTo>
                      <a:pt x="90" y="36"/>
                      <a:pt x="90" y="36"/>
                      <a:pt x="90" y="35"/>
                    </a:cubicBezTo>
                    <a:cubicBezTo>
                      <a:pt x="90" y="34"/>
                      <a:pt x="91" y="34"/>
                      <a:pt x="91" y="34"/>
                    </a:cubicBezTo>
                    <a:cubicBezTo>
                      <a:pt x="91" y="33"/>
                      <a:pt x="90" y="33"/>
                      <a:pt x="90" y="33"/>
                    </a:cubicBezTo>
                    <a:cubicBezTo>
                      <a:pt x="90" y="33"/>
                      <a:pt x="90" y="33"/>
                      <a:pt x="89" y="33"/>
                    </a:cubicBezTo>
                    <a:cubicBezTo>
                      <a:pt x="89" y="33"/>
                      <a:pt x="89" y="33"/>
                      <a:pt x="88" y="33"/>
                    </a:cubicBezTo>
                    <a:cubicBezTo>
                      <a:pt x="88" y="32"/>
                      <a:pt x="88" y="32"/>
                      <a:pt x="89" y="31"/>
                    </a:cubicBezTo>
                    <a:cubicBezTo>
                      <a:pt x="89" y="31"/>
                      <a:pt x="89" y="31"/>
                      <a:pt x="90" y="31"/>
                    </a:cubicBezTo>
                    <a:cubicBezTo>
                      <a:pt x="90" y="30"/>
                      <a:pt x="90" y="30"/>
                      <a:pt x="90" y="30"/>
                    </a:cubicBezTo>
                    <a:cubicBezTo>
                      <a:pt x="90" y="30"/>
                      <a:pt x="90" y="29"/>
                      <a:pt x="90" y="29"/>
                    </a:cubicBezTo>
                    <a:cubicBezTo>
                      <a:pt x="91" y="29"/>
                      <a:pt x="91" y="29"/>
                      <a:pt x="91" y="28"/>
                    </a:cubicBezTo>
                    <a:cubicBezTo>
                      <a:pt x="92" y="28"/>
                      <a:pt x="92" y="28"/>
                      <a:pt x="92" y="28"/>
                    </a:cubicBezTo>
                    <a:cubicBezTo>
                      <a:pt x="92" y="28"/>
                      <a:pt x="92" y="27"/>
                      <a:pt x="93" y="27"/>
                    </a:cubicBezTo>
                    <a:cubicBezTo>
                      <a:pt x="93" y="27"/>
                      <a:pt x="93" y="27"/>
                      <a:pt x="93" y="27"/>
                    </a:cubicBezTo>
                    <a:cubicBezTo>
                      <a:pt x="94" y="27"/>
                      <a:pt x="94" y="27"/>
                      <a:pt x="94" y="26"/>
                    </a:cubicBezTo>
                    <a:cubicBezTo>
                      <a:pt x="94" y="26"/>
                      <a:pt x="95" y="26"/>
                      <a:pt x="95" y="26"/>
                    </a:cubicBezTo>
                    <a:cubicBezTo>
                      <a:pt x="95" y="26"/>
                      <a:pt x="95" y="26"/>
                      <a:pt x="96" y="25"/>
                    </a:cubicBezTo>
                    <a:cubicBezTo>
                      <a:pt x="96" y="25"/>
                      <a:pt x="96" y="24"/>
                      <a:pt x="96" y="24"/>
                    </a:cubicBezTo>
                    <a:cubicBezTo>
                      <a:pt x="96" y="24"/>
                      <a:pt x="97" y="24"/>
                      <a:pt x="97" y="24"/>
                    </a:cubicBezTo>
                    <a:cubicBezTo>
                      <a:pt x="97" y="24"/>
                      <a:pt x="97" y="24"/>
                      <a:pt x="98" y="24"/>
                    </a:cubicBezTo>
                    <a:cubicBezTo>
                      <a:pt x="98" y="24"/>
                      <a:pt x="98" y="24"/>
                      <a:pt x="99" y="23"/>
                    </a:cubicBezTo>
                    <a:cubicBezTo>
                      <a:pt x="99" y="23"/>
                      <a:pt x="99" y="23"/>
                      <a:pt x="100" y="23"/>
                    </a:cubicBezTo>
                    <a:cubicBezTo>
                      <a:pt x="100" y="23"/>
                      <a:pt x="100" y="23"/>
                      <a:pt x="100" y="22"/>
                    </a:cubicBezTo>
                    <a:cubicBezTo>
                      <a:pt x="100" y="22"/>
                      <a:pt x="100" y="22"/>
                      <a:pt x="100" y="22"/>
                    </a:cubicBezTo>
                    <a:cubicBezTo>
                      <a:pt x="100" y="21"/>
                      <a:pt x="100" y="22"/>
                      <a:pt x="101" y="22"/>
                    </a:cubicBezTo>
                    <a:cubicBezTo>
                      <a:pt x="101" y="22"/>
                      <a:pt x="101" y="22"/>
                      <a:pt x="101" y="22"/>
                    </a:cubicBezTo>
                    <a:cubicBezTo>
                      <a:pt x="102" y="22"/>
                      <a:pt x="102" y="22"/>
                      <a:pt x="102" y="22"/>
                    </a:cubicBezTo>
                    <a:cubicBezTo>
                      <a:pt x="103" y="22"/>
                      <a:pt x="103" y="22"/>
                      <a:pt x="103" y="22"/>
                    </a:cubicBezTo>
                    <a:cubicBezTo>
                      <a:pt x="103" y="22"/>
                      <a:pt x="103" y="22"/>
                      <a:pt x="104" y="21"/>
                    </a:cubicBezTo>
                    <a:cubicBezTo>
                      <a:pt x="104" y="21"/>
                      <a:pt x="103" y="21"/>
                      <a:pt x="103" y="21"/>
                    </a:cubicBezTo>
                    <a:cubicBezTo>
                      <a:pt x="103" y="20"/>
                      <a:pt x="103" y="21"/>
                      <a:pt x="102" y="20"/>
                    </a:cubicBezTo>
                    <a:cubicBezTo>
                      <a:pt x="102" y="20"/>
                      <a:pt x="102" y="20"/>
                      <a:pt x="102" y="20"/>
                    </a:cubicBezTo>
                    <a:cubicBezTo>
                      <a:pt x="102" y="20"/>
                      <a:pt x="103" y="20"/>
                      <a:pt x="103" y="20"/>
                    </a:cubicBezTo>
                    <a:cubicBezTo>
                      <a:pt x="104" y="20"/>
                      <a:pt x="104" y="20"/>
                      <a:pt x="104" y="20"/>
                    </a:cubicBezTo>
                    <a:cubicBezTo>
                      <a:pt x="104" y="20"/>
                      <a:pt x="104" y="20"/>
                      <a:pt x="104" y="20"/>
                    </a:cubicBezTo>
                    <a:cubicBezTo>
                      <a:pt x="104" y="20"/>
                      <a:pt x="104" y="20"/>
                      <a:pt x="104" y="20"/>
                    </a:cubicBezTo>
                    <a:cubicBezTo>
                      <a:pt x="104" y="20"/>
                      <a:pt x="105" y="20"/>
                      <a:pt x="105" y="20"/>
                    </a:cubicBezTo>
                    <a:cubicBezTo>
                      <a:pt x="105" y="20"/>
                      <a:pt x="105" y="20"/>
                      <a:pt x="105" y="20"/>
                    </a:cubicBezTo>
                    <a:cubicBezTo>
                      <a:pt x="106" y="20"/>
                      <a:pt x="106" y="20"/>
                      <a:pt x="106" y="20"/>
                    </a:cubicBezTo>
                    <a:cubicBezTo>
                      <a:pt x="106" y="20"/>
                      <a:pt x="106" y="20"/>
                      <a:pt x="107" y="20"/>
                    </a:cubicBezTo>
                    <a:cubicBezTo>
                      <a:pt x="107" y="19"/>
                      <a:pt x="107" y="19"/>
                      <a:pt x="107" y="19"/>
                    </a:cubicBezTo>
                    <a:cubicBezTo>
                      <a:pt x="107" y="19"/>
                      <a:pt x="108" y="19"/>
                      <a:pt x="108" y="19"/>
                    </a:cubicBezTo>
                    <a:cubicBezTo>
                      <a:pt x="108" y="19"/>
                      <a:pt x="108" y="20"/>
                      <a:pt x="109" y="20"/>
                    </a:cubicBezTo>
                    <a:cubicBezTo>
                      <a:pt x="109" y="19"/>
                      <a:pt x="109" y="19"/>
                      <a:pt x="110" y="19"/>
                    </a:cubicBezTo>
                    <a:cubicBezTo>
                      <a:pt x="110" y="19"/>
                      <a:pt x="111" y="19"/>
                      <a:pt x="111" y="19"/>
                    </a:cubicBezTo>
                    <a:cubicBezTo>
                      <a:pt x="111" y="19"/>
                      <a:pt x="112" y="18"/>
                      <a:pt x="112" y="18"/>
                    </a:cubicBezTo>
                    <a:cubicBezTo>
                      <a:pt x="113" y="18"/>
                      <a:pt x="113" y="18"/>
                      <a:pt x="113" y="17"/>
                    </a:cubicBezTo>
                    <a:cubicBezTo>
                      <a:pt x="114" y="17"/>
                      <a:pt x="114" y="17"/>
                      <a:pt x="114" y="17"/>
                    </a:cubicBezTo>
                    <a:cubicBezTo>
                      <a:pt x="115" y="16"/>
                      <a:pt x="114" y="16"/>
                      <a:pt x="115" y="15"/>
                    </a:cubicBezTo>
                    <a:cubicBezTo>
                      <a:pt x="115" y="15"/>
                      <a:pt x="115" y="15"/>
                      <a:pt x="115" y="15"/>
                    </a:cubicBezTo>
                    <a:cubicBezTo>
                      <a:pt x="116" y="15"/>
                      <a:pt x="116" y="15"/>
                      <a:pt x="116" y="15"/>
                    </a:cubicBezTo>
                    <a:cubicBezTo>
                      <a:pt x="117" y="15"/>
                      <a:pt x="117" y="15"/>
                      <a:pt x="117" y="15"/>
                    </a:cubicBezTo>
                    <a:cubicBezTo>
                      <a:pt x="117" y="15"/>
                      <a:pt x="118" y="15"/>
                      <a:pt x="118" y="15"/>
                    </a:cubicBezTo>
                    <a:cubicBezTo>
                      <a:pt x="118" y="14"/>
                      <a:pt x="118" y="14"/>
                      <a:pt x="118" y="14"/>
                    </a:cubicBezTo>
                    <a:cubicBezTo>
                      <a:pt x="118" y="14"/>
                      <a:pt x="118" y="14"/>
                      <a:pt x="118" y="13"/>
                    </a:cubicBezTo>
                    <a:cubicBezTo>
                      <a:pt x="118" y="13"/>
                      <a:pt x="118" y="13"/>
                      <a:pt x="118" y="13"/>
                    </a:cubicBezTo>
                    <a:cubicBezTo>
                      <a:pt x="119" y="13"/>
                      <a:pt x="119" y="13"/>
                      <a:pt x="119" y="13"/>
                    </a:cubicBezTo>
                    <a:cubicBezTo>
                      <a:pt x="119" y="13"/>
                      <a:pt x="120" y="13"/>
                      <a:pt x="120" y="13"/>
                    </a:cubicBezTo>
                    <a:cubicBezTo>
                      <a:pt x="120" y="13"/>
                      <a:pt x="120" y="13"/>
                      <a:pt x="120" y="13"/>
                    </a:cubicBezTo>
                    <a:cubicBezTo>
                      <a:pt x="121" y="13"/>
                      <a:pt x="120" y="14"/>
                      <a:pt x="121" y="14"/>
                    </a:cubicBezTo>
                    <a:cubicBezTo>
                      <a:pt x="121" y="14"/>
                      <a:pt x="121" y="14"/>
                      <a:pt x="122" y="14"/>
                    </a:cubicBezTo>
                    <a:cubicBezTo>
                      <a:pt x="122" y="14"/>
                      <a:pt x="122" y="14"/>
                      <a:pt x="122" y="14"/>
                    </a:cubicBezTo>
                    <a:cubicBezTo>
                      <a:pt x="122" y="14"/>
                      <a:pt x="123" y="14"/>
                      <a:pt x="123" y="13"/>
                    </a:cubicBezTo>
                    <a:cubicBezTo>
                      <a:pt x="123" y="13"/>
                      <a:pt x="122" y="13"/>
                      <a:pt x="123" y="13"/>
                    </a:cubicBezTo>
                    <a:cubicBezTo>
                      <a:pt x="123" y="12"/>
                      <a:pt x="123" y="13"/>
                      <a:pt x="123" y="13"/>
                    </a:cubicBezTo>
                    <a:cubicBezTo>
                      <a:pt x="124" y="13"/>
                      <a:pt x="124" y="13"/>
                      <a:pt x="124" y="13"/>
                    </a:cubicBezTo>
                    <a:cubicBezTo>
                      <a:pt x="124" y="13"/>
                      <a:pt x="124" y="13"/>
                      <a:pt x="124" y="13"/>
                    </a:cubicBezTo>
                    <a:cubicBezTo>
                      <a:pt x="125" y="13"/>
                      <a:pt x="125" y="13"/>
                      <a:pt x="125" y="13"/>
                    </a:cubicBezTo>
                    <a:cubicBezTo>
                      <a:pt x="126" y="13"/>
                      <a:pt x="126" y="13"/>
                      <a:pt x="126" y="13"/>
                    </a:cubicBezTo>
                    <a:cubicBezTo>
                      <a:pt x="127" y="13"/>
                      <a:pt x="127" y="13"/>
                      <a:pt x="128" y="12"/>
                    </a:cubicBezTo>
                    <a:cubicBezTo>
                      <a:pt x="128" y="12"/>
                      <a:pt x="128" y="12"/>
                      <a:pt x="128" y="12"/>
                    </a:cubicBezTo>
                    <a:cubicBezTo>
                      <a:pt x="129" y="11"/>
                      <a:pt x="129" y="11"/>
                      <a:pt x="129" y="11"/>
                    </a:cubicBezTo>
                    <a:cubicBezTo>
                      <a:pt x="129" y="11"/>
                      <a:pt x="130" y="11"/>
                      <a:pt x="130" y="10"/>
                    </a:cubicBezTo>
                    <a:cubicBezTo>
                      <a:pt x="130" y="10"/>
                      <a:pt x="130" y="10"/>
                      <a:pt x="130" y="10"/>
                    </a:cubicBezTo>
                    <a:cubicBezTo>
                      <a:pt x="130" y="10"/>
                      <a:pt x="129" y="10"/>
                      <a:pt x="129" y="10"/>
                    </a:cubicBezTo>
                    <a:cubicBezTo>
                      <a:pt x="129" y="10"/>
                      <a:pt x="129" y="9"/>
                      <a:pt x="129" y="9"/>
                    </a:cubicBezTo>
                    <a:cubicBezTo>
                      <a:pt x="129" y="9"/>
                      <a:pt x="129" y="9"/>
                      <a:pt x="129" y="8"/>
                    </a:cubicBezTo>
                    <a:cubicBezTo>
                      <a:pt x="129" y="8"/>
                      <a:pt x="129" y="8"/>
                      <a:pt x="130" y="8"/>
                    </a:cubicBezTo>
                    <a:cubicBezTo>
                      <a:pt x="130" y="8"/>
                      <a:pt x="130" y="8"/>
                      <a:pt x="130" y="8"/>
                    </a:cubicBezTo>
                    <a:cubicBezTo>
                      <a:pt x="130" y="8"/>
                      <a:pt x="130" y="8"/>
                      <a:pt x="131" y="8"/>
                    </a:cubicBezTo>
                    <a:cubicBezTo>
                      <a:pt x="131" y="8"/>
                      <a:pt x="131" y="8"/>
                      <a:pt x="131" y="8"/>
                    </a:cubicBezTo>
                    <a:cubicBezTo>
                      <a:pt x="131" y="8"/>
                      <a:pt x="132" y="8"/>
                      <a:pt x="132" y="8"/>
                    </a:cubicBezTo>
                    <a:cubicBezTo>
                      <a:pt x="132" y="8"/>
                      <a:pt x="132" y="7"/>
                      <a:pt x="132" y="7"/>
                    </a:cubicBezTo>
                    <a:cubicBezTo>
                      <a:pt x="132" y="7"/>
                      <a:pt x="132" y="7"/>
                      <a:pt x="132" y="6"/>
                    </a:cubicBezTo>
                    <a:cubicBezTo>
                      <a:pt x="132" y="6"/>
                      <a:pt x="132" y="6"/>
                      <a:pt x="132" y="6"/>
                    </a:cubicBezTo>
                    <a:cubicBezTo>
                      <a:pt x="131" y="6"/>
                      <a:pt x="131" y="6"/>
                      <a:pt x="131" y="6"/>
                    </a:cubicBezTo>
                    <a:cubicBezTo>
                      <a:pt x="131" y="6"/>
                      <a:pt x="131" y="6"/>
                      <a:pt x="131" y="6"/>
                    </a:cubicBezTo>
                    <a:cubicBezTo>
                      <a:pt x="130" y="5"/>
                      <a:pt x="130" y="5"/>
                      <a:pt x="130" y="5"/>
                    </a:cubicBezTo>
                    <a:cubicBezTo>
                      <a:pt x="129" y="5"/>
                      <a:pt x="129" y="5"/>
                      <a:pt x="128" y="5"/>
                    </a:cubicBezTo>
                    <a:cubicBezTo>
                      <a:pt x="128" y="5"/>
                      <a:pt x="127" y="5"/>
                      <a:pt x="127" y="5"/>
                    </a:cubicBezTo>
                    <a:cubicBezTo>
                      <a:pt x="126" y="5"/>
                      <a:pt x="126" y="5"/>
                      <a:pt x="126" y="6"/>
                    </a:cubicBezTo>
                    <a:cubicBezTo>
                      <a:pt x="126" y="6"/>
                      <a:pt x="125" y="6"/>
                      <a:pt x="125" y="6"/>
                    </a:cubicBezTo>
                    <a:cubicBezTo>
                      <a:pt x="125" y="7"/>
                      <a:pt x="125" y="7"/>
                      <a:pt x="125" y="8"/>
                    </a:cubicBezTo>
                    <a:cubicBezTo>
                      <a:pt x="125" y="8"/>
                      <a:pt x="125" y="8"/>
                      <a:pt x="124" y="8"/>
                    </a:cubicBezTo>
                    <a:cubicBezTo>
                      <a:pt x="124" y="8"/>
                      <a:pt x="124" y="8"/>
                      <a:pt x="123" y="8"/>
                    </a:cubicBezTo>
                    <a:cubicBezTo>
                      <a:pt x="123" y="8"/>
                      <a:pt x="123" y="8"/>
                      <a:pt x="123" y="9"/>
                    </a:cubicBezTo>
                    <a:cubicBezTo>
                      <a:pt x="123" y="9"/>
                      <a:pt x="122" y="9"/>
                      <a:pt x="122" y="9"/>
                    </a:cubicBezTo>
                    <a:cubicBezTo>
                      <a:pt x="121" y="10"/>
                      <a:pt x="121" y="10"/>
                      <a:pt x="121" y="10"/>
                    </a:cubicBezTo>
                    <a:cubicBezTo>
                      <a:pt x="120" y="10"/>
                      <a:pt x="120" y="10"/>
                      <a:pt x="120" y="10"/>
                    </a:cubicBezTo>
                    <a:cubicBezTo>
                      <a:pt x="120" y="10"/>
                      <a:pt x="120" y="10"/>
                      <a:pt x="120" y="10"/>
                    </a:cubicBezTo>
                    <a:cubicBezTo>
                      <a:pt x="119" y="10"/>
                      <a:pt x="119" y="11"/>
                      <a:pt x="119" y="11"/>
                    </a:cubicBezTo>
                    <a:cubicBezTo>
                      <a:pt x="119" y="11"/>
                      <a:pt x="119" y="11"/>
                      <a:pt x="118" y="11"/>
                    </a:cubicBezTo>
                    <a:cubicBezTo>
                      <a:pt x="118" y="11"/>
                      <a:pt x="117" y="11"/>
                      <a:pt x="117" y="11"/>
                    </a:cubicBezTo>
                    <a:cubicBezTo>
                      <a:pt x="117" y="11"/>
                      <a:pt x="117" y="10"/>
                      <a:pt x="117" y="10"/>
                    </a:cubicBezTo>
                    <a:cubicBezTo>
                      <a:pt x="117" y="10"/>
                      <a:pt x="117" y="10"/>
                      <a:pt x="117" y="10"/>
                    </a:cubicBezTo>
                    <a:cubicBezTo>
                      <a:pt x="117" y="10"/>
                      <a:pt x="116" y="9"/>
                      <a:pt x="117" y="9"/>
                    </a:cubicBezTo>
                    <a:cubicBezTo>
                      <a:pt x="117" y="9"/>
                      <a:pt x="117" y="9"/>
                      <a:pt x="118" y="9"/>
                    </a:cubicBezTo>
                    <a:cubicBezTo>
                      <a:pt x="118" y="8"/>
                      <a:pt x="118" y="9"/>
                      <a:pt x="119" y="8"/>
                    </a:cubicBezTo>
                    <a:cubicBezTo>
                      <a:pt x="119" y="8"/>
                      <a:pt x="119" y="8"/>
                      <a:pt x="119" y="7"/>
                    </a:cubicBezTo>
                    <a:cubicBezTo>
                      <a:pt x="119" y="7"/>
                      <a:pt x="119" y="7"/>
                      <a:pt x="118" y="7"/>
                    </a:cubicBezTo>
                    <a:cubicBezTo>
                      <a:pt x="118" y="6"/>
                      <a:pt x="118" y="6"/>
                      <a:pt x="117" y="7"/>
                    </a:cubicBezTo>
                    <a:cubicBezTo>
                      <a:pt x="117" y="7"/>
                      <a:pt x="117" y="7"/>
                      <a:pt x="116" y="7"/>
                    </a:cubicBezTo>
                    <a:cubicBezTo>
                      <a:pt x="116" y="7"/>
                      <a:pt x="116" y="7"/>
                      <a:pt x="116" y="8"/>
                    </a:cubicBezTo>
                    <a:cubicBezTo>
                      <a:pt x="116" y="8"/>
                      <a:pt x="115" y="8"/>
                      <a:pt x="115" y="8"/>
                    </a:cubicBezTo>
                    <a:cubicBezTo>
                      <a:pt x="115" y="8"/>
                      <a:pt x="115" y="9"/>
                      <a:pt x="114" y="8"/>
                    </a:cubicBezTo>
                    <a:cubicBezTo>
                      <a:pt x="114" y="8"/>
                      <a:pt x="114" y="8"/>
                      <a:pt x="115" y="7"/>
                    </a:cubicBezTo>
                    <a:cubicBezTo>
                      <a:pt x="115" y="7"/>
                      <a:pt x="115" y="7"/>
                      <a:pt x="115" y="6"/>
                    </a:cubicBezTo>
                    <a:cubicBezTo>
                      <a:pt x="115" y="6"/>
                      <a:pt x="116" y="6"/>
                      <a:pt x="116" y="6"/>
                    </a:cubicBezTo>
                    <a:cubicBezTo>
                      <a:pt x="116" y="6"/>
                      <a:pt x="116" y="5"/>
                      <a:pt x="115" y="5"/>
                    </a:cubicBezTo>
                    <a:cubicBezTo>
                      <a:pt x="115" y="5"/>
                      <a:pt x="115" y="5"/>
                      <a:pt x="114" y="5"/>
                    </a:cubicBezTo>
                    <a:cubicBezTo>
                      <a:pt x="114" y="5"/>
                      <a:pt x="114" y="6"/>
                      <a:pt x="113" y="6"/>
                    </a:cubicBezTo>
                    <a:cubicBezTo>
                      <a:pt x="113" y="5"/>
                      <a:pt x="113" y="5"/>
                      <a:pt x="113" y="5"/>
                    </a:cubicBezTo>
                    <a:cubicBezTo>
                      <a:pt x="113" y="5"/>
                      <a:pt x="114" y="4"/>
                      <a:pt x="114" y="4"/>
                    </a:cubicBezTo>
                    <a:cubicBezTo>
                      <a:pt x="115" y="4"/>
                      <a:pt x="115" y="4"/>
                      <a:pt x="115" y="4"/>
                    </a:cubicBezTo>
                    <a:cubicBezTo>
                      <a:pt x="115" y="4"/>
                      <a:pt x="115" y="4"/>
                      <a:pt x="115" y="4"/>
                    </a:cubicBezTo>
                    <a:cubicBezTo>
                      <a:pt x="115" y="3"/>
                      <a:pt x="115" y="3"/>
                      <a:pt x="115" y="3"/>
                    </a:cubicBezTo>
                    <a:cubicBezTo>
                      <a:pt x="115" y="3"/>
                      <a:pt x="115" y="3"/>
                      <a:pt x="115" y="2"/>
                    </a:cubicBezTo>
                    <a:cubicBezTo>
                      <a:pt x="115" y="2"/>
                      <a:pt x="115" y="2"/>
                      <a:pt x="115" y="1"/>
                    </a:cubicBezTo>
                    <a:cubicBezTo>
                      <a:pt x="115" y="1"/>
                      <a:pt x="115" y="1"/>
                      <a:pt x="114" y="1"/>
                    </a:cubicBezTo>
                    <a:cubicBezTo>
                      <a:pt x="114" y="1"/>
                      <a:pt x="114" y="1"/>
                      <a:pt x="113" y="0"/>
                    </a:cubicBezTo>
                    <a:cubicBezTo>
                      <a:pt x="113" y="0"/>
                      <a:pt x="113" y="0"/>
                      <a:pt x="113" y="0"/>
                    </a:cubicBezTo>
                    <a:cubicBezTo>
                      <a:pt x="112" y="0"/>
                      <a:pt x="112" y="0"/>
                      <a:pt x="112" y="1"/>
                    </a:cubicBezTo>
                    <a:cubicBezTo>
                      <a:pt x="111" y="1"/>
                      <a:pt x="111" y="0"/>
                      <a:pt x="111" y="1"/>
                    </a:cubicBezTo>
                    <a:cubicBezTo>
                      <a:pt x="110" y="1"/>
                      <a:pt x="111" y="1"/>
                      <a:pt x="110" y="1"/>
                    </a:cubicBezTo>
                    <a:cubicBezTo>
                      <a:pt x="110" y="1"/>
                      <a:pt x="110" y="1"/>
                      <a:pt x="110" y="1"/>
                    </a:cubicBezTo>
                    <a:cubicBezTo>
                      <a:pt x="109" y="1"/>
                      <a:pt x="109" y="2"/>
                      <a:pt x="109" y="2"/>
                    </a:cubicBezTo>
                    <a:cubicBezTo>
                      <a:pt x="109" y="3"/>
                      <a:pt x="108" y="3"/>
                      <a:pt x="108" y="3"/>
                    </a:cubicBezTo>
                    <a:cubicBezTo>
                      <a:pt x="108" y="3"/>
                      <a:pt x="108" y="3"/>
                      <a:pt x="108" y="3"/>
                    </a:cubicBezTo>
                    <a:cubicBezTo>
                      <a:pt x="108" y="4"/>
                      <a:pt x="107" y="4"/>
                      <a:pt x="107" y="4"/>
                    </a:cubicBezTo>
                    <a:cubicBezTo>
                      <a:pt x="107" y="4"/>
                      <a:pt x="107" y="4"/>
                      <a:pt x="106" y="4"/>
                    </a:cubicBezTo>
                    <a:cubicBezTo>
                      <a:pt x="106" y="4"/>
                      <a:pt x="106" y="5"/>
                      <a:pt x="106" y="5"/>
                    </a:cubicBezTo>
                    <a:cubicBezTo>
                      <a:pt x="106" y="5"/>
                      <a:pt x="107" y="5"/>
                      <a:pt x="107" y="5"/>
                    </a:cubicBezTo>
                    <a:cubicBezTo>
                      <a:pt x="107" y="5"/>
                      <a:pt x="108" y="5"/>
                      <a:pt x="108" y="5"/>
                    </a:cubicBezTo>
                    <a:cubicBezTo>
                      <a:pt x="108" y="6"/>
                      <a:pt x="109" y="5"/>
                      <a:pt x="109" y="6"/>
                    </a:cubicBezTo>
                    <a:cubicBezTo>
                      <a:pt x="109" y="6"/>
                      <a:pt x="109" y="7"/>
                      <a:pt x="109" y="7"/>
                    </a:cubicBezTo>
                    <a:cubicBezTo>
                      <a:pt x="108" y="7"/>
                      <a:pt x="108" y="7"/>
                      <a:pt x="107" y="7"/>
                    </a:cubicBezTo>
                    <a:cubicBezTo>
                      <a:pt x="107" y="7"/>
                      <a:pt x="107" y="7"/>
                      <a:pt x="107" y="7"/>
                    </a:cubicBezTo>
                    <a:cubicBezTo>
                      <a:pt x="107" y="8"/>
                      <a:pt x="107" y="8"/>
                      <a:pt x="107" y="8"/>
                    </a:cubicBezTo>
                    <a:cubicBezTo>
                      <a:pt x="107" y="8"/>
                      <a:pt x="108" y="8"/>
                      <a:pt x="108" y="8"/>
                    </a:cubicBezTo>
                    <a:cubicBezTo>
                      <a:pt x="108" y="8"/>
                      <a:pt x="109" y="8"/>
                      <a:pt x="108" y="8"/>
                    </a:cubicBezTo>
                    <a:cubicBezTo>
                      <a:pt x="108" y="9"/>
                      <a:pt x="108" y="8"/>
                      <a:pt x="108" y="8"/>
                    </a:cubicBezTo>
                    <a:cubicBezTo>
                      <a:pt x="107" y="8"/>
                      <a:pt x="107" y="8"/>
                      <a:pt x="107" y="8"/>
                    </a:cubicBezTo>
                    <a:cubicBezTo>
                      <a:pt x="107" y="9"/>
                      <a:pt x="107" y="9"/>
                      <a:pt x="106" y="9"/>
                    </a:cubicBezTo>
                    <a:cubicBezTo>
                      <a:pt x="106" y="9"/>
                      <a:pt x="106" y="9"/>
                      <a:pt x="106" y="9"/>
                    </a:cubicBezTo>
                    <a:cubicBezTo>
                      <a:pt x="105" y="9"/>
                      <a:pt x="105" y="9"/>
                      <a:pt x="105" y="9"/>
                    </a:cubicBezTo>
                    <a:cubicBezTo>
                      <a:pt x="105" y="9"/>
                      <a:pt x="105" y="9"/>
                      <a:pt x="104" y="9"/>
                    </a:cubicBezTo>
                    <a:cubicBezTo>
                      <a:pt x="104" y="9"/>
                      <a:pt x="104" y="9"/>
                      <a:pt x="104" y="9"/>
                    </a:cubicBezTo>
                    <a:cubicBezTo>
                      <a:pt x="104" y="9"/>
                      <a:pt x="104" y="10"/>
                      <a:pt x="103" y="10"/>
                    </a:cubicBezTo>
                    <a:cubicBezTo>
                      <a:pt x="103" y="10"/>
                      <a:pt x="103" y="10"/>
                      <a:pt x="103" y="10"/>
                    </a:cubicBezTo>
                    <a:cubicBezTo>
                      <a:pt x="103" y="10"/>
                      <a:pt x="103" y="10"/>
                      <a:pt x="103" y="10"/>
                    </a:cubicBezTo>
                    <a:cubicBezTo>
                      <a:pt x="103" y="10"/>
                      <a:pt x="103" y="10"/>
                      <a:pt x="103" y="11"/>
                    </a:cubicBezTo>
                    <a:cubicBezTo>
                      <a:pt x="103" y="11"/>
                      <a:pt x="103" y="11"/>
                      <a:pt x="102" y="12"/>
                    </a:cubicBezTo>
                    <a:cubicBezTo>
                      <a:pt x="102" y="12"/>
                      <a:pt x="102" y="12"/>
                      <a:pt x="102" y="12"/>
                    </a:cubicBezTo>
                    <a:cubicBezTo>
                      <a:pt x="101" y="11"/>
                      <a:pt x="101" y="11"/>
                      <a:pt x="101" y="11"/>
                    </a:cubicBezTo>
                    <a:cubicBezTo>
                      <a:pt x="101" y="11"/>
                      <a:pt x="101" y="10"/>
                      <a:pt x="101" y="10"/>
                    </a:cubicBezTo>
                    <a:cubicBezTo>
                      <a:pt x="102" y="10"/>
                      <a:pt x="102" y="10"/>
                      <a:pt x="102" y="10"/>
                    </a:cubicBezTo>
                    <a:cubicBezTo>
                      <a:pt x="102" y="9"/>
                      <a:pt x="103" y="9"/>
                      <a:pt x="103" y="9"/>
                    </a:cubicBezTo>
                    <a:cubicBezTo>
                      <a:pt x="102" y="9"/>
                      <a:pt x="102" y="9"/>
                      <a:pt x="102" y="9"/>
                    </a:cubicBezTo>
                    <a:cubicBezTo>
                      <a:pt x="101" y="9"/>
                      <a:pt x="101" y="8"/>
                      <a:pt x="101" y="8"/>
                    </a:cubicBezTo>
                    <a:cubicBezTo>
                      <a:pt x="100" y="8"/>
                      <a:pt x="100" y="8"/>
                      <a:pt x="99" y="8"/>
                    </a:cubicBezTo>
                    <a:cubicBezTo>
                      <a:pt x="99" y="9"/>
                      <a:pt x="99" y="9"/>
                      <a:pt x="98" y="9"/>
                    </a:cubicBezTo>
                    <a:cubicBezTo>
                      <a:pt x="98" y="9"/>
                      <a:pt x="98" y="9"/>
                      <a:pt x="97" y="10"/>
                    </a:cubicBezTo>
                    <a:cubicBezTo>
                      <a:pt x="97" y="10"/>
                      <a:pt x="97" y="10"/>
                      <a:pt x="97" y="10"/>
                    </a:cubicBezTo>
                    <a:cubicBezTo>
                      <a:pt x="97" y="10"/>
                      <a:pt x="97" y="10"/>
                      <a:pt x="97" y="10"/>
                    </a:cubicBezTo>
                    <a:cubicBezTo>
                      <a:pt x="97" y="11"/>
                      <a:pt x="96" y="10"/>
                      <a:pt x="96" y="10"/>
                    </a:cubicBezTo>
                    <a:cubicBezTo>
                      <a:pt x="96" y="10"/>
                      <a:pt x="96" y="10"/>
                      <a:pt x="95" y="10"/>
                    </a:cubicBezTo>
                    <a:cubicBezTo>
                      <a:pt x="95" y="10"/>
                      <a:pt x="95" y="10"/>
                      <a:pt x="95" y="10"/>
                    </a:cubicBezTo>
                    <a:cubicBezTo>
                      <a:pt x="94" y="10"/>
                      <a:pt x="94" y="10"/>
                      <a:pt x="94" y="10"/>
                    </a:cubicBezTo>
                    <a:cubicBezTo>
                      <a:pt x="93" y="10"/>
                      <a:pt x="93" y="10"/>
                      <a:pt x="92" y="10"/>
                    </a:cubicBezTo>
                    <a:cubicBezTo>
                      <a:pt x="92" y="10"/>
                      <a:pt x="92" y="10"/>
                      <a:pt x="92" y="10"/>
                    </a:cubicBezTo>
                    <a:cubicBezTo>
                      <a:pt x="91" y="10"/>
                      <a:pt x="91" y="11"/>
                      <a:pt x="90" y="10"/>
                    </a:cubicBezTo>
                    <a:cubicBezTo>
                      <a:pt x="90" y="10"/>
                      <a:pt x="90" y="10"/>
                      <a:pt x="90" y="10"/>
                    </a:cubicBezTo>
                    <a:cubicBezTo>
                      <a:pt x="90" y="10"/>
                      <a:pt x="90" y="10"/>
                      <a:pt x="90" y="10"/>
                    </a:cubicBezTo>
                    <a:cubicBezTo>
                      <a:pt x="89" y="10"/>
                      <a:pt x="89" y="9"/>
                      <a:pt x="89" y="9"/>
                    </a:cubicBezTo>
                    <a:cubicBezTo>
                      <a:pt x="88" y="9"/>
                      <a:pt x="88" y="10"/>
                      <a:pt x="87" y="9"/>
                    </a:cubicBezTo>
                    <a:cubicBezTo>
                      <a:pt x="87" y="9"/>
                      <a:pt x="87" y="9"/>
                      <a:pt x="87" y="9"/>
                    </a:cubicBezTo>
                    <a:cubicBezTo>
                      <a:pt x="87" y="9"/>
                      <a:pt x="86" y="9"/>
                      <a:pt x="86" y="8"/>
                    </a:cubicBezTo>
                    <a:cubicBezTo>
                      <a:pt x="86" y="8"/>
                      <a:pt x="86" y="8"/>
                      <a:pt x="86" y="8"/>
                    </a:cubicBezTo>
                    <a:cubicBezTo>
                      <a:pt x="86" y="7"/>
                      <a:pt x="86" y="7"/>
                      <a:pt x="85" y="7"/>
                    </a:cubicBezTo>
                    <a:cubicBezTo>
                      <a:pt x="85" y="7"/>
                      <a:pt x="84" y="7"/>
                      <a:pt x="84" y="8"/>
                    </a:cubicBezTo>
                    <a:cubicBezTo>
                      <a:pt x="84" y="8"/>
                      <a:pt x="83" y="8"/>
                      <a:pt x="83" y="8"/>
                    </a:cubicBezTo>
                    <a:cubicBezTo>
                      <a:pt x="83" y="8"/>
                      <a:pt x="82" y="8"/>
                      <a:pt x="82" y="8"/>
                    </a:cubicBezTo>
                    <a:cubicBezTo>
                      <a:pt x="82" y="8"/>
                      <a:pt x="81" y="8"/>
                      <a:pt x="81" y="8"/>
                    </a:cubicBezTo>
                    <a:cubicBezTo>
                      <a:pt x="81" y="8"/>
                      <a:pt x="81" y="8"/>
                      <a:pt x="80" y="8"/>
                    </a:cubicBezTo>
                    <a:cubicBezTo>
                      <a:pt x="80" y="8"/>
                      <a:pt x="80" y="8"/>
                      <a:pt x="79" y="9"/>
                    </a:cubicBezTo>
                    <a:cubicBezTo>
                      <a:pt x="79" y="9"/>
                      <a:pt x="79" y="9"/>
                      <a:pt x="80" y="9"/>
                    </a:cubicBezTo>
                    <a:cubicBezTo>
                      <a:pt x="80" y="9"/>
                      <a:pt x="80" y="9"/>
                      <a:pt x="80" y="9"/>
                    </a:cubicBezTo>
                    <a:cubicBezTo>
                      <a:pt x="82" y="9"/>
                      <a:pt x="84" y="8"/>
                      <a:pt x="84" y="9"/>
                    </a:cubicBezTo>
                    <a:cubicBezTo>
                      <a:pt x="84" y="10"/>
                      <a:pt x="82" y="9"/>
                      <a:pt x="81" y="10"/>
                    </a:cubicBezTo>
                    <a:cubicBezTo>
                      <a:pt x="81" y="10"/>
                      <a:pt x="80" y="10"/>
                      <a:pt x="80" y="10"/>
                    </a:cubicBezTo>
                    <a:cubicBezTo>
                      <a:pt x="80" y="10"/>
                      <a:pt x="80" y="11"/>
                      <a:pt x="80" y="11"/>
                    </a:cubicBezTo>
                    <a:cubicBezTo>
                      <a:pt x="79" y="11"/>
                      <a:pt x="79" y="11"/>
                      <a:pt x="79" y="11"/>
                    </a:cubicBezTo>
                    <a:cubicBezTo>
                      <a:pt x="79" y="11"/>
                      <a:pt x="79" y="12"/>
                      <a:pt x="79" y="12"/>
                    </a:cubicBezTo>
                    <a:cubicBezTo>
                      <a:pt x="78" y="12"/>
                      <a:pt x="78" y="11"/>
                      <a:pt x="78" y="11"/>
                    </a:cubicBezTo>
                    <a:cubicBezTo>
                      <a:pt x="77" y="11"/>
                      <a:pt x="77" y="10"/>
                      <a:pt x="77" y="10"/>
                    </a:cubicBezTo>
                    <a:cubicBezTo>
                      <a:pt x="77" y="10"/>
                      <a:pt x="77" y="10"/>
                      <a:pt x="77" y="10"/>
                    </a:cubicBezTo>
                    <a:cubicBezTo>
                      <a:pt x="76" y="10"/>
                      <a:pt x="76" y="10"/>
                      <a:pt x="76" y="10"/>
                    </a:cubicBezTo>
                    <a:cubicBezTo>
                      <a:pt x="75" y="10"/>
                      <a:pt x="75" y="10"/>
                      <a:pt x="75" y="10"/>
                    </a:cubicBezTo>
                    <a:cubicBezTo>
                      <a:pt x="74" y="10"/>
                      <a:pt x="73" y="10"/>
                      <a:pt x="73" y="10"/>
                    </a:cubicBezTo>
                    <a:cubicBezTo>
                      <a:pt x="72" y="10"/>
                      <a:pt x="72" y="10"/>
                      <a:pt x="72" y="10"/>
                    </a:cubicBezTo>
                    <a:cubicBezTo>
                      <a:pt x="71" y="10"/>
                      <a:pt x="71" y="10"/>
                      <a:pt x="71" y="10"/>
                    </a:cubicBezTo>
                    <a:cubicBezTo>
                      <a:pt x="71" y="10"/>
                      <a:pt x="70" y="10"/>
                      <a:pt x="70" y="10"/>
                    </a:cubicBezTo>
                    <a:cubicBezTo>
                      <a:pt x="70" y="10"/>
                      <a:pt x="69" y="10"/>
                      <a:pt x="69" y="10"/>
                    </a:cubicBezTo>
                    <a:cubicBezTo>
                      <a:pt x="69" y="10"/>
                      <a:pt x="69" y="10"/>
                      <a:pt x="68" y="10"/>
                    </a:cubicBezTo>
                    <a:cubicBezTo>
                      <a:pt x="68" y="10"/>
                      <a:pt x="68" y="10"/>
                      <a:pt x="68" y="10"/>
                    </a:cubicBezTo>
                    <a:cubicBezTo>
                      <a:pt x="68" y="10"/>
                      <a:pt x="67" y="11"/>
                      <a:pt x="67" y="11"/>
                    </a:cubicBezTo>
                    <a:cubicBezTo>
                      <a:pt x="67" y="10"/>
                      <a:pt x="67" y="10"/>
                      <a:pt x="67" y="10"/>
                    </a:cubicBezTo>
                    <a:cubicBezTo>
                      <a:pt x="67" y="10"/>
                      <a:pt x="67" y="10"/>
                      <a:pt x="67" y="10"/>
                    </a:cubicBezTo>
                    <a:cubicBezTo>
                      <a:pt x="67" y="9"/>
                      <a:pt x="67" y="9"/>
                      <a:pt x="67" y="9"/>
                    </a:cubicBezTo>
                    <a:cubicBezTo>
                      <a:pt x="67" y="9"/>
                      <a:pt x="68" y="9"/>
                      <a:pt x="68" y="9"/>
                    </a:cubicBezTo>
                    <a:cubicBezTo>
                      <a:pt x="69" y="9"/>
                      <a:pt x="69" y="9"/>
                      <a:pt x="69" y="9"/>
                    </a:cubicBezTo>
                    <a:cubicBezTo>
                      <a:pt x="70" y="9"/>
                      <a:pt x="70" y="9"/>
                      <a:pt x="70" y="9"/>
                    </a:cubicBezTo>
                    <a:cubicBezTo>
                      <a:pt x="70" y="8"/>
                      <a:pt x="70" y="8"/>
                      <a:pt x="70" y="8"/>
                    </a:cubicBezTo>
                    <a:cubicBezTo>
                      <a:pt x="70" y="7"/>
                      <a:pt x="69" y="7"/>
                      <a:pt x="69" y="7"/>
                    </a:cubicBezTo>
                    <a:cubicBezTo>
                      <a:pt x="68" y="7"/>
                      <a:pt x="68" y="7"/>
                      <a:pt x="67" y="7"/>
                    </a:cubicBezTo>
                    <a:cubicBezTo>
                      <a:pt x="67" y="7"/>
                      <a:pt x="67" y="7"/>
                      <a:pt x="66" y="7"/>
                    </a:cubicBezTo>
                    <a:cubicBezTo>
                      <a:pt x="66" y="7"/>
                      <a:pt x="65" y="7"/>
                      <a:pt x="65" y="7"/>
                    </a:cubicBezTo>
                    <a:cubicBezTo>
                      <a:pt x="64" y="7"/>
                      <a:pt x="64" y="7"/>
                      <a:pt x="63" y="6"/>
                    </a:cubicBezTo>
                    <a:cubicBezTo>
                      <a:pt x="63" y="6"/>
                      <a:pt x="63" y="6"/>
                      <a:pt x="62" y="6"/>
                    </a:cubicBezTo>
                    <a:cubicBezTo>
                      <a:pt x="62" y="6"/>
                      <a:pt x="61" y="6"/>
                      <a:pt x="61" y="6"/>
                    </a:cubicBezTo>
                    <a:cubicBezTo>
                      <a:pt x="60" y="6"/>
                      <a:pt x="60" y="5"/>
                      <a:pt x="60" y="5"/>
                    </a:cubicBezTo>
                    <a:cubicBezTo>
                      <a:pt x="59" y="5"/>
                      <a:pt x="59" y="5"/>
                      <a:pt x="58" y="5"/>
                    </a:cubicBezTo>
                    <a:cubicBezTo>
                      <a:pt x="58" y="5"/>
                      <a:pt x="57" y="5"/>
                      <a:pt x="57" y="5"/>
                    </a:cubicBezTo>
                    <a:cubicBezTo>
                      <a:pt x="56" y="5"/>
                      <a:pt x="56" y="5"/>
                      <a:pt x="56" y="6"/>
                    </a:cubicBezTo>
                    <a:cubicBezTo>
                      <a:pt x="55" y="6"/>
                      <a:pt x="55" y="7"/>
                      <a:pt x="54" y="6"/>
                    </a:cubicBezTo>
                    <a:cubicBezTo>
                      <a:pt x="54" y="6"/>
                      <a:pt x="54" y="6"/>
                      <a:pt x="54" y="5"/>
                    </a:cubicBezTo>
                    <a:cubicBezTo>
                      <a:pt x="54" y="5"/>
                      <a:pt x="54" y="5"/>
                      <a:pt x="54" y="5"/>
                    </a:cubicBezTo>
                    <a:cubicBezTo>
                      <a:pt x="53" y="4"/>
                      <a:pt x="53" y="4"/>
                      <a:pt x="53" y="5"/>
                    </a:cubicBezTo>
                    <a:cubicBezTo>
                      <a:pt x="53" y="5"/>
                      <a:pt x="53" y="5"/>
                      <a:pt x="52" y="5"/>
                    </a:cubicBezTo>
                    <a:cubicBezTo>
                      <a:pt x="52" y="5"/>
                      <a:pt x="52" y="6"/>
                      <a:pt x="52" y="6"/>
                    </a:cubicBezTo>
                    <a:cubicBezTo>
                      <a:pt x="52" y="6"/>
                      <a:pt x="51" y="6"/>
                      <a:pt x="51" y="6"/>
                    </a:cubicBezTo>
                    <a:cubicBezTo>
                      <a:pt x="51" y="6"/>
                      <a:pt x="50" y="6"/>
                      <a:pt x="50" y="6"/>
                    </a:cubicBezTo>
                    <a:cubicBezTo>
                      <a:pt x="50" y="5"/>
                      <a:pt x="50" y="5"/>
                      <a:pt x="50" y="5"/>
                    </a:cubicBezTo>
                    <a:cubicBezTo>
                      <a:pt x="50" y="4"/>
                      <a:pt x="50" y="4"/>
                      <a:pt x="50" y="4"/>
                    </a:cubicBezTo>
                    <a:cubicBezTo>
                      <a:pt x="50" y="3"/>
                      <a:pt x="50" y="4"/>
                      <a:pt x="49" y="4"/>
                    </a:cubicBezTo>
                    <a:cubicBezTo>
                      <a:pt x="49" y="4"/>
                      <a:pt x="49" y="4"/>
                      <a:pt x="48" y="4"/>
                    </a:cubicBezTo>
                    <a:cubicBezTo>
                      <a:pt x="48" y="5"/>
                      <a:pt x="48" y="5"/>
                      <a:pt x="47" y="5"/>
                    </a:cubicBezTo>
                    <a:cubicBezTo>
                      <a:pt x="47" y="5"/>
                      <a:pt x="46" y="5"/>
                      <a:pt x="46" y="5"/>
                    </a:cubicBezTo>
                    <a:cubicBezTo>
                      <a:pt x="45" y="5"/>
                      <a:pt x="45" y="5"/>
                      <a:pt x="45" y="6"/>
                    </a:cubicBezTo>
                    <a:cubicBezTo>
                      <a:pt x="44" y="6"/>
                      <a:pt x="44" y="6"/>
                      <a:pt x="43" y="6"/>
                    </a:cubicBezTo>
                    <a:cubicBezTo>
                      <a:pt x="42" y="6"/>
                      <a:pt x="42" y="7"/>
                      <a:pt x="42" y="7"/>
                    </a:cubicBezTo>
                    <a:cubicBezTo>
                      <a:pt x="41" y="7"/>
                      <a:pt x="41" y="7"/>
                      <a:pt x="41" y="7"/>
                    </a:cubicBezTo>
                    <a:cubicBezTo>
                      <a:pt x="40" y="7"/>
                      <a:pt x="39" y="7"/>
                      <a:pt x="39" y="7"/>
                    </a:cubicBezTo>
                    <a:cubicBezTo>
                      <a:pt x="38" y="7"/>
                      <a:pt x="38" y="7"/>
                      <a:pt x="37" y="8"/>
                    </a:cubicBezTo>
                    <a:cubicBezTo>
                      <a:pt x="37" y="8"/>
                      <a:pt x="37" y="8"/>
                      <a:pt x="37" y="8"/>
                    </a:cubicBezTo>
                    <a:cubicBezTo>
                      <a:pt x="36" y="9"/>
                      <a:pt x="36" y="8"/>
                      <a:pt x="35" y="8"/>
                    </a:cubicBezTo>
                    <a:cubicBezTo>
                      <a:pt x="35" y="8"/>
                      <a:pt x="35" y="7"/>
                      <a:pt x="35" y="7"/>
                    </a:cubicBezTo>
                    <a:cubicBezTo>
                      <a:pt x="35" y="7"/>
                      <a:pt x="36" y="7"/>
                      <a:pt x="36" y="7"/>
                    </a:cubicBezTo>
                    <a:cubicBezTo>
                      <a:pt x="37" y="7"/>
                      <a:pt x="37" y="7"/>
                      <a:pt x="37" y="7"/>
                    </a:cubicBezTo>
                    <a:cubicBezTo>
                      <a:pt x="38" y="6"/>
                      <a:pt x="38" y="6"/>
                      <a:pt x="38" y="6"/>
                    </a:cubicBezTo>
                    <a:cubicBezTo>
                      <a:pt x="39" y="6"/>
                      <a:pt x="39" y="6"/>
                      <a:pt x="39" y="6"/>
                    </a:cubicBezTo>
                    <a:cubicBezTo>
                      <a:pt x="40" y="6"/>
                      <a:pt x="40" y="6"/>
                      <a:pt x="40" y="6"/>
                    </a:cubicBezTo>
                    <a:cubicBezTo>
                      <a:pt x="41" y="6"/>
                      <a:pt x="41" y="6"/>
                      <a:pt x="42" y="6"/>
                    </a:cubicBezTo>
                    <a:cubicBezTo>
                      <a:pt x="42" y="5"/>
                      <a:pt x="43" y="5"/>
                      <a:pt x="43" y="5"/>
                    </a:cubicBezTo>
                    <a:cubicBezTo>
                      <a:pt x="44" y="4"/>
                      <a:pt x="44" y="4"/>
                      <a:pt x="44" y="4"/>
                    </a:cubicBezTo>
                    <a:cubicBezTo>
                      <a:pt x="44" y="4"/>
                      <a:pt x="44" y="4"/>
                      <a:pt x="43" y="4"/>
                    </a:cubicBezTo>
                    <a:cubicBezTo>
                      <a:pt x="43" y="4"/>
                      <a:pt x="43" y="4"/>
                      <a:pt x="42" y="4"/>
                    </a:cubicBezTo>
                    <a:cubicBezTo>
                      <a:pt x="42" y="5"/>
                      <a:pt x="41" y="4"/>
                      <a:pt x="41" y="4"/>
                    </a:cubicBezTo>
                    <a:cubicBezTo>
                      <a:pt x="40" y="4"/>
                      <a:pt x="40" y="5"/>
                      <a:pt x="40" y="5"/>
                    </a:cubicBezTo>
                    <a:cubicBezTo>
                      <a:pt x="39" y="5"/>
                      <a:pt x="39" y="5"/>
                      <a:pt x="38" y="5"/>
                    </a:cubicBezTo>
                    <a:cubicBezTo>
                      <a:pt x="38" y="5"/>
                      <a:pt x="38" y="5"/>
                      <a:pt x="37" y="5"/>
                    </a:cubicBezTo>
                    <a:cubicBezTo>
                      <a:pt x="37" y="5"/>
                      <a:pt x="37" y="6"/>
                      <a:pt x="36" y="6"/>
                    </a:cubicBezTo>
                    <a:cubicBezTo>
                      <a:pt x="36" y="6"/>
                      <a:pt x="36" y="6"/>
                      <a:pt x="36" y="6"/>
                    </a:cubicBezTo>
                    <a:cubicBezTo>
                      <a:pt x="36" y="6"/>
                      <a:pt x="36" y="5"/>
                      <a:pt x="35" y="5"/>
                    </a:cubicBezTo>
                    <a:cubicBezTo>
                      <a:pt x="35" y="5"/>
                      <a:pt x="35" y="6"/>
                      <a:pt x="34" y="6"/>
                    </a:cubicBezTo>
                    <a:cubicBezTo>
                      <a:pt x="33" y="6"/>
                      <a:pt x="33" y="6"/>
                      <a:pt x="32" y="6"/>
                    </a:cubicBezTo>
                    <a:cubicBezTo>
                      <a:pt x="32" y="6"/>
                      <a:pt x="32" y="6"/>
                      <a:pt x="31" y="7"/>
                    </a:cubicBezTo>
                    <a:cubicBezTo>
                      <a:pt x="31" y="7"/>
                      <a:pt x="31" y="7"/>
                      <a:pt x="31" y="7"/>
                    </a:cubicBezTo>
                    <a:cubicBezTo>
                      <a:pt x="31" y="7"/>
                      <a:pt x="30" y="8"/>
                      <a:pt x="30" y="8"/>
                    </a:cubicBezTo>
                    <a:cubicBezTo>
                      <a:pt x="30" y="8"/>
                      <a:pt x="29" y="7"/>
                      <a:pt x="29" y="7"/>
                    </a:cubicBezTo>
                    <a:cubicBezTo>
                      <a:pt x="28" y="7"/>
                      <a:pt x="28" y="7"/>
                      <a:pt x="27" y="7"/>
                    </a:cubicBezTo>
                    <a:cubicBezTo>
                      <a:pt x="27" y="7"/>
                      <a:pt x="27" y="6"/>
                      <a:pt x="26" y="6"/>
                    </a:cubicBezTo>
                    <a:cubicBezTo>
                      <a:pt x="26" y="6"/>
                      <a:pt x="26" y="6"/>
                      <a:pt x="25" y="6"/>
                    </a:cubicBezTo>
                    <a:cubicBezTo>
                      <a:pt x="25" y="6"/>
                      <a:pt x="25" y="6"/>
                      <a:pt x="24" y="6"/>
                    </a:cubicBezTo>
                    <a:cubicBezTo>
                      <a:pt x="24" y="6"/>
                      <a:pt x="23" y="6"/>
                      <a:pt x="23" y="6"/>
                    </a:cubicBezTo>
                    <a:cubicBezTo>
                      <a:pt x="23" y="6"/>
                      <a:pt x="22" y="6"/>
                      <a:pt x="22" y="5"/>
                    </a:cubicBezTo>
                    <a:cubicBezTo>
                      <a:pt x="22" y="6"/>
                      <a:pt x="22" y="6"/>
                      <a:pt x="22" y="6"/>
                    </a:cubicBezTo>
                    <a:cubicBezTo>
                      <a:pt x="20" y="7"/>
                      <a:pt x="20" y="8"/>
                      <a:pt x="18" y="9"/>
                    </a:cubicBezTo>
                    <a:cubicBezTo>
                      <a:pt x="17" y="10"/>
                      <a:pt x="17" y="10"/>
                      <a:pt x="16" y="10"/>
                    </a:cubicBezTo>
                    <a:cubicBezTo>
                      <a:pt x="15" y="11"/>
                      <a:pt x="14" y="12"/>
                      <a:pt x="13" y="13"/>
                    </a:cubicBezTo>
                    <a:cubicBezTo>
                      <a:pt x="11" y="15"/>
                      <a:pt x="10" y="16"/>
                      <a:pt x="8" y="17"/>
                    </a:cubicBezTo>
                    <a:cubicBezTo>
                      <a:pt x="7" y="19"/>
                      <a:pt x="6" y="19"/>
                      <a:pt x="5" y="20"/>
                    </a:cubicBezTo>
                    <a:cubicBezTo>
                      <a:pt x="5" y="20"/>
                      <a:pt x="5" y="21"/>
                      <a:pt x="5" y="21"/>
                    </a:cubicBezTo>
                    <a:cubicBezTo>
                      <a:pt x="3" y="22"/>
                      <a:pt x="2" y="23"/>
                      <a:pt x="1" y="25"/>
                    </a:cubicBezTo>
                    <a:cubicBezTo>
                      <a:pt x="0" y="25"/>
                      <a:pt x="0" y="26"/>
                      <a:pt x="0" y="26"/>
                    </a:cubicBezTo>
                    <a:cubicBezTo>
                      <a:pt x="0" y="27"/>
                      <a:pt x="0" y="27"/>
                      <a:pt x="0" y="27"/>
                    </a:cubicBezTo>
                    <a:cubicBezTo>
                      <a:pt x="1" y="28"/>
                      <a:pt x="1" y="28"/>
                      <a:pt x="1" y="28"/>
                    </a:cubicBezTo>
                    <a:cubicBezTo>
                      <a:pt x="1" y="29"/>
                      <a:pt x="1" y="29"/>
                      <a:pt x="1" y="29"/>
                    </a:cubicBezTo>
                    <a:cubicBezTo>
                      <a:pt x="1" y="30"/>
                      <a:pt x="1" y="30"/>
                      <a:pt x="1" y="31"/>
                    </a:cubicBezTo>
                    <a:cubicBezTo>
                      <a:pt x="1" y="31"/>
                      <a:pt x="1" y="32"/>
                      <a:pt x="1" y="32"/>
                    </a:cubicBezTo>
                    <a:cubicBezTo>
                      <a:pt x="1" y="32"/>
                      <a:pt x="0" y="33"/>
                      <a:pt x="0" y="33"/>
                    </a:cubicBezTo>
                    <a:cubicBezTo>
                      <a:pt x="1" y="33"/>
                      <a:pt x="1" y="33"/>
                      <a:pt x="2" y="32"/>
                    </a:cubicBezTo>
                    <a:cubicBezTo>
                      <a:pt x="2" y="32"/>
                      <a:pt x="2" y="32"/>
                      <a:pt x="3" y="32"/>
                    </a:cubicBezTo>
                    <a:cubicBezTo>
                      <a:pt x="3" y="32"/>
                      <a:pt x="4" y="32"/>
                      <a:pt x="4" y="31"/>
                    </a:cubicBezTo>
                    <a:cubicBezTo>
                      <a:pt x="4" y="31"/>
                      <a:pt x="4" y="31"/>
                      <a:pt x="5" y="31"/>
                    </a:cubicBezTo>
                    <a:cubicBezTo>
                      <a:pt x="5" y="31"/>
                      <a:pt x="5" y="31"/>
                      <a:pt x="6" y="31"/>
                    </a:cubicBezTo>
                    <a:cubicBezTo>
                      <a:pt x="6" y="31"/>
                      <a:pt x="6" y="31"/>
                      <a:pt x="7" y="31"/>
                    </a:cubicBezTo>
                    <a:cubicBezTo>
                      <a:pt x="7" y="31"/>
                      <a:pt x="7" y="32"/>
                      <a:pt x="7" y="32"/>
                    </a:cubicBezTo>
                    <a:cubicBezTo>
                      <a:pt x="6" y="32"/>
                      <a:pt x="6" y="33"/>
                      <a:pt x="6" y="33"/>
                    </a:cubicBezTo>
                    <a:cubicBezTo>
                      <a:pt x="6" y="34"/>
                      <a:pt x="7" y="34"/>
                      <a:pt x="7" y="35"/>
                    </a:cubicBezTo>
                    <a:cubicBezTo>
                      <a:pt x="7" y="35"/>
                      <a:pt x="7" y="36"/>
                      <a:pt x="7" y="36"/>
                    </a:cubicBezTo>
                    <a:cubicBezTo>
                      <a:pt x="7" y="36"/>
                      <a:pt x="7" y="37"/>
                      <a:pt x="7" y="37"/>
                    </a:cubicBezTo>
                    <a:cubicBezTo>
                      <a:pt x="6" y="37"/>
                      <a:pt x="6" y="37"/>
                      <a:pt x="6" y="38"/>
                    </a:cubicBezTo>
                    <a:cubicBezTo>
                      <a:pt x="6" y="38"/>
                      <a:pt x="6" y="39"/>
                      <a:pt x="6" y="39"/>
                    </a:cubicBezTo>
                    <a:cubicBezTo>
                      <a:pt x="7" y="39"/>
                      <a:pt x="7" y="39"/>
                      <a:pt x="7" y="40"/>
                    </a:cubicBezTo>
                    <a:cubicBezTo>
                      <a:pt x="7" y="40"/>
                      <a:pt x="8" y="40"/>
                      <a:pt x="8" y="40"/>
                    </a:cubicBezTo>
                    <a:cubicBezTo>
                      <a:pt x="8" y="40"/>
                      <a:pt x="8" y="40"/>
                      <a:pt x="8" y="41"/>
                    </a:cubicBezTo>
                    <a:cubicBezTo>
                      <a:pt x="8" y="41"/>
                      <a:pt x="8" y="41"/>
                      <a:pt x="7" y="42"/>
                    </a:cubicBezTo>
                    <a:cubicBezTo>
                      <a:pt x="7" y="42"/>
                      <a:pt x="7" y="43"/>
                      <a:pt x="7" y="43"/>
                    </a:cubicBezTo>
                    <a:cubicBezTo>
                      <a:pt x="6" y="43"/>
                      <a:pt x="5" y="43"/>
                      <a:pt x="5" y="44"/>
                    </a:cubicBezTo>
                    <a:cubicBezTo>
                      <a:pt x="5" y="44"/>
                      <a:pt x="4" y="44"/>
                      <a:pt x="4" y="44"/>
                    </a:cubicBezTo>
                    <a:cubicBezTo>
                      <a:pt x="4" y="44"/>
                      <a:pt x="4" y="44"/>
                      <a:pt x="4" y="44"/>
                    </a:cubicBezTo>
                    <a:cubicBezTo>
                      <a:pt x="4" y="44"/>
                      <a:pt x="4" y="44"/>
                      <a:pt x="4" y="45"/>
                    </a:cubicBezTo>
                    <a:cubicBezTo>
                      <a:pt x="4" y="45"/>
                      <a:pt x="4" y="46"/>
                      <a:pt x="4" y="46"/>
                    </a:cubicBezTo>
                    <a:cubicBezTo>
                      <a:pt x="3" y="46"/>
                      <a:pt x="3" y="46"/>
                      <a:pt x="3" y="47"/>
                    </a:cubicBezTo>
                    <a:cubicBezTo>
                      <a:pt x="3" y="47"/>
                      <a:pt x="3" y="47"/>
                      <a:pt x="2" y="47"/>
                    </a:cubicBezTo>
                    <a:cubicBezTo>
                      <a:pt x="2" y="47"/>
                      <a:pt x="2" y="47"/>
                      <a:pt x="2" y="48"/>
                    </a:cubicBezTo>
                    <a:cubicBezTo>
                      <a:pt x="2" y="48"/>
                      <a:pt x="2" y="49"/>
                      <a:pt x="3" y="49"/>
                    </a:cubicBezTo>
                    <a:cubicBezTo>
                      <a:pt x="3" y="49"/>
                      <a:pt x="3" y="48"/>
                      <a:pt x="3" y="48"/>
                    </a:cubicBezTo>
                    <a:cubicBezTo>
                      <a:pt x="3" y="48"/>
                      <a:pt x="3" y="48"/>
                      <a:pt x="3" y="48"/>
                    </a:cubicBezTo>
                    <a:cubicBezTo>
                      <a:pt x="4" y="48"/>
                      <a:pt x="4" y="48"/>
                      <a:pt x="4" y="48"/>
                    </a:cubicBezTo>
                    <a:cubicBezTo>
                      <a:pt x="4" y="48"/>
                      <a:pt x="4" y="49"/>
                      <a:pt x="4" y="49"/>
                    </a:cubicBezTo>
                    <a:cubicBezTo>
                      <a:pt x="4" y="49"/>
                      <a:pt x="3" y="49"/>
                      <a:pt x="3" y="49"/>
                    </a:cubicBezTo>
                    <a:cubicBezTo>
                      <a:pt x="3" y="50"/>
                      <a:pt x="4" y="50"/>
                      <a:pt x="4" y="50"/>
                    </a:cubicBezTo>
                    <a:cubicBezTo>
                      <a:pt x="4" y="50"/>
                      <a:pt x="4" y="51"/>
                      <a:pt x="4" y="51"/>
                    </a:cubicBezTo>
                    <a:cubicBezTo>
                      <a:pt x="5" y="51"/>
                      <a:pt x="5" y="51"/>
                      <a:pt x="5" y="51"/>
                    </a:cubicBezTo>
                    <a:cubicBezTo>
                      <a:pt x="5" y="51"/>
                      <a:pt x="5" y="52"/>
                      <a:pt x="5" y="52"/>
                    </a:cubicBezTo>
                    <a:cubicBezTo>
                      <a:pt x="5" y="52"/>
                      <a:pt x="4" y="52"/>
                      <a:pt x="4" y="52"/>
                    </a:cubicBezTo>
                    <a:cubicBezTo>
                      <a:pt x="3" y="52"/>
                      <a:pt x="4" y="53"/>
                      <a:pt x="3" y="53"/>
                    </a:cubicBezTo>
                    <a:cubicBezTo>
                      <a:pt x="3" y="53"/>
                      <a:pt x="3" y="54"/>
                      <a:pt x="3" y="54"/>
                    </a:cubicBezTo>
                    <a:cubicBezTo>
                      <a:pt x="3" y="54"/>
                      <a:pt x="3" y="55"/>
                      <a:pt x="3" y="55"/>
                    </a:cubicBezTo>
                    <a:cubicBezTo>
                      <a:pt x="3" y="55"/>
                      <a:pt x="4" y="55"/>
                      <a:pt x="4" y="55"/>
                    </a:cubicBezTo>
                    <a:cubicBezTo>
                      <a:pt x="4" y="55"/>
                      <a:pt x="5" y="55"/>
                      <a:pt x="5" y="55"/>
                    </a:cubicBezTo>
                    <a:cubicBezTo>
                      <a:pt x="5" y="55"/>
                      <a:pt x="5" y="56"/>
                      <a:pt x="5" y="56"/>
                    </a:cubicBezTo>
                    <a:cubicBezTo>
                      <a:pt x="6" y="56"/>
                      <a:pt x="6" y="56"/>
                      <a:pt x="6" y="56"/>
                    </a:cubicBezTo>
                    <a:cubicBezTo>
                      <a:pt x="7" y="56"/>
                      <a:pt x="7" y="56"/>
                      <a:pt x="7" y="57"/>
                    </a:cubicBezTo>
                    <a:cubicBezTo>
                      <a:pt x="7" y="57"/>
                      <a:pt x="7" y="57"/>
                      <a:pt x="7" y="58"/>
                    </a:cubicBezTo>
                    <a:cubicBezTo>
                      <a:pt x="7" y="58"/>
                      <a:pt x="7" y="59"/>
                      <a:pt x="8" y="59"/>
                    </a:cubicBezTo>
                    <a:cubicBezTo>
                      <a:pt x="8" y="59"/>
                      <a:pt x="8" y="59"/>
                      <a:pt x="8" y="59"/>
                    </a:cubicBezTo>
                    <a:cubicBezTo>
                      <a:pt x="8" y="59"/>
                      <a:pt x="9" y="59"/>
                      <a:pt x="9" y="60"/>
                    </a:cubicBezTo>
                    <a:cubicBezTo>
                      <a:pt x="9" y="60"/>
                      <a:pt x="9" y="60"/>
                      <a:pt x="9" y="60"/>
                    </a:cubicBezTo>
                    <a:cubicBezTo>
                      <a:pt x="9" y="60"/>
                      <a:pt x="9" y="60"/>
                      <a:pt x="9" y="60"/>
                    </a:cubicBezTo>
                    <a:cubicBezTo>
                      <a:pt x="48" y="60"/>
                      <a:pt x="48" y="60"/>
                      <a:pt x="48" y="60"/>
                    </a:cubicBezTo>
                    <a:cubicBezTo>
                      <a:pt x="70" y="60"/>
                      <a:pt x="70" y="60"/>
                      <a:pt x="70" y="60"/>
                    </a:cubicBezTo>
                    <a:cubicBezTo>
                      <a:pt x="70" y="60"/>
                      <a:pt x="70" y="60"/>
                      <a:pt x="70" y="60"/>
                    </a:cubicBezTo>
                    <a:cubicBezTo>
                      <a:pt x="70" y="60"/>
                      <a:pt x="71" y="59"/>
                      <a:pt x="71" y="59"/>
                    </a:cubicBezTo>
                    <a:cubicBezTo>
                      <a:pt x="71" y="59"/>
                      <a:pt x="71" y="59"/>
                      <a:pt x="72" y="59"/>
                    </a:cubicBezTo>
                    <a:cubicBezTo>
                      <a:pt x="72" y="59"/>
                      <a:pt x="72" y="60"/>
                      <a:pt x="72" y="60"/>
                    </a:cubicBezTo>
                    <a:cubicBezTo>
                      <a:pt x="72" y="61"/>
                      <a:pt x="72" y="61"/>
                      <a:pt x="71" y="61"/>
                    </a:cubicBezTo>
                    <a:cubicBezTo>
                      <a:pt x="71" y="61"/>
                      <a:pt x="71" y="61"/>
                      <a:pt x="71" y="61"/>
                    </a:cubicBezTo>
                    <a:cubicBezTo>
                      <a:pt x="71" y="61"/>
                      <a:pt x="71" y="61"/>
                      <a:pt x="72" y="61"/>
                    </a:cubicBezTo>
                    <a:cubicBezTo>
                      <a:pt x="72" y="62"/>
                      <a:pt x="72" y="61"/>
                      <a:pt x="72" y="61"/>
                    </a:cubicBezTo>
                    <a:cubicBezTo>
                      <a:pt x="73" y="61"/>
                      <a:pt x="73" y="61"/>
                      <a:pt x="73" y="61"/>
                    </a:cubicBezTo>
                    <a:cubicBezTo>
                      <a:pt x="73" y="61"/>
                      <a:pt x="73" y="61"/>
                      <a:pt x="74" y="61"/>
                    </a:cubicBezTo>
                    <a:cubicBezTo>
                      <a:pt x="74" y="61"/>
                      <a:pt x="74" y="61"/>
                      <a:pt x="75" y="61"/>
                    </a:cubicBezTo>
                    <a:cubicBezTo>
                      <a:pt x="75" y="61"/>
                      <a:pt x="75" y="61"/>
                      <a:pt x="76" y="62"/>
                    </a:cubicBezTo>
                    <a:cubicBezTo>
                      <a:pt x="76" y="62"/>
                      <a:pt x="76" y="62"/>
                      <a:pt x="76" y="62"/>
                    </a:cubicBezTo>
                    <a:cubicBezTo>
                      <a:pt x="77" y="62"/>
                      <a:pt x="77" y="63"/>
                      <a:pt x="77" y="63"/>
                    </a:cubicBezTo>
                    <a:cubicBezTo>
                      <a:pt x="78" y="63"/>
                      <a:pt x="78" y="63"/>
                      <a:pt x="78" y="63"/>
                    </a:cubicBezTo>
                    <a:cubicBezTo>
                      <a:pt x="78" y="63"/>
                      <a:pt x="78" y="62"/>
                      <a:pt x="79" y="62"/>
                    </a:cubicBezTo>
                    <a:cubicBezTo>
                      <a:pt x="79" y="62"/>
                      <a:pt x="79" y="62"/>
                      <a:pt x="79" y="62"/>
                    </a:cubicBezTo>
                    <a:cubicBezTo>
                      <a:pt x="80" y="62"/>
                      <a:pt x="80" y="62"/>
                      <a:pt x="80" y="62"/>
                    </a:cubicBezTo>
                    <a:cubicBezTo>
                      <a:pt x="81" y="63"/>
                      <a:pt x="81" y="63"/>
                      <a:pt x="81" y="63"/>
                    </a:cubicBezTo>
                    <a:cubicBezTo>
                      <a:pt x="81" y="63"/>
                      <a:pt x="81" y="63"/>
                      <a:pt x="81" y="63"/>
                    </a:cubicBezTo>
                    <a:cubicBezTo>
                      <a:pt x="81" y="63"/>
                      <a:pt x="82" y="63"/>
                      <a:pt x="82" y="63"/>
                    </a:cubicBezTo>
                    <a:cubicBezTo>
                      <a:pt x="82" y="63"/>
                      <a:pt x="82" y="63"/>
                      <a:pt x="83" y="62"/>
                    </a:cubicBezTo>
                    <a:cubicBezTo>
                      <a:pt x="83" y="62"/>
                      <a:pt x="83" y="62"/>
                      <a:pt x="83" y="62"/>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82"/>
              <p:cNvSpPr>
                <a:spLocks/>
              </p:cNvSpPr>
              <p:nvPr/>
            </p:nvSpPr>
            <p:spPr bwMode="auto">
              <a:xfrm>
                <a:off x="2541589" y="11842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83"/>
              <p:cNvSpPr>
                <a:spLocks/>
              </p:cNvSpPr>
              <p:nvPr/>
            </p:nvSpPr>
            <p:spPr bwMode="auto">
              <a:xfrm>
                <a:off x="1990727" y="773114"/>
                <a:ext cx="173038" cy="42863"/>
              </a:xfrm>
              <a:custGeom>
                <a:avLst/>
                <a:gdLst>
                  <a:gd name="T0" fmla="*/ 1 w 16"/>
                  <a:gd name="T1" fmla="*/ 4 h 4"/>
                  <a:gd name="T2" fmla="*/ 2 w 16"/>
                  <a:gd name="T3" fmla="*/ 4 h 4"/>
                  <a:gd name="T4" fmla="*/ 3 w 16"/>
                  <a:gd name="T5" fmla="*/ 4 h 4"/>
                  <a:gd name="T6" fmla="*/ 4 w 16"/>
                  <a:gd name="T7" fmla="*/ 4 h 4"/>
                  <a:gd name="T8" fmla="*/ 5 w 16"/>
                  <a:gd name="T9" fmla="*/ 4 h 4"/>
                  <a:gd name="T10" fmla="*/ 6 w 16"/>
                  <a:gd name="T11" fmla="*/ 3 h 4"/>
                  <a:gd name="T12" fmla="*/ 7 w 16"/>
                  <a:gd name="T13" fmla="*/ 3 h 4"/>
                  <a:gd name="T14" fmla="*/ 7 w 16"/>
                  <a:gd name="T15" fmla="*/ 3 h 4"/>
                  <a:gd name="T16" fmla="*/ 8 w 16"/>
                  <a:gd name="T17" fmla="*/ 3 h 4"/>
                  <a:gd name="T18" fmla="*/ 9 w 16"/>
                  <a:gd name="T19" fmla="*/ 3 h 4"/>
                  <a:gd name="T20" fmla="*/ 9 w 16"/>
                  <a:gd name="T21" fmla="*/ 3 h 4"/>
                  <a:gd name="T22" fmla="*/ 11 w 16"/>
                  <a:gd name="T23" fmla="*/ 3 h 4"/>
                  <a:gd name="T24" fmla="*/ 12 w 16"/>
                  <a:gd name="T25" fmla="*/ 2 h 4"/>
                  <a:gd name="T26" fmla="*/ 13 w 16"/>
                  <a:gd name="T27" fmla="*/ 2 h 4"/>
                  <a:gd name="T28" fmla="*/ 14 w 16"/>
                  <a:gd name="T29" fmla="*/ 2 h 4"/>
                  <a:gd name="T30" fmla="*/ 15 w 16"/>
                  <a:gd name="T31" fmla="*/ 1 h 4"/>
                  <a:gd name="T32" fmla="*/ 16 w 16"/>
                  <a:gd name="T33" fmla="*/ 1 h 4"/>
                  <a:gd name="T34" fmla="*/ 16 w 16"/>
                  <a:gd name="T35" fmla="*/ 1 h 4"/>
                  <a:gd name="T36" fmla="*/ 15 w 16"/>
                  <a:gd name="T37" fmla="*/ 0 h 4"/>
                  <a:gd name="T38" fmla="*/ 14 w 16"/>
                  <a:gd name="T39" fmla="*/ 0 h 4"/>
                  <a:gd name="T40" fmla="*/ 13 w 16"/>
                  <a:gd name="T41" fmla="*/ 1 h 4"/>
                  <a:gd name="T42" fmla="*/ 12 w 16"/>
                  <a:gd name="T43" fmla="*/ 1 h 4"/>
                  <a:gd name="T44" fmla="*/ 11 w 16"/>
                  <a:gd name="T45" fmla="*/ 1 h 4"/>
                  <a:gd name="T46" fmla="*/ 10 w 16"/>
                  <a:gd name="T47" fmla="*/ 1 h 4"/>
                  <a:gd name="T48" fmla="*/ 9 w 16"/>
                  <a:gd name="T49" fmla="*/ 0 h 4"/>
                  <a:gd name="T50" fmla="*/ 8 w 16"/>
                  <a:gd name="T51" fmla="*/ 0 h 4"/>
                  <a:gd name="T52" fmla="*/ 8 w 16"/>
                  <a:gd name="T53" fmla="*/ 1 h 4"/>
                  <a:gd name="T54" fmla="*/ 6 w 16"/>
                  <a:gd name="T55" fmla="*/ 1 h 4"/>
                  <a:gd name="T56" fmla="*/ 5 w 16"/>
                  <a:gd name="T57" fmla="*/ 2 h 4"/>
                  <a:gd name="T58" fmla="*/ 4 w 16"/>
                  <a:gd name="T59" fmla="*/ 2 h 4"/>
                  <a:gd name="T60" fmla="*/ 3 w 16"/>
                  <a:gd name="T61" fmla="*/ 2 h 4"/>
                  <a:gd name="T62" fmla="*/ 2 w 16"/>
                  <a:gd name="T63" fmla="*/ 3 h 4"/>
                  <a:gd name="T64" fmla="*/ 1 w 16"/>
                  <a:gd name="T65" fmla="*/ 3 h 4"/>
                  <a:gd name="T66" fmla="*/ 0 w 16"/>
                  <a:gd name="T67" fmla="*/ 3 h 4"/>
                  <a:gd name="T68" fmla="*/ 0 w 16"/>
                  <a:gd name="T69" fmla="*/ 4 h 4"/>
                  <a:gd name="T70" fmla="*/ 1 w 16"/>
                  <a:gd name="T7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4">
                    <a:moveTo>
                      <a:pt x="1" y="4"/>
                    </a:moveTo>
                    <a:cubicBezTo>
                      <a:pt x="2" y="4"/>
                      <a:pt x="2" y="4"/>
                      <a:pt x="2" y="4"/>
                    </a:cubicBezTo>
                    <a:cubicBezTo>
                      <a:pt x="3" y="4"/>
                      <a:pt x="3" y="4"/>
                      <a:pt x="3" y="4"/>
                    </a:cubicBezTo>
                    <a:cubicBezTo>
                      <a:pt x="4" y="4"/>
                      <a:pt x="4" y="4"/>
                      <a:pt x="4" y="4"/>
                    </a:cubicBezTo>
                    <a:cubicBezTo>
                      <a:pt x="4" y="4"/>
                      <a:pt x="5" y="4"/>
                      <a:pt x="5" y="4"/>
                    </a:cubicBezTo>
                    <a:cubicBezTo>
                      <a:pt x="5" y="4"/>
                      <a:pt x="5" y="3"/>
                      <a:pt x="6" y="3"/>
                    </a:cubicBezTo>
                    <a:cubicBezTo>
                      <a:pt x="6" y="3"/>
                      <a:pt x="6" y="3"/>
                      <a:pt x="7" y="3"/>
                    </a:cubicBezTo>
                    <a:cubicBezTo>
                      <a:pt x="7" y="3"/>
                      <a:pt x="7" y="3"/>
                      <a:pt x="7" y="3"/>
                    </a:cubicBezTo>
                    <a:cubicBezTo>
                      <a:pt x="8" y="3"/>
                      <a:pt x="8" y="3"/>
                      <a:pt x="8" y="3"/>
                    </a:cubicBezTo>
                    <a:cubicBezTo>
                      <a:pt x="9" y="3"/>
                      <a:pt x="9" y="3"/>
                      <a:pt x="9" y="3"/>
                    </a:cubicBezTo>
                    <a:cubicBezTo>
                      <a:pt x="9" y="3"/>
                      <a:pt x="9" y="3"/>
                      <a:pt x="9" y="3"/>
                    </a:cubicBezTo>
                    <a:cubicBezTo>
                      <a:pt x="10" y="4"/>
                      <a:pt x="10" y="3"/>
                      <a:pt x="11" y="3"/>
                    </a:cubicBezTo>
                    <a:cubicBezTo>
                      <a:pt x="11" y="3"/>
                      <a:pt x="11" y="2"/>
                      <a:pt x="12" y="2"/>
                    </a:cubicBezTo>
                    <a:cubicBezTo>
                      <a:pt x="12" y="2"/>
                      <a:pt x="12" y="2"/>
                      <a:pt x="13" y="2"/>
                    </a:cubicBezTo>
                    <a:cubicBezTo>
                      <a:pt x="13" y="2"/>
                      <a:pt x="13" y="2"/>
                      <a:pt x="14" y="2"/>
                    </a:cubicBezTo>
                    <a:cubicBezTo>
                      <a:pt x="14" y="1"/>
                      <a:pt x="14" y="1"/>
                      <a:pt x="15" y="1"/>
                    </a:cubicBezTo>
                    <a:cubicBezTo>
                      <a:pt x="15" y="1"/>
                      <a:pt x="15" y="1"/>
                      <a:pt x="16" y="1"/>
                    </a:cubicBezTo>
                    <a:cubicBezTo>
                      <a:pt x="16" y="1"/>
                      <a:pt x="16" y="1"/>
                      <a:pt x="16" y="1"/>
                    </a:cubicBezTo>
                    <a:cubicBezTo>
                      <a:pt x="16" y="0"/>
                      <a:pt x="15" y="0"/>
                      <a:pt x="15" y="0"/>
                    </a:cubicBezTo>
                    <a:cubicBezTo>
                      <a:pt x="15" y="0"/>
                      <a:pt x="14" y="0"/>
                      <a:pt x="14" y="0"/>
                    </a:cubicBezTo>
                    <a:cubicBezTo>
                      <a:pt x="13" y="0"/>
                      <a:pt x="13" y="0"/>
                      <a:pt x="13" y="1"/>
                    </a:cubicBezTo>
                    <a:cubicBezTo>
                      <a:pt x="13" y="1"/>
                      <a:pt x="12" y="1"/>
                      <a:pt x="12" y="1"/>
                    </a:cubicBezTo>
                    <a:cubicBezTo>
                      <a:pt x="11" y="1"/>
                      <a:pt x="11" y="1"/>
                      <a:pt x="11" y="1"/>
                    </a:cubicBezTo>
                    <a:cubicBezTo>
                      <a:pt x="10" y="1"/>
                      <a:pt x="10" y="1"/>
                      <a:pt x="10" y="1"/>
                    </a:cubicBezTo>
                    <a:cubicBezTo>
                      <a:pt x="9" y="1"/>
                      <a:pt x="9" y="0"/>
                      <a:pt x="9" y="0"/>
                    </a:cubicBezTo>
                    <a:cubicBezTo>
                      <a:pt x="9" y="0"/>
                      <a:pt x="8" y="0"/>
                      <a:pt x="8" y="0"/>
                    </a:cubicBezTo>
                    <a:cubicBezTo>
                      <a:pt x="8" y="0"/>
                      <a:pt x="8" y="1"/>
                      <a:pt x="8" y="1"/>
                    </a:cubicBezTo>
                    <a:cubicBezTo>
                      <a:pt x="7" y="1"/>
                      <a:pt x="7" y="1"/>
                      <a:pt x="6" y="1"/>
                    </a:cubicBezTo>
                    <a:cubicBezTo>
                      <a:pt x="6" y="2"/>
                      <a:pt x="6" y="2"/>
                      <a:pt x="5" y="2"/>
                    </a:cubicBezTo>
                    <a:cubicBezTo>
                      <a:pt x="5" y="2"/>
                      <a:pt x="5" y="2"/>
                      <a:pt x="4" y="2"/>
                    </a:cubicBezTo>
                    <a:cubicBezTo>
                      <a:pt x="4" y="2"/>
                      <a:pt x="4" y="2"/>
                      <a:pt x="3" y="2"/>
                    </a:cubicBezTo>
                    <a:cubicBezTo>
                      <a:pt x="3" y="2"/>
                      <a:pt x="3" y="3"/>
                      <a:pt x="2" y="3"/>
                    </a:cubicBezTo>
                    <a:cubicBezTo>
                      <a:pt x="2" y="3"/>
                      <a:pt x="2" y="3"/>
                      <a:pt x="1" y="3"/>
                    </a:cubicBezTo>
                    <a:cubicBezTo>
                      <a:pt x="1" y="3"/>
                      <a:pt x="0" y="3"/>
                      <a:pt x="0" y="3"/>
                    </a:cubicBezTo>
                    <a:cubicBezTo>
                      <a:pt x="0" y="4"/>
                      <a:pt x="0" y="4"/>
                      <a:pt x="0" y="4"/>
                    </a:cubicBezTo>
                    <a:cubicBezTo>
                      <a:pt x="1" y="4"/>
                      <a:pt x="1" y="4"/>
                      <a:pt x="1"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184"/>
              <p:cNvSpPr>
                <a:spLocks/>
              </p:cNvSpPr>
              <p:nvPr/>
            </p:nvSpPr>
            <p:spPr bwMode="auto">
              <a:xfrm>
                <a:off x="1808164" y="849314"/>
                <a:ext cx="236538" cy="85725"/>
              </a:xfrm>
              <a:custGeom>
                <a:avLst/>
                <a:gdLst>
                  <a:gd name="T0" fmla="*/ 1 w 22"/>
                  <a:gd name="T1" fmla="*/ 7 h 8"/>
                  <a:gd name="T2" fmla="*/ 1 w 22"/>
                  <a:gd name="T3" fmla="*/ 7 h 8"/>
                  <a:gd name="T4" fmla="*/ 1 w 22"/>
                  <a:gd name="T5" fmla="*/ 8 h 8"/>
                  <a:gd name="T6" fmla="*/ 2 w 22"/>
                  <a:gd name="T7" fmla="*/ 8 h 8"/>
                  <a:gd name="T8" fmla="*/ 4 w 22"/>
                  <a:gd name="T9" fmla="*/ 8 h 8"/>
                  <a:gd name="T10" fmla="*/ 5 w 22"/>
                  <a:gd name="T11" fmla="*/ 7 h 8"/>
                  <a:gd name="T12" fmla="*/ 6 w 22"/>
                  <a:gd name="T13" fmla="*/ 7 h 8"/>
                  <a:gd name="T14" fmla="*/ 7 w 22"/>
                  <a:gd name="T15" fmla="*/ 7 h 8"/>
                  <a:gd name="T16" fmla="*/ 8 w 22"/>
                  <a:gd name="T17" fmla="*/ 6 h 8"/>
                  <a:gd name="T18" fmla="*/ 9 w 22"/>
                  <a:gd name="T19" fmla="*/ 5 h 8"/>
                  <a:gd name="T20" fmla="*/ 10 w 22"/>
                  <a:gd name="T21" fmla="*/ 5 h 8"/>
                  <a:gd name="T22" fmla="*/ 12 w 22"/>
                  <a:gd name="T23" fmla="*/ 5 h 8"/>
                  <a:gd name="T24" fmla="*/ 13 w 22"/>
                  <a:gd name="T25" fmla="*/ 4 h 8"/>
                  <a:gd name="T26" fmla="*/ 14 w 22"/>
                  <a:gd name="T27" fmla="*/ 4 h 8"/>
                  <a:gd name="T28" fmla="*/ 16 w 22"/>
                  <a:gd name="T29" fmla="*/ 3 h 8"/>
                  <a:gd name="T30" fmla="*/ 17 w 22"/>
                  <a:gd name="T31" fmla="*/ 3 h 8"/>
                  <a:gd name="T32" fmla="*/ 19 w 22"/>
                  <a:gd name="T33" fmla="*/ 3 h 8"/>
                  <a:gd name="T34" fmla="*/ 20 w 22"/>
                  <a:gd name="T35" fmla="*/ 3 h 8"/>
                  <a:gd name="T36" fmla="*/ 21 w 22"/>
                  <a:gd name="T37" fmla="*/ 2 h 8"/>
                  <a:gd name="T38" fmla="*/ 21 w 22"/>
                  <a:gd name="T39" fmla="*/ 2 h 8"/>
                  <a:gd name="T40" fmla="*/ 21 w 22"/>
                  <a:gd name="T41" fmla="*/ 2 h 8"/>
                  <a:gd name="T42" fmla="*/ 21 w 22"/>
                  <a:gd name="T43" fmla="*/ 2 h 8"/>
                  <a:gd name="T44" fmla="*/ 21 w 22"/>
                  <a:gd name="T45" fmla="*/ 1 h 8"/>
                  <a:gd name="T46" fmla="*/ 20 w 22"/>
                  <a:gd name="T47" fmla="*/ 1 h 8"/>
                  <a:gd name="T48" fmla="*/ 19 w 22"/>
                  <a:gd name="T49" fmla="*/ 0 h 8"/>
                  <a:gd name="T50" fmla="*/ 18 w 22"/>
                  <a:gd name="T51" fmla="*/ 1 h 8"/>
                  <a:gd name="T52" fmla="*/ 16 w 22"/>
                  <a:gd name="T53" fmla="*/ 1 h 8"/>
                  <a:gd name="T54" fmla="*/ 15 w 22"/>
                  <a:gd name="T55" fmla="*/ 1 h 8"/>
                  <a:gd name="T56" fmla="*/ 14 w 22"/>
                  <a:gd name="T57" fmla="*/ 0 h 8"/>
                  <a:gd name="T58" fmla="*/ 13 w 22"/>
                  <a:gd name="T59" fmla="*/ 0 h 8"/>
                  <a:gd name="T60" fmla="*/ 12 w 22"/>
                  <a:gd name="T61" fmla="*/ 0 h 8"/>
                  <a:gd name="T62" fmla="*/ 10 w 22"/>
                  <a:gd name="T63" fmla="*/ 0 h 8"/>
                  <a:gd name="T64" fmla="*/ 8 w 22"/>
                  <a:gd name="T65" fmla="*/ 0 h 8"/>
                  <a:gd name="T66" fmla="*/ 8 w 22"/>
                  <a:gd name="T67" fmla="*/ 1 h 8"/>
                  <a:gd name="T68" fmla="*/ 8 w 22"/>
                  <a:gd name="T69" fmla="*/ 2 h 8"/>
                  <a:gd name="T70" fmla="*/ 7 w 22"/>
                  <a:gd name="T71" fmla="*/ 2 h 8"/>
                  <a:gd name="T72" fmla="*/ 6 w 22"/>
                  <a:gd name="T73" fmla="*/ 3 h 8"/>
                  <a:gd name="T74" fmla="*/ 4 w 22"/>
                  <a:gd name="T75" fmla="*/ 3 h 8"/>
                  <a:gd name="T76" fmla="*/ 3 w 22"/>
                  <a:gd name="T77" fmla="*/ 4 h 8"/>
                  <a:gd name="T78" fmla="*/ 2 w 22"/>
                  <a:gd name="T79" fmla="*/ 5 h 8"/>
                  <a:gd name="T80" fmla="*/ 1 w 22"/>
                  <a:gd name="T81" fmla="*/ 5 h 8"/>
                  <a:gd name="T82" fmla="*/ 0 w 22"/>
                  <a:gd name="T83" fmla="*/ 5 h 8"/>
                  <a:gd name="T84" fmla="*/ 0 w 22"/>
                  <a:gd name="T85" fmla="*/ 6 h 8"/>
                  <a:gd name="T86" fmla="*/ 1 w 22"/>
                  <a:gd name="T8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 h="8">
                    <a:moveTo>
                      <a:pt x="1" y="7"/>
                    </a:moveTo>
                    <a:cubicBezTo>
                      <a:pt x="1" y="7"/>
                      <a:pt x="1" y="7"/>
                      <a:pt x="1" y="7"/>
                    </a:cubicBezTo>
                    <a:cubicBezTo>
                      <a:pt x="1" y="8"/>
                      <a:pt x="1" y="8"/>
                      <a:pt x="1" y="8"/>
                    </a:cubicBezTo>
                    <a:cubicBezTo>
                      <a:pt x="1" y="8"/>
                      <a:pt x="2" y="8"/>
                      <a:pt x="2" y="8"/>
                    </a:cubicBezTo>
                    <a:cubicBezTo>
                      <a:pt x="3" y="8"/>
                      <a:pt x="3" y="8"/>
                      <a:pt x="4" y="8"/>
                    </a:cubicBezTo>
                    <a:cubicBezTo>
                      <a:pt x="4" y="8"/>
                      <a:pt x="4" y="7"/>
                      <a:pt x="5" y="7"/>
                    </a:cubicBezTo>
                    <a:cubicBezTo>
                      <a:pt x="5" y="7"/>
                      <a:pt x="5" y="7"/>
                      <a:pt x="6" y="7"/>
                    </a:cubicBezTo>
                    <a:cubicBezTo>
                      <a:pt x="6" y="7"/>
                      <a:pt x="6" y="7"/>
                      <a:pt x="7" y="7"/>
                    </a:cubicBezTo>
                    <a:cubicBezTo>
                      <a:pt x="7" y="7"/>
                      <a:pt x="8" y="7"/>
                      <a:pt x="8" y="6"/>
                    </a:cubicBezTo>
                    <a:cubicBezTo>
                      <a:pt x="9" y="6"/>
                      <a:pt x="9" y="6"/>
                      <a:pt x="9" y="5"/>
                    </a:cubicBezTo>
                    <a:cubicBezTo>
                      <a:pt x="10" y="5"/>
                      <a:pt x="10" y="6"/>
                      <a:pt x="10" y="5"/>
                    </a:cubicBezTo>
                    <a:cubicBezTo>
                      <a:pt x="11" y="5"/>
                      <a:pt x="11" y="5"/>
                      <a:pt x="12" y="5"/>
                    </a:cubicBezTo>
                    <a:cubicBezTo>
                      <a:pt x="12" y="5"/>
                      <a:pt x="12" y="4"/>
                      <a:pt x="13" y="4"/>
                    </a:cubicBezTo>
                    <a:cubicBezTo>
                      <a:pt x="13" y="4"/>
                      <a:pt x="14" y="4"/>
                      <a:pt x="14" y="4"/>
                    </a:cubicBezTo>
                    <a:cubicBezTo>
                      <a:pt x="15" y="4"/>
                      <a:pt x="15" y="4"/>
                      <a:pt x="16" y="3"/>
                    </a:cubicBezTo>
                    <a:cubicBezTo>
                      <a:pt x="17" y="3"/>
                      <a:pt x="17" y="3"/>
                      <a:pt x="17" y="3"/>
                    </a:cubicBezTo>
                    <a:cubicBezTo>
                      <a:pt x="18" y="3"/>
                      <a:pt x="18" y="3"/>
                      <a:pt x="19" y="3"/>
                    </a:cubicBezTo>
                    <a:cubicBezTo>
                      <a:pt x="19" y="3"/>
                      <a:pt x="19" y="3"/>
                      <a:pt x="20" y="3"/>
                    </a:cubicBezTo>
                    <a:cubicBezTo>
                      <a:pt x="20" y="3"/>
                      <a:pt x="21" y="3"/>
                      <a:pt x="21" y="2"/>
                    </a:cubicBezTo>
                    <a:cubicBezTo>
                      <a:pt x="21" y="2"/>
                      <a:pt x="21" y="2"/>
                      <a:pt x="21" y="2"/>
                    </a:cubicBezTo>
                    <a:cubicBezTo>
                      <a:pt x="21" y="2"/>
                      <a:pt x="21" y="2"/>
                      <a:pt x="21" y="2"/>
                    </a:cubicBezTo>
                    <a:cubicBezTo>
                      <a:pt x="22" y="2"/>
                      <a:pt x="21" y="2"/>
                      <a:pt x="21" y="2"/>
                    </a:cubicBezTo>
                    <a:cubicBezTo>
                      <a:pt x="21" y="1"/>
                      <a:pt x="21" y="1"/>
                      <a:pt x="21" y="1"/>
                    </a:cubicBezTo>
                    <a:cubicBezTo>
                      <a:pt x="20" y="1"/>
                      <a:pt x="20" y="1"/>
                      <a:pt x="20" y="1"/>
                    </a:cubicBezTo>
                    <a:cubicBezTo>
                      <a:pt x="19" y="0"/>
                      <a:pt x="19" y="0"/>
                      <a:pt x="19" y="0"/>
                    </a:cubicBezTo>
                    <a:cubicBezTo>
                      <a:pt x="18" y="0"/>
                      <a:pt x="18" y="1"/>
                      <a:pt x="18" y="1"/>
                    </a:cubicBezTo>
                    <a:cubicBezTo>
                      <a:pt x="17" y="1"/>
                      <a:pt x="17" y="1"/>
                      <a:pt x="16" y="1"/>
                    </a:cubicBezTo>
                    <a:cubicBezTo>
                      <a:pt x="16" y="1"/>
                      <a:pt x="16" y="1"/>
                      <a:pt x="15" y="1"/>
                    </a:cubicBezTo>
                    <a:cubicBezTo>
                      <a:pt x="15" y="1"/>
                      <a:pt x="15" y="0"/>
                      <a:pt x="14" y="0"/>
                    </a:cubicBezTo>
                    <a:cubicBezTo>
                      <a:pt x="14" y="0"/>
                      <a:pt x="14" y="0"/>
                      <a:pt x="13" y="0"/>
                    </a:cubicBezTo>
                    <a:cubicBezTo>
                      <a:pt x="13" y="0"/>
                      <a:pt x="12" y="0"/>
                      <a:pt x="12" y="0"/>
                    </a:cubicBezTo>
                    <a:cubicBezTo>
                      <a:pt x="11" y="0"/>
                      <a:pt x="10" y="0"/>
                      <a:pt x="10" y="0"/>
                    </a:cubicBezTo>
                    <a:cubicBezTo>
                      <a:pt x="9" y="0"/>
                      <a:pt x="9" y="0"/>
                      <a:pt x="8" y="0"/>
                    </a:cubicBezTo>
                    <a:cubicBezTo>
                      <a:pt x="8" y="0"/>
                      <a:pt x="8" y="0"/>
                      <a:pt x="8" y="1"/>
                    </a:cubicBezTo>
                    <a:cubicBezTo>
                      <a:pt x="8" y="1"/>
                      <a:pt x="8" y="2"/>
                      <a:pt x="8" y="2"/>
                    </a:cubicBezTo>
                    <a:cubicBezTo>
                      <a:pt x="7" y="2"/>
                      <a:pt x="7" y="2"/>
                      <a:pt x="7" y="2"/>
                    </a:cubicBezTo>
                    <a:cubicBezTo>
                      <a:pt x="7" y="2"/>
                      <a:pt x="6" y="2"/>
                      <a:pt x="6" y="3"/>
                    </a:cubicBezTo>
                    <a:cubicBezTo>
                      <a:pt x="5" y="3"/>
                      <a:pt x="5" y="3"/>
                      <a:pt x="4" y="3"/>
                    </a:cubicBezTo>
                    <a:cubicBezTo>
                      <a:pt x="4" y="4"/>
                      <a:pt x="4" y="4"/>
                      <a:pt x="3" y="4"/>
                    </a:cubicBezTo>
                    <a:cubicBezTo>
                      <a:pt x="3" y="4"/>
                      <a:pt x="3" y="4"/>
                      <a:pt x="2" y="5"/>
                    </a:cubicBezTo>
                    <a:cubicBezTo>
                      <a:pt x="2" y="5"/>
                      <a:pt x="1" y="5"/>
                      <a:pt x="1" y="5"/>
                    </a:cubicBezTo>
                    <a:cubicBezTo>
                      <a:pt x="1" y="5"/>
                      <a:pt x="0" y="5"/>
                      <a:pt x="0" y="5"/>
                    </a:cubicBezTo>
                    <a:cubicBezTo>
                      <a:pt x="0" y="6"/>
                      <a:pt x="0" y="6"/>
                      <a:pt x="0" y="6"/>
                    </a:cubicBezTo>
                    <a:cubicBezTo>
                      <a:pt x="0" y="6"/>
                      <a:pt x="0" y="6"/>
                      <a:pt x="1" y="7"/>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185"/>
              <p:cNvSpPr>
                <a:spLocks/>
              </p:cNvSpPr>
              <p:nvPr/>
            </p:nvSpPr>
            <p:spPr bwMode="auto">
              <a:xfrm>
                <a:off x="1893889" y="881064"/>
                <a:ext cx="334963" cy="130175"/>
              </a:xfrm>
              <a:custGeom>
                <a:avLst/>
                <a:gdLst>
                  <a:gd name="T0" fmla="*/ 28 w 31"/>
                  <a:gd name="T1" fmla="*/ 8 h 12"/>
                  <a:gd name="T2" fmla="*/ 30 w 31"/>
                  <a:gd name="T3" fmla="*/ 8 h 12"/>
                  <a:gd name="T4" fmla="*/ 31 w 31"/>
                  <a:gd name="T5" fmla="*/ 7 h 12"/>
                  <a:gd name="T6" fmla="*/ 29 w 31"/>
                  <a:gd name="T7" fmla="*/ 7 h 12"/>
                  <a:gd name="T8" fmla="*/ 27 w 31"/>
                  <a:gd name="T9" fmla="*/ 6 h 12"/>
                  <a:gd name="T10" fmla="*/ 27 w 31"/>
                  <a:gd name="T11" fmla="*/ 5 h 12"/>
                  <a:gd name="T12" fmla="*/ 28 w 31"/>
                  <a:gd name="T13" fmla="*/ 4 h 12"/>
                  <a:gd name="T14" fmla="*/ 29 w 31"/>
                  <a:gd name="T15" fmla="*/ 2 h 12"/>
                  <a:gd name="T16" fmla="*/ 29 w 31"/>
                  <a:gd name="T17" fmla="*/ 1 h 12"/>
                  <a:gd name="T18" fmla="*/ 27 w 31"/>
                  <a:gd name="T19" fmla="*/ 0 h 12"/>
                  <a:gd name="T20" fmla="*/ 25 w 31"/>
                  <a:gd name="T21" fmla="*/ 0 h 12"/>
                  <a:gd name="T22" fmla="*/ 24 w 31"/>
                  <a:gd name="T23" fmla="*/ 2 h 12"/>
                  <a:gd name="T24" fmla="*/ 24 w 31"/>
                  <a:gd name="T25" fmla="*/ 3 h 12"/>
                  <a:gd name="T26" fmla="*/ 22 w 31"/>
                  <a:gd name="T27" fmla="*/ 4 h 12"/>
                  <a:gd name="T28" fmla="*/ 23 w 31"/>
                  <a:gd name="T29" fmla="*/ 2 h 12"/>
                  <a:gd name="T30" fmla="*/ 21 w 31"/>
                  <a:gd name="T31" fmla="*/ 1 h 12"/>
                  <a:gd name="T32" fmla="*/ 20 w 31"/>
                  <a:gd name="T33" fmla="*/ 1 h 12"/>
                  <a:gd name="T34" fmla="*/ 18 w 31"/>
                  <a:gd name="T35" fmla="*/ 1 h 12"/>
                  <a:gd name="T36" fmla="*/ 17 w 31"/>
                  <a:gd name="T37" fmla="*/ 1 h 12"/>
                  <a:gd name="T38" fmla="*/ 15 w 31"/>
                  <a:gd name="T39" fmla="*/ 1 h 12"/>
                  <a:gd name="T40" fmla="*/ 14 w 31"/>
                  <a:gd name="T41" fmla="*/ 2 h 12"/>
                  <a:gd name="T42" fmla="*/ 14 w 31"/>
                  <a:gd name="T43" fmla="*/ 0 h 12"/>
                  <a:gd name="T44" fmla="*/ 11 w 31"/>
                  <a:gd name="T45" fmla="*/ 1 h 12"/>
                  <a:gd name="T46" fmla="*/ 8 w 31"/>
                  <a:gd name="T47" fmla="*/ 2 h 12"/>
                  <a:gd name="T48" fmla="*/ 5 w 31"/>
                  <a:gd name="T49" fmla="*/ 2 h 12"/>
                  <a:gd name="T50" fmla="*/ 3 w 31"/>
                  <a:gd name="T51" fmla="*/ 3 h 12"/>
                  <a:gd name="T52" fmla="*/ 4 w 31"/>
                  <a:gd name="T53" fmla="*/ 4 h 12"/>
                  <a:gd name="T54" fmla="*/ 5 w 31"/>
                  <a:gd name="T55" fmla="*/ 5 h 12"/>
                  <a:gd name="T56" fmla="*/ 3 w 31"/>
                  <a:gd name="T57" fmla="*/ 5 h 12"/>
                  <a:gd name="T58" fmla="*/ 2 w 31"/>
                  <a:gd name="T59" fmla="*/ 6 h 12"/>
                  <a:gd name="T60" fmla="*/ 2 w 31"/>
                  <a:gd name="T61" fmla="*/ 6 h 12"/>
                  <a:gd name="T62" fmla="*/ 4 w 31"/>
                  <a:gd name="T63" fmla="*/ 6 h 12"/>
                  <a:gd name="T64" fmla="*/ 5 w 31"/>
                  <a:gd name="T65" fmla="*/ 6 h 12"/>
                  <a:gd name="T66" fmla="*/ 8 w 31"/>
                  <a:gd name="T67" fmla="*/ 6 h 12"/>
                  <a:gd name="T68" fmla="*/ 10 w 31"/>
                  <a:gd name="T69" fmla="*/ 6 h 12"/>
                  <a:gd name="T70" fmla="*/ 11 w 31"/>
                  <a:gd name="T71" fmla="*/ 7 h 12"/>
                  <a:gd name="T72" fmla="*/ 9 w 31"/>
                  <a:gd name="T73" fmla="*/ 8 h 12"/>
                  <a:gd name="T74" fmla="*/ 5 w 31"/>
                  <a:gd name="T75" fmla="*/ 8 h 12"/>
                  <a:gd name="T76" fmla="*/ 2 w 31"/>
                  <a:gd name="T77" fmla="*/ 8 h 12"/>
                  <a:gd name="T78" fmla="*/ 0 w 31"/>
                  <a:gd name="T79" fmla="*/ 8 h 12"/>
                  <a:gd name="T80" fmla="*/ 2 w 31"/>
                  <a:gd name="T81" fmla="*/ 9 h 12"/>
                  <a:gd name="T82" fmla="*/ 5 w 31"/>
                  <a:gd name="T83" fmla="*/ 9 h 12"/>
                  <a:gd name="T84" fmla="*/ 5 w 31"/>
                  <a:gd name="T85" fmla="*/ 10 h 12"/>
                  <a:gd name="T86" fmla="*/ 5 w 31"/>
                  <a:gd name="T87" fmla="*/ 11 h 12"/>
                  <a:gd name="T88" fmla="*/ 8 w 31"/>
                  <a:gd name="T89" fmla="*/ 11 h 12"/>
                  <a:gd name="T90" fmla="*/ 10 w 31"/>
                  <a:gd name="T91" fmla="*/ 11 h 12"/>
                  <a:gd name="T92" fmla="*/ 13 w 31"/>
                  <a:gd name="T93" fmla="*/ 10 h 12"/>
                  <a:gd name="T94" fmla="*/ 16 w 31"/>
                  <a:gd name="T95" fmla="*/ 10 h 12"/>
                  <a:gd name="T96" fmla="*/ 18 w 31"/>
                  <a:gd name="T97" fmla="*/ 10 h 12"/>
                  <a:gd name="T98" fmla="*/ 20 w 31"/>
                  <a:gd name="T99" fmla="*/ 10 h 12"/>
                  <a:gd name="T100" fmla="*/ 23 w 31"/>
                  <a:gd name="T101" fmla="*/ 10 h 12"/>
                  <a:gd name="T102" fmla="*/ 26 w 31"/>
                  <a:gd name="T103" fmla="*/ 10 h 12"/>
                  <a:gd name="T104" fmla="*/ 27 w 31"/>
                  <a:gd name="T10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12">
                    <a:moveTo>
                      <a:pt x="27" y="9"/>
                    </a:moveTo>
                    <a:cubicBezTo>
                      <a:pt x="28" y="8"/>
                      <a:pt x="28" y="8"/>
                      <a:pt x="28" y="8"/>
                    </a:cubicBezTo>
                    <a:cubicBezTo>
                      <a:pt x="28" y="8"/>
                      <a:pt x="29" y="8"/>
                      <a:pt x="29" y="8"/>
                    </a:cubicBezTo>
                    <a:cubicBezTo>
                      <a:pt x="29" y="8"/>
                      <a:pt x="29" y="8"/>
                      <a:pt x="30" y="8"/>
                    </a:cubicBezTo>
                    <a:cubicBezTo>
                      <a:pt x="30" y="8"/>
                      <a:pt x="30" y="8"/>
                      <a:pt x="31" y="8"/>
                    </a:cubicBezTo>
                    <a:cubicBezTo>
                      <a:pt x="31" y="8"/>
                      <a:pt x="31" y="8"/>
                      <a:pt x="31" y="7"/>
                    </a:cubicBezTo>
                    <a:cubicBezTo>
                      <a:pt x="31" y="7"/>
                      <a:pt x="31" y="7"/>
                      <a:pt x="30" y="7"/>
                    </a:cubicBezTo>
                    <a:cubicBezTo>
                      <a:pt x="30" y="7"/>
                      <a:pt x="30" y="7"/>
                      <a:pt x="29" y="7"/>
                    </a:cubicBezTo>
                    <a:cubicBezTo>
                      <a:pt x="29" y="6"/>
                      <a:pt x="29" y="6"/>
                      <a:pt x="28" y="6"/>
                    </a:cubicBezTo>
                    <a:cubicBezTo>
                      <a:pt x="28" y="6"/>
                      <a:pt x="28" y="6"/>
                      <a:pt x="27" y="6"/>
                    </a:cubicBezTo>
                    <a:cubicBezTo>
                      <a:pt x="27" y="6"/>
                      <a:pt x="27" y="6"/>
                      <a:pt x="27" y="6"/>
                    </a:cubicBezTo>
                    <a:cubicBezTo>
                      <a:pt x="27" y="6"/>
                      <a:pt x="27" y="5"/>
                      <a:pt x="27" y="5"/>
                    </a:cubicBezTo>
                    <a:cubicBezTo>
                      <a:pt x="27" y="5"/>
                      <a:pt x="27" y="5"/>
                      <a:pt x="28" y="4"/>
                    </a:cubicBezTo>
                    <a:cubicBezTo>
                      <a:pt x="28" y="4"/>
                      <a:pt x="28" y="4"/>
                      <a:pt x="28" y="4"/>
                    </a:cubicBezTo>
                    <a:cubicBezTo>
                      <a:pt x="28" y="4"/>
                      <a:pt x="28" y="3"/>
                      <a:pt x="28" y="3"/>
                    </a:cubicBezTo>
                    <a:cubicBezTo>
                      <a:pt x="28" y="3"/>
                      <a:pt x="28" y="2"/>
                      <a:pt x="29" y="2"/>
                    </a:cubicBezTo>
                    <a:cubicBezTo>
                      <a:pt x="29" y="2"/>
                      <a:pt x="29" y="2"/>
                      <a:pt x="29" y="1"/>
                    </a:cubicBezTo>
                    <a:cubicBezTo>
                      <a:pt x="29" y="1"/>
                      <a:pt x="29" y="1"/>
                      <a:pt x="29" y="1"/>
                    </a:cubicBezTo>
                    <a:cubicBezTo>
                      <a:pt x="29" y="0"/>
                      <a:pt x="28" y="0"/>
                      <a:pt x="28" y="0"/>
                    </a:cubicBezTo>
                    <a:cubicBezTo>
                      <a:pt x="28" y="0"/>
                      <a:pt x="27" y="0"/>
                      <a:pt x="27" y="0"/>
                    </a:cubicBezTo>
                    <a:cubicBezTo>
                      <a:pt x="26" y="0"/>
                      <a:pt x="26" y="0"/>
                      <a:pt x="26" y="0"/>
                    </a:cubicBezTo>
                    <a:cubicBezTo>
                      <a:pt x="26" y="0"/>
                      <a:pt x="25" y="0"/>
                      <a:pt x="25" y="0"/>
                    </a:cubicBezTo>
                    <a:cubicBezTo>
                      <a:pt x="25" y="1"/>
                      <a:pt x="25" y="1"/>
                      <a:pt x="25" y="1"/>
                    </a:cubicBezTo>
                    <a:cubicBezTo>
                      <a:pt x="25" y="1"/>
                      <a:pt x="24" y="1"/>
                      <a:pt x="24" y="2"/>
                    </a:cubicBezTo>
                    <a:cubicBezTo>
                      <a:pt x="24" y="2"/>
                      <a:pt x="24" y="2"/>
                      <a:pt x="24" y="2"/>
                    </a:cubicBezTo>
                    <a:cubicBezTo>
                      <a:pt x="24" y="3"/>
                      <a:pt x="24" y="3"/>
                      <a:pt x="24" y="3"/>
                    </a:cubicBezTo>
                    <a:cubicBezTo>
                      <a:pt x="23" y="4"/>
                      <a:pt x="23" y="4"/>
                      <a:pt x="23" y="4"/>
                    </a:cubicBezTo>
                    <a:cubicBezTo>
                      <a:pt x="22" y="4"/>
                      <a:pt x="22" y="4"/>
                      <a:pt x="22" y="4"/>
                    </a:cubicBezTo>
                    <a:cubicBezTo>
                      <a:pt x="22" y="3"/>
                      <a:pt x="22" y="3"/>
                      <a:pt x="23" y="2"/>
                    </a:cubicBezTo>
                    <a:cubicBezTo>
                      <a:pt x="23" y="2"/>
                      <a:pt x="23" y="2"/>
                      <a:pt x="23" y="2"/>
                    </a:cubicBezTo>
                    <a:cubicBezTo>
                      <a:pt x="23" y="1"/>
                      <a:pt x="22" y="1"/>
                      <a:pt x="22" y="1"/>
                    </a:cubicBezTo>
                    <a:cubicBezTo>
                      <a:pt x="22" y="1"/>
                      <a:pt x="22" y="1"/>
                      <a:pt x="21" y="1"/>
                    </a:cubicBezTo>
                    <a:cubicBezTo>
                      <a:pt x="21" y="1"/>
                      <a:pt x="21" y="1"/>
                      <a:pt x="21" y="1"/>
                    </a:cubicBezTo>
                    <a:cubicBezTo>
                      <a:pt x="20" y="1"/>
                      <a:pt x="20" y="1"/>
                      <a:pt x="20" y="1"/>
                    </a:cubicBezTo>
                    <a:cubicBezTo>
                      <a:pt x="20" y="2"/>
                      <a:pt x="19" y="1"/>
                      <a:pt x="19" y="1"/>
                    </a:cubicBezTo>
                    <a:cubicBezTo>
                      <a:pt x="19" y="1"/>
                      <a:pt x="18" y="2"/>
                      <a:pt x="18" y="1"/>
                    </a:cubicBezTo>
                    <a:cubicBezTo>
                      <a:pt x="18" y="1"/>
                      <a:pt x="18" y="1"/>
                      <a:pt x="18" y="1"/>
                    </a:cubicBezTo>
                    <a:cubicBezTo>
                      <a:pt x="17" y="1"/>
                      <a:pt x="17" y="1"/>
                      <a:pt x="17" y="1"/>
                    </a:cubicBezTo>
                    <a:cubicBezTo>
                      <a:pt x="17" y="1"/>
                      <a:pt x="16" y="1"/>
                      <a:pt x="16" y="1"/>
                    </a:cubicBezTo>
                    <a:cubicBezTo>
                      <a:pt x="16" y="1"/>
                      <a:pt x="16" y="1"/>
                      <a:pt x="15" y="1"/>
                    </a:cubicBezTo>
                    <a:cubicBezTo>
                      <a:pt x="15" y="1"/>
                      <a:pt x="15" y="1"/>
                      <a:pt x="15" y="1"/>
                    </a:cubicBezTo>
                    <a:cubicBezTo>
                      <a:pt x="14" y="2"/>
                      <a:pt x="14" y="2"/>
                      <a:pt x="14" y="2"/>
                    </a:cubicBezTo>
                    <a:cubicBezTo>
                      <a:pt x="13" y="1"/>
                      <a:pt x="15" y="1"/>
                      <a:pt x="14" y="0"/>
                    </a:cubicBezTo>
                    <a:cubicBezTo>
                      <a:pt x="14" y="0"/>
                      <a:pt x="14" y="0"/>
                      <a:pt x="14" y="0"/>
                    </a:cubicBezTo>
                    <a:cubicBezTo>
                      <a:pt x="13" y="0"/>
                      <a:pt x="13" y="0"/>
                      <a:pt x="13" y="0"/>
                    </a:cubicBezTo>
                    <a:cubicBezTo>
                      <a:pt x="12" y="1"/>
                      <a:pt x="12" y="1"/>
                      <a:pt x="11" y="1"/>
                    </a:cubicBezTo>
                    <a:cubicBezTo>
                      <a:pt x="11" y="1"/>
                      <a:pt x="10" y="1"/>
                      <a:pt x="10" y="1"/>
                    </a:cubicBezTo>
                    <a:cubicBezTo>
                      <a:pt x="9" y="1"/>
                      <a:pt x="9" y="1"/>
                      <a:pt x="8" y="2"/>
                    </a:cubicBezTo>
                    <a:cubicBezTo>
                      <a:pt x="7" y="2"/>
                      <a:pt x="7" y="2"/>
                      <a:pt x="6" y="2"/>
                    </a:cubicBezTo>
                    <a:cubicBezTo>
                      <a:pt x="6" y="2"/>
                      <a:pt x="6" y="2"/>
                      <a:pt x="5" y="2"/>
                    </a:cubicBezTo>
                    <a:cubicBezTo>
                      <a:pt x="5" y="3"/>
                      <a:pt x="5" y="3"/>
                      <a:pt x="4" y="3"/>
                    </a:cubicBezTo>
                    <a:cubicBezTo>
                      <a:pt x="4" y="3"/>
                      <a:pt x="3" y="3"/>
                      <a:pt x="3" y="3"/>
                    </a:cubicBezTo>
                    <a:cubicBezTo>
                      <a:pt x="3" y="4"/>
                      <a:pt x="3" y="4"/>
                      <a:pt x="3" y="4"/>
                    </a:cubicBezTo>
                    <a:cubicBezTo>
                      <a:pt x="3" y="4"/>
                      <a:pt x="3" y="4"/>
                      <a:pt x="4" y="4"/>
                    </a:cubicBezTo>
                    <a:cubicBezTo>
                      <a:pt x="4" y="4"/>
                      <a:pt x="5" y="4"/>
                      <a:pt x="5" y="5"/>
                    </a:cubicBezTo>
                    <a:cubicBezTo>
                      <a:pt x="5" y="5"/>
                      <a:pt x="5" y="5"/>
                      <a:pt x="5" y="5"/>
                    </a:cubicBezTo>
                    <a:cubicBezTo>
                      <a:pt x="5" y="6"/>
                      <a:pt x="5" y="5"/>
                      <a:pt x="4" y="5"/>
                    </a:cubicBezTo>
                    <a:cubicBezTo>
                      <a:pt x="4" y="5"/>
                      <a:pt x="4" y="5"/>
                      <a:pt x="3" y="5"/>
                    </a:cubicBezTo>
                    <a:cubicBezTo>
                      <a:pt x="3" y="5"/>
                      <a:pt x="3" y="5"/>
                      <a:pt x="2" y="5"/>
                    </a:cubicBezTo>
                    <a:cubicBezTo>
                      <a:pt x="2" y="5"/>
                      <a:pt x="2" y="5"/>
                      <a:pt x="2" y="6"/>
                    </a:cubicBezTo>
                    <a:cubicBezTo>
                      <a:pt x="1" y="6"/>
                      <a:pt x="1" y="6"/>
                      <a:pt x="1" y="6"/>
                    </a:cubicBezTo>
                    <a:cubicBezTo>
                      <a:pt x="1" y="6"/>
                      <a:pt x="2" y="6"/>
                      <a:pt x="2" y="6"/>
                    </a:cubicBezTo>
                    <a:cubicBezTo>
                      <a:pt x="2" y="7"/>
                      <a:pt x="2" y="7"/>
                      <a:pt x="3" y="7"/>
                    </a:cubicBezTo>
                    <a:cubicBezTo>
                      <a:pt x="3" y="7"/>
                      <a:pt x="3" y="6"/>
                      <a:pt x="4" y="6"/>
                    </a:cubicBezTo>
                    <a:cubicBezTo>
                      <a:pt x="4" y="6"/>
                      <a:pt x="4" y="6"/>
                      <a:pt x="5" y="6"/>
                    </a:cubicBezTo>
                    <a:cubicBezTo>
                      <a:pt x="5" y="6"/>
                      <a:pt x="5" y="6"/>
                      <a:pt x="5" y="6"/>
                    </a:cubicBezTo>
                    <a:cubicBezTo>
                      <a:pt x="6" y="6"/>
                      <a:pt x="6" y="6"/>
                      <a:pt x="7" y="6"/>
                    </a:cubicBezTo>
                    <a:cubicBezTo>
                      <a:pt x="7" y="6"/>
                      <a:pt x="7" y="6"/>
                      <a:pt x="8" y="6"/>
                    </a:cubicBezTo>
                    <a:cubicBezTo>
                      <a:pt x="8" y="6"/>
                      <a:pt x="9" y="6"/>
                      <a:pt x="9" y="6"/>
                    </a:cubicBezTo>
                    <a:cubicBezTo>
                      <a:pt x="10" y="6"/>
                      <a:pt x="10" y="6"/>
                      <a:pt x="10" y="6"/>
                    </a:cubicBezTo>
                    <a:cubicBezTo>
                      <a:pt x="11" y="6"/>
                      <a:pt x="11" y="6"/>
                      <a:pt x="11" y="7"/>
                    </a:cubicBezTo>
                    <a:cubicBezTo>
                      <a:pt x="11" y="7"/>
                      <a:pt x="11" y="7"/>
                      <a:pt x="11" y="7"/>
                    </a:cubicBezTo>
                    <a:cubicBezTo>
                      <a:pt x="11" y="8"/>
                      <a:pt x="10" y="8"/>
                      <a:pt x="10" y="8"/>
                    </a:cubicBezTo>
                    <a:cubicBezTo>
                      <a:pt x="9" y="8"/>
                      <a:pt x="9" y="8"/>
                      <a:pt x="9" y="8"/>
                    </a:cubicBezTo>
                    <a:cubicBezTo>
                      <a:pt x="8" y="7"/>
                      <a:pt x="8" y="8"/>
                      <a:pt x="7" y="8"/>
                    </a:cubicBezTo>
                    <a:cubicBezTo>
                      <a:pt x="6" y="8"/>
                      <a:pt x="6" y="7"/>
                      <a:pt x="5" y="8"/>
                    </a:cubicBezTo>
                    <a:cubicBezTo>
                      <a:pt x="4" y="8"/>
                      <a:pt x="4" y="8"/>
                      <a:pt x="3" y="8"/>
                    </a:cubicBezTo>
                    <a:cubicBezTo>
                      <a:pt x="3" y="8"/>
                      <a:pt x="2" y="8"/>
                      <a:pt x="2" y="8"/>
                    </a:cubicBezTo>
                    <a:cubicBezTo>
                      <a:pt x="1" y="8"/>
                      <a:pt x="1" y="8"/>
                      <a:pt x="1" y="8"/>
                    </a:cubicBezTo>
                    <a:cubicBezTo>
                      <a:pt x="1" y="8"/>
                      <a:pt x="0" y="8"/>
                      <a:pt x="0" y="8"/>
                    </a:cubicBezTo>
                    <a:cubicBezTo>
                      <a:pt x="0" y="9"/>
                      <a:pt x="1" y="9"/>
                      <a:pt x="1" y="9"/>
                    </a:cubicBezTo>
                    <a:cubicBezTo>
                      <a:pt x="1" y="9"/>
                      <a:pt x="2" y="9"/>
                      <a:pt x="2" y="9"/>
                    </a:cubicBezTo>
                    <a:cubicBezTo>
                      <a:pt x="3" y="9"/>
                      <a:pt x="3" y="9"/>
                      <a:pt x="3" y="9"/>
                    </a:cubicBezTo>
                    <a:cubicBezTo>
                      <a:pt x="4" y="9"/>
                      <a:pt x="4" y="9"/>
                      <a:pt x="5" y="9"/>
                    </a:cubicBezTo>
                    <a:cubicBezTo>
                      <a:pt x="5" y="9"/>
                      <a:pt x="5" y="9"/>
                      <a:pt x="6" y="9"/>
                    </a:cubicBezTo>
                    <a:cubicBezTo>
                      <a:pt x="6" y="10"/>
                      <a:pt x="6" y="10"/>
                      <a:pt x="5" y="10"/>
                    </a:cubicBezTo>
                    <a:cubicBezTo>
                      <a:pt x="5" y="11"/>
                      <a:pt x="5" y="10"/>
                      <a:pt x="5" y="11"/>
                    </a:cubicBezTo>
                    <a:cubicBezTo>
                      <a:pt x="5" y="11"/>
                      <a:pt x="5" y="11"/>
                      <a:pt x="5" y="11"/>
                    </a:cubicBezTo>
                    <a:cubicBezTo>
                      <a:pt x="6" y="12"/>
                      <a:pt x="6" y="11"/>
                      <a:pt x="7" y="11"/>
                    </a:cubicBezTo>
                    <a:cubicBezTo>
                      <a:pt x="7" y="12"/>
                      <a:pt x="7" y="12"/>
                      <a:pt x="8" y="11"/>
                    </a:cubicBezTo>
                    <a:cubicBezTo>
                      <a:pt x="8" y="11"/>
                      <a:pt x="8" y="11"/>
                      <a:pt x="9" y="11"/>
                    </a:cubicBezTo>
                    <a:cubicBezTo>
                      <a:pt x="9" y="11"/>
                      <a:pt x="10" y="11"/>
                      <a:pt x="10" y="11"/>
                    </a:cubicBezTo>
                    <a:cubicBezTo>
                      <a:pt x="11" y="11"/>
                      <a:pt x="11" y="11"/>
                      <a:pt x="12" y="11"/>
                    </a:cubicBezTo>
                    <a:cubicBezTo>
                      <a:pt x="12" y="10"/>
                      <a:pt x="12" y="10"/>
                      <a:pt x="13" y="10"/>
                    </a:cubicBezTo>
                    <a:cubicBezTo>
                      <a:pt x="14" y="10"/>
                      <a:pt x="14" y="10"/>
                      <a:pt x="15" y="10"/>
                    </a:cubicBezTo>
                    <a:cubicBezTo>
                      <a:pt x="15" y="10"/>
                      <a:pt x="15" y="10"/>
                      <a:pt x="16" y="10"/>
                    </a:cubicBezTo>
                    <a:cubicBezTo>
                      <a:pt x="16" y="10"/>
                      <a:pt x="17" y="10"/>
                      <a:pt x="17" y="10"/>
                    </a:cubicBezTo>
                    <a:cubicBezTo>
                      <a:pt x="18" y="10"/>
                      <a:pt x="18" y="10"/>
                      <a:pt x="18" y="10"/>
                    </a:cubicBezTo>
                    <a:cubicBezTo>
                      <a:pt x="19" y="9"/>
                      <a:pt x="19" y="9"/>
                      <a:pt x="19" y="9"/>
                    </a:cubicBezTo>
                    <a:cubicBezTo>
                      <a:pt x="20" y="9"/>
                      <a:pt x="20" y="9"/>
                      <a:pt x="20" y="10"/>
                    </a:cubicBezTo>
                    <a:cubicBezTo>
                      <a:pt x="21" y="10"/>
                      <a:pt x="21" y="10"/>
                      <a:pt x="21" y="10"/>
                    </a:cubicBezTo>
                    <a:cubicBezTo>
                      <a:pt x="22" y="11"/>
                      <a:pt x="22" y="10"/>
                      <a:pt x="23" y="10"/>
                    </a:cubicBezTo>
                    <a:cubicBezTo>
                      <a:pt x="23" y="10"/>
                      <a:pt x="24" y="10"/>
                      <a:pt x="24" y="10"/>
                    </a:cubicBezTo>
                    <a:cubicBezTo>
                      <a:pt x="25" y="10"/>
                      <a:pt x="25" y="10"/>
                      <a:pt x="26" y="10"/>
                    </a:cubicBezTo>
                    <a:cubicBezTo>
                      <a:pt x="27" y="10"/>
                      <a:pt x="28" y="10"/>
                      <a:pt x="28" y="10"/>
                    </a:cubicBezTo>
                    <a:cubicBezTo>
                      <a:pt x="28" y="9"/>
                      <a:pt x="27" y="9"/>
                      <a:pt x="27" y="9"/>
                    </a:cubicBezTo>
                    <a:cubicBezTo>
                      <a:pt x="27" y="9"/>
                      <a:pt x="27" y="9"/>
                      <a:pt x="27" y="9"/>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186"/>
              <p:cNvSpPr>
                <a:spLocks/>
              </p:cNvSpPr>
              <p:nvPr/>
            </p:nvSpPr>
            <p:spPr bwMode="auto">
              <a:xfrm>
                <a:off x="2206627" y="750889"/>
                <a:ext cx="33338" cy="22225"/>
              </a:xfrm>
              <a:custGeom>
                <a:avLst/>
                <a:gdLst>
                  <a:gd name="T0" fmla="*/ 0 w 3"/>
                  <a:gd name="T1" fmla="*/ 2 h 2"/>
                  <a:gd name="T2" fmla="*/ 1 w 3"/>
                  <a:gd name="T3" fmla="*/ 2 h 2"/>
                  <a:gd name="T4" fmla="*/ 1 w 3"/>
                  <a:gd name="T5" fmla="*/ 2 h 2"/>
                  <a:gd name="T6" fmla="*/ 2 w 3"/>
                  <a:gd name="T7" fmla="*/ 2 h 2"/>
                  <a:gd name="T8" fmla="*/ 3 w 3"/>
                  <a:gd name="T9" fmla="*/ 1 h 2"/>
                  <a:gd name="T10" fmla="*/ 1 w 3"/>
                  <a:gd name="T11" fmla="*/ 1 h 2"/>
                  <a:gd name="T12" fmla="*/ 0 w 3"/>
                  <a:gd name="T13" fmla="*/ 1 h 2"/>
                  <a:gd name="T14" fmla="*/ 0 w 3"/>
                  <a:gd name="T15" fmla="*/ 2 h 2"/>
                  <a:gd name="T16" fmla="*/ 0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2"/>
                    </a:moveTo>
                    <a:cubicBezTo>
                      <a:pt x="0" y="2"/>
                      <a:pt x="1" y="2"/>
                      <a:pt x="1" y="2"/>
                    </a:cubicBezTo>
                    <a:cubicBezTo>
                      <a:pt x="1" y="2"/>
                      <a:pt x="1" y="2"/>
                      <a:pt x="1" y="2"/>
                    </a:cubicBezTo>
                    <a:cubicBezTo>
                      <a:pt x="2" y="2"/>
                      <a:pt x="2" y="2"/>
                      <a:pt x="2" y="2"/>
                    </a:cubicBezTo>
                    <a:cubicBezTo>
                      <a:pt x="3" y="1"/>
                      <a:pt x="3" y="1"/>
                      <a:pt x="3" y="1"/>
                    </a:cubicBezTo>
                    <a:cubicBezTo>
                      <a:pt x="3" y="0"/>
                      <a:pt x="2" y="1"/>
                      <a:pt x="1" y="1"/>
                    </a:cubicBezTo>
                    <a:cubicBezTo>
                      <a:pt x="1" y="1"/>
                      <a:pt x="1" y="1"/>
                      <a:pt x="0" y="1"/>
                    </a:cubicBezTo>
                    <a:cubicBezTo>
                      <a:pt x="0" y="1"/>
                      <a:pt x="0" y="1"/>
                      <a:pt x="0" y="2"/>
                    </a:cubicBezTo>
                    <a:cubicBezTo>
                      <a:pt x="0" y="2"/>
                      <a:pt x="0" y="2"/>
                      <a:pt x="0"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187"/>
              <p:cNvSpPr>
                <a:spLocks/>
              </p:cNvSpPr>
              <p:nvPr/>
            </p:nvSpPr>
            <p:spPr bwMode="auto">
              <a:xfrm>
                <a:off x="2228852" y="762001"/>
                <a:ext cx="65088" cy="22225"/>
              </a:xfrm>
              <a:custGeom>
                <a:avLst/>
                <a:gdLst>
                  <a:gd name="T0" fmla="*/ 0 w 6"/>
                  <a:gd name="T1" fmla="*/ 1 h 2"/>
                  <a:gd name="T2" fmla="*/ 0 w 6"/>
                  <a:gd name="T3" fmla="*/ 2 h 2"/>
                  <a:gd name="T4" fmla="*/ 1 w 6"/>
                  <a:gd name="T5" fmla="*/ 2 h 2"/>
                  <a:gd name="T6" fmla="*/ 2 w 6"/>
                  <a:gd name="T7" fmla="*/ 2 h 2"/>
                  <a:gd name="T8" fmla="*/ 3 w 6"/>
                  <a:gd name="T9" fmla="*/ 2 h 2"/>
                  <a:gd name="T10" fmla="*/ 4 w 6"/>
                  <a:gd name="T11" fmla="*/ 1 h 2"/>
                  <a:gd name="T12" fmla="*/ 5 w 6"/>
                  <a:gd name="T13" fmla="*/ 1 h 2"/>
                  <a:gd name="T14" fmla="*/ 6 w 6"/>
                  <a:gd name="T15" fmla="*/ 1 h 2"/>
                  <a:gd name="T16" fmla="*/ 6 w 6"/>
                  <a:gd name="T17" fmla="*/ 0 h 2"/>
                  <a:gd name="T18" fmla="*/ 5 w 6"/>
                  <a:gd name="T19" fmla="*/ 0 h 2"/>
                  <a:gd name="T20" fmla="*/ 4 w 6"/>
                  <a:gd name="T21" fmla="*/ 0 h 2"/>
                  <a:gd name="T22" fmla="*/ 3 w 6"/>
                  <a:gd name="T23" fmla="*/ 0 h 2"/>
                  <a:gd name="T24" fmla="*/ 1 w 6"/>
                  <a:gd name="T25" fmla="*/ 0 h 2"/>
                  <a:gd name="T26" fmla="*/ 1 w 6"/>
                  <a:gd name="T27" fmla="*/ 1 h 2"/>
                  <a:gd name="T28" fmla="*/ 0 w 6"/>
                  <a:gd name="T2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2">
                    <a:moveTo>
                      <a:pt x="0" y="1"/>
                    </a:moveTo>
                    <a:cubicBezTo>
                      <a:pt x="0" y="2"/>
                      <a:pt x="0" y="2"/>
                      <a:pt x="0" y="2"/>
                    </a:cubicBezTo>
                    <a:cubicBezTo>
                      <a:pt x="0" y="2"/>
                      <a:pt x="1" y="2"/>
                      <a:pt x="1" y="2"/>
                    </a:cubicBezTo>
                    <a:cubicBezTo>
                      <a:pt x="1" y="2"/>
                      <a:pt x="2" y="2"/>
                      <a:pt x="2" y="2"/>
                    </a:cubicBezTo>
                    <a:cubicBezTo>
                      <a:pt x="2" y="2"/>
                      <a:pt x="3" y="2"/>
                      <a:pt x="3" y="2"/>
                    </a:cubicBezTo>
                    <a:cubicBezTo>
                      <a:pt x="3" y="2"/>
                      <a:pt x="4" y="2"/>
                      <a:pt x="4" y="1"/>
                    </a:cubicBezTo>
                    <a:cubicBezTo>
                      <a:pt x="4" y="1"/>
                      <a:pt x="4" y="1"/>
                      <a:pt x="5" y="1"/>
                    </a:cubicBezTo>
                    <a:cubicBezTo>
                      <a:pt x="5" y="1"/>
                      <a:pt x="6" y="1"/>
                      <a:pt x="6" y="1"/>
                    </a:cubicBezTo>
                    <a:cubicBezTo>
                      <a:pt x="6" y="1"/>
                      <a:pt x="6" y="0"/>
                      <a:pt x="6" y="0"/>
                    </a:cubicBezTo>
                    <a:cubicBezTo>
                      <a:pt x="6" y="0"/>
                      <a:pt x="5" y="0"/>
                      <a:pt x="5" y="0"/>
                    </a:cubicBezTo>
                    <a:cubicBezTo>
                      <a:pt x="5" y="0"/>
                      <a:pt x="4" y="0"/>
                      <a:pt x="4" y="0"/>
                    </a:cubicBezTo>
                    <a:cubicBezTo>
                      <a:pt x="3" y="0"/>
                      <a:pt x="3" y="0"/>
                      <a:pt x="3" y="0"/>
                    </a:cubicBezTo>
                    <a:cubicBezTo>
                      <a:pt x="2" y="0"/>
                      <a:pt x="2" y="0"/>
                      <a:pt x="1" y="0"/>
                    </a:cubicBezTo>
                    <a:cubicBezTo>
                      <a:pt x="1" y="1"/>
                      <a:pt x="1" y="1"/>
                      <a:pt x="1"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88"/>
              <p:cNvSpPr>
                <a:spLocks/>
              </p:cNvSpPr>
              <p:nvPr/>
            </p:nvSpPr>
            <p:spPr bwMode="auto">
              <a:xfrm>
                <a:off x="2260602" y="741364"/>
                <a:ext cx="65088" cy="20638"/>
              </a:xfrm>
              <a:custGeom>
                <a:avLst/>
                <a:gdLst>
                  <a:gd name="T0" fmla="*/ 1 w 6"/>
                  <a:gd name="T1" fmla="*/ 2 h 2"/>
                  <a:gd name="T2" fmla="*/ 1 w 6"/>
                  <a:gd name="T3" fmla="*/ 2 h 2"/>
                  <a:gd name="T4" fmla="*/ 3 w 6"/>
                  <a:gd name="T5" fmla="*/ 1 h 2"/>
                  <a:gd name="T6" fmla="*/ 3 w 6"/>
                  <a:gd name="T7" fmla="*/ 2 h 2"/>
                  <a:gd name="T8" fmla="*/ 5 w 6"/>
                  <a:gd name="T9" fmla="*/ 2 h 2"/>
                  <a:gd name="T10" fmla="*/ 5 w 6"/>
                  <a:gd name="T11" fmla="*/ 1 h 2"/>
                  <a:gd name="T12" fmla="*/ 5 w 6"/>
                  <a:gd name="T13" fmla="*/ 0 h 2"/>
                  <a:gd name="T14" fmla="*/ 4 w 6"/>
                  <a:gd name="T15" fmla="*/ 0 h 2"/>
                  <a:gd name="T16" fmla="*/ 3 w 6"/>
                  <a:gd name="T17" fmla="*/ 0 h 2"/>
                  <a:gd name="T18" fmla="*/ 2 w 6"/>
                  <a:gd name="T19" fmla="*/ 0 h 2"/>
                  <a:gd name="T20" fmla="*/ 1 w 6"/>
                  <a:gd name="T21" fmla="*/ 1 h 2"/>
                  <a:gd name="T22" fmla="*/ 0 w 6"/>
                  <a:gd name="T23" fmla="*/ 1 h 2"/>
                  <a:gd name="T24" fmla="*/ 1 w 6"/>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1" y="2"/>
                    </a:moveTo>
                    <a:cubicBezTo>
                      <a:pt x="1" y="2"/>
                      <a:pt x="1" y="2"/>
                      <a:pt x="1" y="2"/>
                    </a:cubicBezTo>
                    <a:cubicBezTo>
                      <a:pt x="2" y="2"/>
                      <a:pt x="2" y="1"/>
                      <a:pt x="3" y="1"/>
                    </a:cubicBezTo>
                    <a:cubicBezTo>
                      <a:pt x="3" y="1"/>
                      <a:pt x="3" y="2"/>
                      <a:pt x="3" y="2"/>
                    </a:cubicBezTo>
                    <a:cubicBezTo>
                      <a:pt x="4" y="2"/>
                      <a:pt x="4" y="2"/>
                      <a:pt x="5" y="2"/>
                    </a:cubicBezTo>
                    <a:cubicBezTo>
                      <a:pt x="5" y="2"/>
                      <a:pt x="5" y="2"/>
                      <a:pt x="5" y="1"/>
                    </a:cubicBezTo>
                    <a:cubicBezTo>
                      <a:pt x="6" y="1"/>
                      <a:pt x="6" y="1"/>
                      <a:pt x="5" y="0"/>
                    </a:cubicBezTo>
                    <a:cubicBezTo>
                      <a:pt x="5" y="0"/>
                      <a:pt x="5" y="0"/>
                      <a:pt x="4" y="0"/>
                    </a:cubicBezTo>
                    <a:cubicBezTo>
                      <a:pt x="4" y="0"/>
                      <a:pt x="3" y="0"/>
                      <a:pt x="3" y="0"/>
                    </a:cubicBezTo>
                    <a:cubicBezTo>
                      <a:pt x="2" y="0"/>
                      <a:pt x="2" y="0"/>
                      <a:pt x="2" y="0"/>
                    </a:cubicBezTo>
                    <a:cubicBezTo>
                      <a:pt x="1" y="0"/>
                      <a:pt x="1" y="0"/>
                      <a:pt x="1" y="1"/>
                    </a:cubicBezTo>
                    <a:cubicBezTo>
                      <a:pt x="1" y="1"/>
                      <a:pt x="1" y="1"/>
                      <a:pt x="0" y="1"/>
                    </a:cubicBezTo>
                    <a:cubicBezTo>
                      <a:pt x="0" y="1"/>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89"/>
              <p:cNvSpPr>
                <a:spLocks/>
              </p:cNvSpPr>
              <p:nvPr/>
            </p:nvSpPr>
            <p:spPr bwMode="auto">
              <a:xfrm>
                <a:off x="2055814" y="795339"/>
                <a:ext cx="238125" cy="65088"/>
              </a:xfrm>
              <a:custGeom>
                <a:avLst/>
                <a:gdLst>
                  <a:gd name="T0" fmla="*/ 9 w 22"/>
                  <a:gd name="T1" fmla="*/ 1 h 6"/>
                  <a:gd name="T2" fmla="*/ 8 w 22"/>
                  <a:gd name="T3" fmla="*/ 1 h 6"/>
                  <a:gd name="T4" fmla="*/ 7 w 22"/>
                  <a:gd name="T5" fmla="*/ 1 h 6"/>
                  <a:gd name="T6" fmla="*/ 6 w 22"/>
                  <a:gd name="T7" fmla="*/ 1 h 6"/>
                  <a:gd name="T8" fmla="*/ 5 w 22"/>
                  <a:gd name="T9" fmla="*/ 2 h 6"/>
                  <a:gd name="T10" fmla="*/ 4 w 22"/>
                  <a:gd name="T11" fmla="*/ 2 h 6"/>
                  <a:gd name="T12" fmla="*/ 3 w 22"/>
                  <a:gd name="T13" fmla="*/ 3 h 6"/>
                  <a:gd name="T14" fmla="*/ 2 w 22"/>
                  <a:gd name="T15" fmla="*/ 3 h 6"/>
                  <a:gd name="T16" fmla="*/ 1 w 22"/>
                  <a:gd name="T17" fmla="*/ 3 h 6"/>
                  <a:gd name="T18" fmla="*/ 0 w 22"/>
                  <a:gd name="T19" fmla="*/ 3 h 6"/>
                  <a:gd name="T20" fmla="*/ 0 w 22"/>
                  <a:gd name="T21" fmla="*/ 4 h 6"/>
                  <a:gd name="T22" fmla="*/ 1 w 22"/>
                  <a:gd name="T23" fmla="*/ 4 h 6"/>
                  <a:gd name="T24" fmla="*/ 2 w 22"/>
                  <a:gd name="T25" fmla="*/ 4 h 6"/>
                  <a:gd name="T26" fmla="*/ 2 w 22"/>
                  <a:gd name="T27" fmla="*/ 4 h 6"/>
                  <a:gd name="T28" fmla="*/ 4 w 22"/>
                  <a:gd name="T29" fmla="*/ 3 h 6"/>
                  <a:gd name="T30" fmla="*/ 4 w 22"/>
                  <a:gd name="T31" fmla="*/ 4 h 6"/>
                  <a:gd name="T32" fmla="*/ 5 w 22"/>
                  <a:gd name="T33" fmla="*/ 3 h 6"/>
                  <a:gd name="T34" fmla="*/ 7 w 22"/>
                  <a:gd name="T35" fmla="*/ 4 h 6"/>
                  <a:gd name="T36" fmla="*/ 6 w 22"/>
                  <a:gd name="T37" fmla="*/ 4 h 6"/>
                  <a:gd name="T38" fmla="*/ 5 w 22"/>
                  <a:gd name="T39" fmla="*/ 4 h 6"/>
                  <a:gd name="T40" fmla="*/ 4 w 22"/>
                  <a:gd name="T41" fmla="*/ 4 h 6"/>
                  <a:gd name="T42" fmla="*/ 4 w 22"/>
                  <a:gd name="T43" fmla="*/ 5 h 6"/>
                  <a:gd name="T44" fmla="*/ 4 w 22"/>
                  <a:gd name="T45" fmla="*/ 5 h 6"/>
                  <a:gd name="T46" fmla="*/ 6 w 22"/>
                  <a:gd name="T47" fmla="*/ 5 h 6"/>
                  <a:gd name="T48" fmla="*/ 7 w 22"/>
                  <a:gd name="T49" fmla="*/ 5 h 6"/>
                  <a:gd name="T50" fmla="*/ 9 w 22"/>
                  <a:gd name="T51" fmla="*/ 5 h 6"/>
                  <a:gd name="T52" fmla="*/ 10 w 22"/>
                  <a:gd name="T53" fmla="*/ 4 h 6"/>
                  <a:gd name="T54" fmla="*/ 12 w 22"/>
                  <a:gd name="T55" fmla="*/ 4 h 6"/>
                  <a:gd name="T56" fmla="*/ 13 w 22"/>
                  <a:gd name="T57" fmla="*/ 4 h 6"/>
                  <a:gd name="T58" fmla="*/ 14 w 22"/>
                  <a:gd name="T59" fmla="*/ 4 h 6"/>
                  <a:gd name="T60" fmla="*/ 16 w 22"/>
                  <a:gd name="T61" fmla="*/ 4 h 6"/>
                  <a:gd name="T62" fmla="*/ 17 w 22"/>
                  <a:gd name="T63" fmla="*/ 4 h 6"/>
                  <a:gd name="T64" fmla="*/ 18 w 22"/>
                  <a:gd name="T65" fmla="*/ 4 h 6"/>
                  <a:gd name="T66" fmla="*/ 19 w 22"/>
                  <a:gd name="T67" fmla="*/ 4 h 6"/>
                  <a:gd name="T68" fmla="*/ 21 w 22"/>
                  <a:gd name="T69" fmla="*/ 3 h 6"/>
                  <a:gd name="T70" fmla="*/ 22 w 22"/>
                  <a:gd name="T71" fmla="*/ 3 h 6"/>
                  <a:gd name="T72" fmla="*/ 22 w 22"/>
                  <a:gd name="T73" fmla="*/ 2 h 6"/>
                  <a:gd name="T74" fmla="*/ 21 w 22"/>
                  <a:gd name="T75" fmla="*/ 1 h 6"/>
                  <a:gd name="T76" fmla="*/ 20 w 22"/>
                  <a:gd name="T77" fmla="*/ 1 h 6"/>
                  <a:gd name="T78" fmla="*/ 19 w 22"/>
                  <a:gd name="T79" fmla="*/ 2 h 6"/>
                  <a:gd name="T80" fmla="*/ 18 w 22"/>
                  <a:gd name="T81" fmla="*/ 2 h 6"/>
                  <a:gd name="T82" fmla="*/ 19 w 22"/>
                  <a:gd name="T83" fmla="*/ 1 h 6"/>
                  <a:gd name="T84" fmla="*/ 19 w 22"/>
                  <a:gd name="T85" fmla="*/ 0 h 6"/>
                  <a:gd name="T86" fmla="*/ 18 w 22"/>
                  <a:gd name="T87" fmla="*/ 0 h 6"/>
                  <a:gd name="T88" fmla="*/ 16 w 22"/>
                  <a:gd name="T89" fmla="*/ 0 h 6"/>
                  <a:gd name="T90" fmla="*/ 15 w 22"/>
                  <a:gd name="T91" fmla="*/ 1 h 6"/>
                  <a:gd name="T92" fmla="*/ 16 w 22"/>
                  <a:gd name="T93" fmla="*/ 2 h 6"/>
                  <a:gd name="T94" fmla="*/ 15 w 22"/>
                  <a:gd name="T95" fmla="*/ 3 h 6"/>
                  <a:gd name="T96" fmla="*/ 14 w 22"/>
                  <a:gd name="T97" fmla="*/ 3 h 6"/>
                  <a:gd name="T98" fmla="*/ 12 w 22"/>
                  <a:gd name="T99" fmla="*/ 2 h 6"/>
                  <a:gd name="T100" fmla="*/ 11 w 22"/>
                  <a:gd name="T101" fmla="*/ 2 h 6"/>
                  <a:gd name="T102" fmla="*/ 10 w 22"/>
                  <a:gd name="T103" fmla="*/ 1 h 6"/>
                  <a:gd name="T104" fmla="*/ 9 w 22"/>
                  <a:gd name="T10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 h="6">
                    <a:moveTo>
                      <a:pt x="9" y="1"/>
                    </a:moveTo>
                    <a:cubicBezTo>
                      <a:pt x="8" y="1"/>
                      <a:pt x="8" y="1"/>
                      <a:pt x="8" y="1"/>
                    </a:cubicBezTo>
                    <a:cubicBezTo>
                      <a:pt x="7" y="1"/>
                      <a:pt x="7" y="1"/>
                      <a:pt x="7" y="1"/>
                    </a:cubicBezTo>
                    <a:cubicBezTo>
                      <a:pt x="6" y="1"/>
                      <a:pt x="6" y="1"/>
                      <a:pt x="6" y="1"/>
                    </a:cubicBezTo>
                    <a:cubicBezTo>
                      <a:pt x="5" y="1"/>
                      <a:pt x="5" y="2"/>
                      <a:pt x="5" y="2"/>
                    </a:cubicBezTo>
                    <a:cubicBezTo>
                      <a:pt x="4" y="2"/>
                      <a:pt x="4" y="2"/>
                      <a:pt x="4" y="2"/>
                    </a:cubicBezTo>
                    <a:cubicBezTo>
                      <a:pt x="3" y="2"/>
                      <a:pt x="3" y="3"/>
                      <a:pt x="3" y="3"/>
                    </a:cubicBezTo>
                    <a:cubicBezTo>
                      <a:pt x="2" y="3"/>
                      <a:pt x="2" y="2"/>
                      <a:pt x="2" y="3"/>
                    </a:cubicBezTo>
                    <a:cubicBezTo>
                      <a:pt x="1" y="3"/>
                      <a:pt x="1" y="3"/>
                      <a:pt x="1" y="3"/>
                    </a:cubicBezTo>
                    <a:cubicBezTo>
                      <a:pt x="0" y="3"/>
                      <a:pt x="0" y="3"/>
                      <a:pt x="0" y="3"/>
                    </a:cubicBezTo>
                    <a:cubicBezTo>
                      <a:pt x="0" y="4"/>
                      <a:pt x="0" y="4"/>
                      <a:pt x="0" y="4"/>
                    </a:cubicBezTo>
                    <a:cubicBezTo>
                      <a:pt x="0" y="5"/>
                      <a:pt x="1" y="4"/>
                      <a:pt x="1" y="4"/>
                    </a:cubicBezTo>
                    <a:cubicBezTo>
                      <a:pt x="2" y="4"/>
                      <a:pt x="2" y="4"/>
                      <a:pt x="2" y="4"/>
                    </a:cubicBezTo>
                    <a:cubicBezTo>
                      <a:pt x="2" y="4"/>
                      <a:pt x="2" y="4"/>
                      <a:pt x="2" y="4"/>
                    </a:cubicBezTo>
                    <a:cubicBezTo>
                      <a:pt x="3" y="3"/>
                      <a:pt x="3" y="3"/>
                      <a:pt x="4" y="3"/>
                    </a:cubicBezTo>
                    <a:cubicBezTo>
                      <a:pt x="4" y="3"/>
                      <a:pt x="4" y="4"/>
                      <a:pt x="4" y="4"/>
                    </a:cubicBezTo>
                    <a:cubicBezTo>
                      <a:pt x="5" y="4"/>
                      <a:pt x="5" y="3"/>
                      <a:pt x="5" y="3"/>
                    </a:cubicBezTo>
                    <a:cubicBezTo>
                      <a:pt x="6" y="3"/>
                      <a:pt x="7" y="3"/>
                      <a:pt x="7" y="4"/>
                    </a:cubicBezTo>
                    <a:cubicBezTo>
                      <a:pt x="7" y="4"/>
                      <a:pt x="6" y="4"/>
                      <a:pt x="6" y="4"/>
                    </a:cubicBezTo>
                    <a:cubicBezTo>
                      <a:pt x="6" y="4"/>
                      <a:pt x="5" y="4"/>
                      <a:pt x="5" y="4"/>
                    </a:cubicBezTo>
                    <a:cubicBezTo>
                      <a:pt x="4" y="4"/>
                      <a:pt x="4" y="4"/>
                      <a:pt x="4" y="4"/>
                    </a:cubicBezTo>
                    <a:cubicBezTo>
                      <a:pt x="4" y="4"/>
                      <a:pt x="4" y="5"/>
                      <a:pt x="4" y="5"/>
                    </a:cubicBezTo>
                    <a:cubicBezTo>
                      <a:pt x="4" y="5"/>
                      <a:pt x="4" y="5"/>
                      <a:pt x="4" y="5"/>
                    </a:cubicBezTo>
                    <a:cubicBezTo>
                      <a:pt x="5" y="6"/>
                      <a:pt x="5" y="5"/>
                      <a:pt x="6" y="5"/>
                    </a:cubicBezTo>
                    <a:cubicBezTo>
                      <a:pt x="7" y="5"/>
                      <a:pt x="7" y="5"/>
                      <a:pt x="7" y="5"/>
                    </a:cubicBezTo>
                    <a:cubicBezTo>
                      <a:pt x="8" y="5"/>
                      <a:pt x="8" y="5"/>
                      <a:pt x="9" y="5"/>
                    </a:cubicBezTo>
                    <a:cubicBezTo>
                      <a:pt x="9" y="5"/>
                      <a:pt x="10" y="5"/>
                      <a:pt x="10" y="4"/>
                    </a:cubicBezTo>
                    <a:cubicBezTo>
                      <a:pt x="11" y="4"/>
                      <a:pt x="11" y="4"/>
                      <a:pt x="12" y="4"/>
                    </a:cubicBezTo>
                    <a:cubicBezTo>
                      <a:pt x="12" y="4"/>
                      <a:pt x="13" y="4"/>
                      <a:pt x="13" y="4"/>
                    </a:cubicBezTo>
                    <a:cubicBezTo>
                      <a:pt x="14" y="4"/>
                      <a:pt x="14" y="4"/>
                      <a:pt x="14" y="4"/>
                    </a:cubicBezTo>
                    <a:cubicBezTo>
                      <a:pt x="15" y="4"/>
                      <a:pt x="15" y="4"/>
                      <a:pt x="16" y="4"/>
                    </a:cubicBezTo>
                    <a:cubicBezTo>
                      <a:pt x="16" y="4"/>
                      <a:pt x="17" y="4"/>
                      <a:pt x="17" y="4"/>
                    </a:cubicBezTo>
                    <a:cubicBezTo>
                      <a:pt x="17" y="4"/>
                      <a:pt x="18" y="4"/>
                      <a:pt x="18" y="4"/>
                    </a:cubicBezTo>
                    <a:cubicBezTo>
                      <a:pt x="19" y="4"/>
                      <a:pt x="19" y="4"/>
                      <a:pt x="19" y="4"/>
                    </a:cubicBezTo>
                    <a:cubicBezTo>
                      <a:pt x="20" y="3"/>
                      <a:pt x="20" y="3"/>
                      <a:pt x="21" y="3"/>
                    </a:cubicBezTo>
                    <a:cubicBezTo>
                      <a:pt x="21" y="3"/>
                      <a:pt x="22" y="3"/>
                      <a:pt x="22" y="3"/>
                    </a:cubicBezTo>
                    <a:cubicBezTo>
                      <a:pt x="22" y="2"/>
                      <a:pt x="22" y="2"/>
                      <a:pt x="22" y="2"/>
                    </a:cubicBezTo>
                    <a:cubicBezTo>
                      <a:pt x="21" y="1"/>
                      <a:pt x="21" y="1"/>
                      <a:pt x="21" y="1"/>
                    </a:cubicBezTo>
                    <a:cubicBezTo>
                      <a:pt x="20" y="1"/>
                      <a:pt x="20" y="1"/>
                      <a:pt x="20" y="1"/>
                    </a:cubicBezTo>
                    <a:cubicBezTo>
                      <a:pt x="19" y="2"/>
                      <a:pt x="19" y="2"/>
                      <a:pt x="19" y="2"/>
                    </a:cubicBezTo>
                    <a:cubicBezTo>
                      <a:pt x="19" y="2"/>
                      <a:pt x="19" y="2"/>
                      <a:pt x="18" y="2"/>
                    </a:cubicBezTo>
                    <a:cubicBezTo>
                      <a:pt x="18" y="2"/>
                      <a:pt x="19" y="1"/>
                      <a:pt x="19" y="1"/>
                    </a:cubicBezTo>
                    <a:cubicBezTo>
                      <a:pt x="19" y="1"/>
                      <a:pt x="19" y="0"/>
                      <a:pt x="19" y="0"/>
                    </a:cubicBezTo>
                    <a:cubicBezTo>
                      <a:pt x="19" y="0"/>
                      <a:pt x="18" y="0"/>
                      <a:pt x="18" y="0"/>
                    </a:cubicBezTo>
                    <a:cubicBezTo>
                      <a:pt x="17" y="0"/>
                      <a:pt x="17" y="0"/>
                      <a:pt x="16" y="0"/>
                    </a:cubicBezTo>
                    <a:cubicBezTo>
                      <a:pt x="16" y="0"/>
                      <a:pt x="15" y="0"/>
                      <a:pt x="15" y="1"/>
                    </a:cubicBezTo>
                    <a:cubicBezTo>
                      <a:pt x="15" y="1"/>
                      <a:pt x="16" y="1"/>
                      <a:pt x="16" y="2"/>
                    </a:cubicBezTo>
                    <a:cubicBezTo>
                      <a:pt x="15" y="2"/>
                      <a:pt x="15" y="3"/>
                      <a:pt x="15" y="3"/>
                    </a:cubicBezTo>
                    <a:cubicBezTo>
                      <a:pt x="15" y="3"/>
                      <a:pt x="15" y="3"/>
                      <a:pt x="14" y="3"/>
                    </a:cubicBezTo>
                    <a:cubicBezTo>
                      <a:pt x="13" y="3"/>
                      <a:pt x="13" y="2"/>
                      <a:pt x="12" y="2"/>
                    </a:cubicBezTo>
                    <a:cubicBezTo>
                      <a:pt x="12" y="2"/>
                      <a:pt x="12" y="2"/>
                      <a:pt x="11" y="2"/>
                    </a:cubicBezTo>
                    <a:cubicBezTo>
                      <a:pt x="11" y="2"/>
                      <a:pt x="11" y="1"/>
                      <a:pt x="10" y="1"/>
                    </a:cubicBezTo>
                    <a:cubicBezTo>
                      <a:pt x="10" y="1"/>
                      <a:pt x="9" y="1"/>
                      <a:pt x="9" y="1"/>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190"/>
              <p:cNvSpPr>
                <a:spLocks/>
              </p:cNvSpPr>
              <p:nvPr/>
            </p:nvSpPr>
            <p:spPr bwMode="auto">
              <a:xfrm>
                <a:off x="2228852" y="968376"/>
                <a:ext cx="76200" cy="31750"/>
              </a:xfrm>
              <a:custGeom>
                <a:avLst/>
                <a:gdLst>
                  <a:gd name="T0" fmla="*/ 1 w 7"/>
                  <a:gd name="T1" fmla="*/ 3 h 3"/>
                  <a:gd name="T2" fmla="*/ 2 w 7"/>
                  <a:gd name="T3" fmla="*/ 2 h 3"/>
                  <a:gd name="T4" fmla="*/ 3 w 7"/>
                  <a:gd name="T5" fmla="*/ 3 h 3"/>
                  <a:gd name="T6" fmla="*/ 4 w 7"/>
                  <a:gd name="T7" fmla="*/ 3 h 3"/>
                  <a:gd name="T8" fmla="*/ 5 w 7"/>
                  <a:gd name="T9" fmla="*/ 3 h 3"/>
                  <a:gd name="T10" fmla="*/ 6 w 7"/>
                  <a:gd name="T11" fmla="*/ 3 h 3"/>
                  <a:gd name="T12" fmla="*/ 7 w 7"/>
                  <a:gd name="T13" fmla="*/ 2 h 3"/>
                  <a:gd name="T14" fmla="*/ 7 w 7"/>
                  <a:gd name="T15" fmla="*/ 1 h 3"/>
                  <a:gd name="T16" fmla="*/ 7 w 7"/>
                  <a:gd name="T17" fmla="*/ 1 h 3"/>
                  <a:gd name="T18" fmla="*/ 6 w 7"/>
                  <a:gd name="T19" fmla="*/ 1 h 3"/>
                  <a:gd name="T20" fmla="*/ 5 w 7"/>
                  <a:gd name="T21" fmla="*/ 0 h 3"/>
                  <a:gd name="T22" fmla="*/ 5 w 7"/>
                  <a:gd name="T23" fmla="*/ 0 h 3"/>
                  <a:gd name="T24" fmla="*/ 4 w 7"/>
                  <a:gd name="T25" fmla="*/ 0 h 3"/>
                  <a:gd name="T26" fmla="*/ 3 w 7"/>
                  <a:gd name="T27" fmla="*/ 0 h 3"/>
                  <a:gd name="T28" fmla="*/ 3 w 7"/>
                  <a:gd name="T29" fmla="*/ 1 h 3"/>
                  <a:gd name="T30" fmla="*/ 2 w 7"/>
                  <a:gd name="T31" fmla="*/ 2 h 3"/>
                  <a:gd name="T32" fmla="*/ 1 w 7"/>
                  <a:gd name="T33" fmla="*/ 2 h 3"/>
                  <a:gd name="T34" fmla="*/ 0 w 7"/>
                  <a:gd name="T35" fmla="*/ 2 h 3"/>
                  <a:gd name="T36" fmla="*/ 1 w 7"/>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1" y="3"/>
                    </a:moveTo>
                    <a:cubicBezTo>
                      <a:pt x="1" y="3"/>
                      <a:pt x="1" y="2"/>
                      <a:pt x="2" y="2"/>
                    </a:cubicBezTo>
                    <a:cubicBezTo>
                      <a:pt x="2" y="2"/>
                      <a:pt x="2" y="2"/>
                      <a:pt x="3" y="3"/>
                    </a:cubicBezTo>
                    <a:cubicBezTo>
                      <a:pt x="3" y="3"/>
                      <a:pt x="3" y="3"/>
                      <a:pt x="4" y="3"/>
                    </a:cubicBezTo>
                    <a:cubicBezTo>
                      <a:pt x="4" y="3"/>
                      <a:pt x="4" y="3"/>
                      <a:pt x="5" y="3"/>
                    </a:cubicBezTo>
                    <a:cubicBezTo>
                      <a:pt x="5" y="3"/>
                      <a:pt x="6" y="3"/>
                      <a:pt x="6" y="3"/>
                    </a:cubicBezTo>
                    <a:cubicBezTo>
                      <a:pt x="6" y="3"/>
                      <a:pt x="7" y="3"/>
                      <a:pt x="7" y="2"/>
                    </a:cubicBezTo>
                    <a:cubicBezTo>
                      <a:pt x="7" y="2"/>
                      <a:pt x="7" y="2"/>
                      <a:pt x="7" y="1"/>
                    </a:cubicBezTo>
                    <a:cubicBezTo>
                      <a:pt x="7" y="1"/>
                      <a:pt x="7" y="1"/>
                      <a:pt x="7" y="1"/>
                    </a:cubicBezTo>
                    <a:cubicBezTo>
                      <a:pt x="6" y="1"/>
                      <a:pt x="6" y="1"/>
                      <a:pt x="6" y="1"/>
                    </a:cubicBezTo>
                    <a:cubicBezTo>
                      <a:pt x="6" y="1"/>
                      <a:pt x="6" y="1"/>
                      <a:pt x="5" y="0"/>
                    </a:cubicBezTo>
                    <a:cubicBezTo>
                      <a:pt x="5" y="0"/>
                      <a:pt x="5" y="0"/>
                      <a:pt x="5" y="0"/>
                    </a:cubicBezTo>
                    <a:cubicBezTo>
                      <a:pt x="5" y="0"/>
                      <a:pt x="4" y="0"/>
                      <a:pt x="4" y="0"/>
                    </a:cubicBezTo>
                    <a:cubicBezTo>
                      <a:pt x="4" y="0"/>
                      <a:pt x="4" y="0"/>
                      <a:pt x="3" y="0"/>
                    </a:cubicBezTo>
                    <a:cubicBezTo>
                      <a:pt x="3" y="0"/>
                      <a:pt x="3" y="1"/>
                      <a:pt x="3" y="1"/>
                    </a:cubicBezTo>
                    <a:cubicBezTo>
                      <a:pt x="3" y="1"/>
                      <a:pt x="2" y="1"/>
                      <a:pt x="2" y="2"/>
                    </a:cubicBezTo>
                    <a:cubicBezTo>
                      <a:pt x="1" y="2"/>
                      <a:pt x="1" y="1"/>
                      <a:pt x="1" y="2"/>
                    </a:cubicBezTo>
                    <a:cubicBezTo>
                      <a:pt x="0" y="2"/>
                      <a:pt x="0" y="2"/>
                      <a:pt x="0" y="2"/>
                    </a:cubicBezTo>
                    <a:cubicBezTo>
                      <a:pt x="0" y="2"/>
                      <a:pt x="0" y="2"/>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91"/>
              <p:cNvSpPr>
                <a:spLocks/>
              </p:cNvSpPr>
              <p:nvPr/>
            </p:nvSpPr>
            <p:spPr bwMode="auto">
              <a:xfrm>
                <a:off x="2217739" y="869951"/>
                <a:ext cx="42863" cy="22225"/>
              </a:xfrm>
              <a:custGeom>
                <a:avLst/>
                <a:gdLst>
                  <a:gd name="T0" fmla="*/ 3 w 4"/>
                  <a:gd name="T1" fmla="*/ 1 h 2"/>
                  <a:gd name="T2" fmla="*/ 4 w 4"/>
                  <a:gd name="T3" fmla="*/ 1 h 2"/>
                  <a:gd name="T4" fmla="*/ 4 w 4"/>
                  <a:gd name="T5" fmla="*/ 0 h 2"/>
                  <a:gd name="T6" fmla="*/ 3 w 4"/>
                  <a:gd name="T7" fmla="*/ 0 h 2"/>
                  <a:gd name="T8" fmla="*/ 3 w 4"/>
                  <a:gd name="T9" fmla="*/ 0 h 2"/>
                  <a:gd name="T10" fmla="*/ 2 w 4"/>
                  <a:gd name="T11" fmla="*/ 0 h 2"/>
                  <a:gd name="T12" fmla="*/ 0 w 4"/>
                  <a:gd name="T13" fmla="*/ 0 h 2"/>
                  <a:gd name="T14" fmla="*/ 0 w 4"/>
                  <a:gd name="T15" fmla="*/ 0 h 2"/>
                  <a:gd name="T16" fmla="*/ 0 w 4"/>
                  <a:gd name="T17" fmla="*/ 1 h 2"/>
                  <a:gd name="T18" fmla="*/ 0 w 4"/>
                  <a:gd name="T19" fmla="*/ 1 h 2"/>
                  <a:gd name="T20" fmla="*/ 1 w 4"/>
                  <a:gd name="T21" fmla="*/ 2 h 2"/>
                  <a:gd name="T22" fmla="*/ 2 w 4"/>
                  <a:gd name="T23" fmla="*/ 1 h 2"/>
                  <a:gd name="T24" fmla="*/ 3 w 4"/>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1"/>
                    </a:moveTo>
                    <a:cubicBezTo>
                      <a:pt x="3" y="1"/>
                      <a:pt x="4" y="1"/>
                      <a:pt x="4" y="1"/>
                    </a:cubicBezTo>
                    <a:cubicBezTo>
                      <a:pt x="4" y="1"/>
                      <a:pt x="4" y="0"/>
                      <a:pt x="4" y="0"/>
                    </a:cubicBezTo>
                    <a:cubicBezTo>
                      <a:pt x="4" y="0"/>
                      <a:pt x="3" y="0"/>
                      <a:pt x="3" y="0"/>
                    </a:cubicBezTo>
                    <a:cubicBezTo>
                      <a:pt x="3" y="0"/>
                      <a:pt x="3" y="0"/>
                      <a:pt x="3" y="0"/>
                    </a:cubicBezTo>
                    <a:cubicBezTo>
                      <a:pt x="2" y="0"/>
                      <a:pt x="2" y="0"/>
                      <a:pt x="2" y="0"/>
                    </a:cubicBezTo>
                    <a:cubicBezTo>
                      <a:pt x="1" y="0"/>
                      <a:pt x="1" y="0"/>
                      <a:pt x="0" y="0"/>
                    </a:cubicBezTo>
                    <a:cubicBezTo>
                      <a:pt x="0" y="0"/>
                      <a:pt x="0" y="0"/>
                      <a:pt x="0" y="0"/>
                    </a:cubicBezTo>
                    <a:cubicBezTo>
                      <a:pt x="0" y="0"/>
                      <a:pt x="0" y="0"/>
                      <a:pt x="0" y="1"/>
                    </a:cubicBezTo>
                    <a:cubicBezTo>
                      <a:pt x="0" y="1"/>
                      <a:pt x="0" y="1"/>
                      <a:pt x="0" y="1"/>
                    </a:cubicBezTo>
                    <a:cubicBezTo>
                      <a:pt x="0" y="2"/>
                      <a:pt x="1" y="2"/>
                      <a:pt x="1" y="2"/>
                    </a:cubicBezTo>
                    <a:cubicBezTo>
                      <a:pt x="2" y="2"/>
                      <a:pt x="2" y="1"/>
                      <a:pt x="2" y="1"/>
                    </a:cubicBezTo>
                    <a:cubicBezTo>
                      <a:pt x="2" y="1"/>
                      <a:pt x="3" y="1"/>
                      <a:pt x="3"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92"/>
              <p:cNvSpPr>
                <a:spLocks/>
              </p:cNvSpPr>
              <p:nvPr/>
            </p:nvSpPr>
            <p:spPr bwMode="auto">
              <a:xfrm>
                <a:off x="2282827" y="827089"/>
                <a:ext cx="31750" cy="11113"/>
              </a:xfrm>
              <a:custGeom>
                <a:avLst/>
                <a:gdLst>
                  <a:gd name="T0" fmla="*/ 1 w 3"/>
                  <a:gd name="T1" fmla="*/ 0 h 1"/>
                  <a:gd name="T2" fmla="*/ 1 w 3"/>
                  <a:gd name="T3" fmla="*/ 0 h 1"/>
                  <a:gd name="T4" fmla="*/ 0 w 3"/>
                  <a:gd name="T5" fmla="*/ 1 h 1"/>
                  <a:gd name="T6" fmla="*/ 1 w 3"/>
                  <a:gd name="T7" fmla="*/ 1 h 1"/>
                  <a:gd name="T8" fmla="*/ 2 w 3"/>
                  <a:gd name="T9" fmla="*/ 1 h 1"/>
                  <a:gd name="T10" fmla="*/ 3 w 3"/>
                  <a:gd name="T11" fmla="*/ 0 h 1"/>
                  <a:gd name="T12" fmla="*/ 3 w 3"/>
                  <a:gd name="T13" fmla="*/ 0 h 1"/>
                  <a:gd name="T14" fmla="*/ 2 w 3"/>
                  <a:gd name="T15" fmla="*/ 0 h 1"/>
                  <a:gd name="T16" fmla="*/ 1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1" y="0"/>
                    </a:moveTo>
                    <a:cubicBezTo>
                      <a:pt x="1" y="0"/>
                      <a:pt x="1" y="0"/>
                      <a:pt x="1" y="0"/>
                    </a:cubicBezTo>
                    <a:cubicBezTo>
                      <a:pt x="0" y="0"/>
                      <a:pt x="0" y="1"/>
                      <a:pt x="0" y="1"/>
                    </a:cubicBezTo>
                    <a:cubicBezTo>
                      <a:pt x="1" y="1"/>
                      <a:pt x="1" y="1"/>
                      <a:pt x="1" y="1"/>
                    </a:cubicBezTo>
                    <a:cubicBezTo>
                      <a:pt x="1" y="1"/>
                      <a:pt x="2" y="1"/>
                      <a:pt x="2" y="1"/>
                    </a:cubicBezTo>
                    <a:cubicBezTo>
                      <a:pt x="2" y="1"/>
                      <a:pt x="2" y="1"/>
                      <a:pt x="3" y="0"/>
                    </a:cubicBezTo>
                    <a:cubicBezTo>
                      <a:pt x="3" y="0"/>
                      <a:pt x="3" y="0"/>
                      <a:pt x="3" y="0"/>
                    </a:cubicBezTo>
                    <a:cubicBezTo>
                      <a:pt x="3" y="0"/>
                      <a:pt x="3" y="0"/>
                      <a:pt x="2" y="0"/>
                    </a:cubicBezTo>
                    <a:cubicBezTo>
                      <a:pt x="2" y="0"/>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93"/>
              <p:cNvSpPr>
                <a:spLocks/>
              </p:cNvSpPr>
              <p:nvPr/>
            </p:nvSpPr>
            <p:spPr bwMode="auto">
              <a:xfrm>
                <a:off x="2336802" y="762001"/>
                <a:ext cx="22225" cy="33338"/>
              </a:xfrm>
              <a:custGeom>
                <a:avLst/>
                <a:gdLst>
                  <a:gd name="T0" fmla="*/ 1 w 2"/>
                  <a:gd name="T1" fmla="*/ 2 h 3"/>
                  <a:gd name="T2" fmla="*/ 1 w 2"/>
                  <a:gd name="T3" fmla="*/ 2 h 3"/>
                  <a:gd name="T4" fmla="*/ 2 w 2"/>
                  <a:gd name="T5" fmla="*/ 2 h 3"/>
                  <a:gd name="T6" fmla="*/ 2 w 2"/>
                  <a:gd name="T7" fmla="*/ 2 h 3"/>
                  <a:gd name="T8" fmla="*/ 2 w 2"/>
                  <a:gd name="T9" fmla="*/ 1 h 3"/>
                  <a:gd name="T10" fmla="*/ 1 w 2"/>
                  <a:gd name="T11" fmla="*/ 0 h 3"/>
                  <a:gd name="T12" fmla="*/ 0 w 2"/>
                  <a:gd name="T13" fmla="*/ 1 h 3"/>
                  <a:gd name="T14" fmla="*/ 0 w 2"/>
                  <a:gd name="T15" fmla="*/ 2 h 3"/>
                  <a:gd name="T16" fmla="*/ 1 w 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2"/>
                    </a:moveTo>
                    <a:cubicBezTo>
                      <a:pt x="1" y="3"/>
                      <a:pt x="1" y="2"/>
                      <a:pt x="1" y="2"/>
                    </a:cubicBezTo>
                    <a:cubicBezTo>
                      <a:pt x="1" y="2"/>
                      <a:pt x="2" y="2"/>
                      <a:pt x="2" y="2"/>
                    </a:cubicBezTo>
                    <a:cubicBezTo>
                      <a:pt x="2" y="2"/>
                      <a:pt x="2" y="2"/>
                      <a:pt x="2" y="2"/>
                    </a:cubicBezTo>
                    <a:cubicBezTo>
                      <a:pt x="2" y="1"/>
                      <a:pt x="2" y="1"/>
                      <a:pt x="2" y="1"/>
                    </a:cubicBezTo>
                    <a:cubicBezTo>
                      <a:pt x="2" y="0"/>
                      <a:pt x="2" y="0"/>
                      <a:pt x="1" y="0"/>
                    </a:cubicBezTo>
                    <a:cubicBezTo>
                      <a:pt x="1" y="0"/>
                      <a:pt x="1" y="1"/>
                      <a:pt x="0" y="1"/>
                    </a:cubicBezTo>
                    <a:cubicBezTo>
                      <a:pt x="0" y="1"/>
                      <a:pt x="0" y="2"/>
                      <a:pt x="0" y="2"/>
                    </a:cubicBezTo>
                    <a:cubicBezTo>
                      <a:pt x="0" y="2"/>
                      <a:pt x="0"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194"/>
              <p:cNvSpPr>
                <a:spLocks/>
              </p:cNvSpPr>
              <p:nvPr/>
            </p:nvSpPr>
            <p:spPr bwMode="auto">
              <a:xfrm>
                <a:off x="2325689" y="795339"/>
                <a:ext cx="33338" cy="31750"/>
              </a:xfrm>
              <a:custGeom>
                <a:avLst/>
                <a:gdLst>
                  <a:gd name="T0" fmla="*/ 1 w 3"/>
                  <a:gd name="T1" fmla="*/ 1 h 3"/>
                  <a:gd name="T2" fmla="*/ 1 w 3"/>
                  <a:gd name="T3" fmla="*/ 3 h 3"/>
                  <a:gd name="T4" fmla="*/ 2 w 3"/>
                  <a:gd name="T5" fmla="*/ 3 h 3"/>
                  <a:gd name="T6" fmla="*/ 2 w 3"/>
                  <a:gd name="T7" fmla="*/ 2 h 3"/>
                  <a:gd name="T8" fmla="*/ 2 w 3"/>
                  <a:gd name="T9" fmla="*/ 1 h 3"/>
                  <a:gd name="T10" fmla="*/ 2 w 3"/>
                  <a:gd name="T11" fmla="*/ 1 h 3"/>
                  <a:gd name="T12" fmla="*/ 2 w 3"/>
                  <a:gd name="T13" fmla="*/ 0 h 3"/>
                  <a:gd name="T14" fmla="*/ 1 w 3"/>
                  <a:gd name="T15" fmla="*/ 0 h 3"/>
                  <a:gd name="T16" fmla="*/ 0 w 3"/>
                  <a:gd name="T17" fmla="*/ 0 h 3"/>
                  <a:gd name="T18" fmla="*/ 0 w 3"/>
                  <a:gd name="T19" fmla="*/ 1 h 3"/>
                  <a:gd name="T20" fmla="*/ 1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1"/>
                    </a:moveTo>
                    <a:cubicBezTo>
                      <a:pt x="1" y="2"/>
                      <a:pt x="1" y="2"/>
                      <a:pt x="1" y="3"/>
                    </a:cubicBezTo>
                    <a:cubicBezTo>
                      <a:pt x="1" y="3"/>
                      <a:pt x="2" y="3"/>
                      <a:pt x="2" y="3"/>
                    </a:cubicBezTo>
                    <a:cubicBezTo>
                      <a:pt x="2" y="3"/>
                      <a:pt x="2" y="3"/>
                      <a:pt x="2" y="2"/>
                    </a:cubicBezTo>
                    <a:cubicBezTo>
                      <a:pt x="3" y="2"/>
                      <a:pt x="2" y="2"/>
                      <a:pt x="2" y="1"/>
                    </a:cubicBezTo>
                    <a:cubicBezTo>
                      <a:pt x="2" y="1"/>
                      <a:pt x="3" y="1"/>
                      <a:pt x="2" y="1"/>
                    </a:cubicBezTo>
                    <a:cubicBezTo>
                      <a:pt x="2" y="1"/>
                      <a:pt x="2" y="0"/>
                      <a:pt x="2" y="0"/>
                    </a:cubicBezTo>
                    <a:cubicBezTo>
                      <a:pt x="2" y="0"/>
                      <a:pt x="1" y="0"/>
                      <a:pt x="1" y="0"/>
                    </a:cubicBezTo>
                    <a:cubicBezTo>
                      <a:pt x="1" y="0"/>
                      <a:pt x="1" y="0"/>
                      <a:pt x="0" y="0"/>
                    </a:cubicBezTo>
                    <a:cubicBezTo>
                      <a:pt x="0" y="0"/>
                      <a:pt x="0" y="1"/>
                      <a:pt x="0" y="1"/>
                    </a:cubicBezTo>
                    <a:cubicBezTo>
                      <a:pt x="0" y="1"/>
                      <a:pt x="0"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195"/>
              <p:cNvSpPr>
                <a:spLocks/>
              </p:cNvSpPr>
              <p:nvPr/>
            </p:nvSpPr>
            <p:spPr bwMode="auto">
              <a:xfrm>
                <a:off x="2260602" y="860426"/>
                <a:ext cx="141288" cy="74613"/>
              </a:xfrm>
              <a:custGeom>
                <a:avLst/>
                <a:gdLst>
                  <a:gd name="T0" fmla="*/ 4 w 13"/>
                  <a:gd name="T1" fmla="*/ 1 h 7"/>
                  <a:gd name="T2" fmla="*/ 4 w 13"/>
                  <a:gd name="T3" fmla="*/ 2 h 7"/>
                  <a:gd name="T4" fmla="*/ 5 w 13"/>
                  <a:gd name="T5" fmla="*/ 2 h 7"/>
                  <a:gd name="T6" fmla="*/ 4 w 13"/>
                  <a:gd name="T7" fmla="*/ 3 h 7"/>
                  <a:gd name="T8" fmla="*/ 4 w 13"/>
                  <a:gd name="T9" fmla="*/ 3 h 7"/>
                  <a:gd name="T10" fmla="*/ 3 w 13"/>
                  <a:gd name="T11" fmla="*/ 3 h 7"/>
                  <a:gd name="T12" fmla="*/ 2 w 13"/>
                  <a:gd name="T13" fmla="*/ 3 h 7"/>
                  <a:gd name="T14" fmla="*/ 1 w 13"/>
                  <a:gd name="T15" fmla="*/ 2 h 7"/>
                  <a:gd name="T16" fmla="*/ 1 w 13"/>
                  <a:gd name="T17" fmla="*/ 3 h 7"/>
                  <a:gd name="T18" fmla="*/ 0 w 13"/>
                  <a:gd name="T19" fmla="*/ 3 h 7"/>
                  <a:gd name="T20" fmla="*/ 0 w 13"/>
                  <a:gd name="T21" fmla="*/ 4 h 7"/>
                  <a:gd name="T22" fmla="*/ 1 w 13"/>
                  <a:gd name="T23" fmla="*/ 4 h 7"/>
                  <a:gd name="T24" fmla="*/ 2 w 13"/>
                  <a:gd name="T25" fmla="*/ 5 h 7"/>
                  <a:gd name="T26" fmla="*/ 3 w 13"/>
                  <a:gd name="T27" fmla="*/ 6 h 7"/>
                  <a:gd name="T28" fmla="*/ 3 w 13"/>
                  <a:gd name="T29" fmla="*/ 6 h 7"/>
                  <a:gd name="T30" fmla="*/ 5 w 13"/>
                  <a:gd name="T31" fmla="*/ 6 h 7"/>
                  <a:gd name="T32" fmla="*/ 6 w 13"/>
                  <a:gd name="T33" fmla="*/ 6 h 7"/>
                  <a:gd name="T34" fmla="*/ 7 w 13"/>
                  <a:gd name="T35" fmla="*/ 6 h 7"/>
                  <a:gd name="T36" fmla="*/ 8 w 13"/>
                  <a:gd name="T37" fmla="*/ 6 h 7"/>
                  <a:gd name="T38" fmla="*/ 9 w 13"/>
                  <a:gd name="T39" fmla="*/ 5 h 7"/>
                  <a:gd name="T40" fmla="*/ 10 w 13"/>
                  <a:gd name="T41" fmla="*/ 4 h 7"/>
                  <a:gd name="T42" fmla="*/ 10 w 13"/>
                  <a:gd name="T43" fmla="*/ 4 h 7"/>
                  <a:gd name="T44" fmla="*/ 10 w 13"/>
                  <a:gd name="T45" fmla="*/ 3 h 7"/>
                  <a:gd name="T46" fmla="*/ 9 w 13"/>
                  <a:gd name="T47" fmla="*/ 3 h 7"/>
                  <a:gd name="T48" fmla="*/ 10 w 13"/>
                  <a:gd name="T49" fmla="*/ 2 h 7"/>
                  <a:gd name="T50" fmla="*/ 11 w 13"/>
                  <a:gd name="T51" fmla="*/ 2 h 7"/>
                  <a:gd name="T52" fmla="*/ 12 w 13"/>
                  <a:gd name="T53" fmla="*/ 2 h 7"/>
                  <a:gd name="T54" fmla="*/ 12 w 13"/>
                  <a:gd name="T55" fmla="*/ 1 h 7"/>
                  <a:gd name="T56" fmla="*/ 11 w 13"/>
                  <a:gd name="T57" fmla="*/ 1 h 7"/>
                  <a:gd name="T58" fmla="*/ 9 w 13"/>
                  <a:gd name="T59" fmla="*/ 1 h 7"/>
                  <a:gd name="T60" fmla="*/ 8 w 13"/>
                  <a:gd name="T61" fmla="*/ 1 h 7"/>
                  <a:gd name="T62" fmla="*/ 6 w 13"/>
                  <a:gd name="T63" fmla="*/ 1 h 7"/>
                  <a:gd name="T64" fmla="*/ 4 w 13"/>
                  <a:gd name="T65" fmla="*/ 1 h 7"/>
                  <a:gd name="T66" fmla="*/ 4 w 13"/>
                  <a:gd name="T6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7">
                    <a:moveTo>
                      <a:pt x="4" y="1"/>
                    </a:moveTo>
                    <a:cubicBezTo>
                      <a:pt x="3" y="2"/>
                      <a:pt x="4" y="2"/>
                      <a:pt x="4" y="2"/>
                    </a:cubicBezTo>
                    <a:cubicBezTo>
                      <a:pt x="5" y="2"/>
                      <a:pt x="5" y="2"/>
                      <a:pt x="5" y="2"/>
                    </a:cubicBezTo>
                    <a:cubicBezTo>
                      <a:pt x="5" y="3"/>
                      <a:pt x="5" y="3"/>
                      <a:pt x="4" y="3"/>
                    </a:cubicBezTo>
                    <a:cubicBezTo>
                      <a:pt x="4" y="3"/>
                      <a:pt x="4" y="3"/>
                      <a:pt x="4" y="3"/>
                    </a:cubicBezTo>
                    <a:cubicBezTo>
                      <a:pt x="3" y="3"/>
                      <a:pt x="3" y="3"/>
                      <a:pt x="3" y="3"/>
                    </a:cubicBezTo>
                    <a:cubicBezTo>
                      <a:pt x="2" y="3"/>
                      <a:pt x="2" y="3"/>
                      <a:pt x="2" y="3"/>
                    </a:cubicBezTo>
                    <a:cubicBezTo>
                      <a:pt x="2" y="3"/>
                      <a:pt x="2" y="2"/>
                      <a:pt x="1" y="2"/>
                    </a:cubicBezTo>
                    <a:cubicBezTo>
                      <a:pt x="1" y="2"/>
                      <a:pt x="1" y="2"/>
                      <a:pt x="1" y="3"/>
                    </a:cubicBezTo>
                    <a:cubicBezTo>
                      <a:pt x="0" y="3"/>
                      <a:pt x="0" y="3"/>
                      <a:pt x="0" y="3"/>
                    </a:cubicBezTo>
                    <a:cubicBezTo>
                      <a:pt x="0" y="3"/>
                      <a:pt x="0" y="4"/>
                      <a:pt x="0" y="4"/>
                    </a:cubicBezTo>
                    <a:cubicBezTo>
                      <a:pt x="1" y="4"/>
                      <a:pt x="1" y="4"/>
                      <a:pt x="1" y="4"/>
                    </a:cubicBezTo>
                    <a:cubicBezTo>
                      <a:pt x="2" y="5"/>
                      <a:pt x="2" y="5"/>
                      <a:pt x="2" y="5"/>
                    </a:cubicBezTo>
                    <a:cubicBezTo>
                      <a:pt x="3" y="5"/>
                      <a:pt x="2" y="5"/>
                      <a:pt x="3" y="6"/>
                    </a:cubicBezTo>
                    <a:cubicBezTo>
                      <a:pt x="3" y="6"/>
                      <a:pt x="3" y="6"/>
                      <a:pt x="3" y="6"/>
                    </a:cubicBezTo>
                    <a:cubicBezTo>
                      <a:pt x="4" y="7"/>
                      <a:pt x="4" y="6"/>
                      <a:pt x="5" y="6"/>
                    </a:cubicBezTo>
                    <a:cubicBezTo>
                      <a:pt x="5" y="6"/>
                      <a:pt x="5" y="6"/>
                      <a:pt x="6" y="6"/>
                    </a:cubicBezTo>
                    <a:cubicBezTo>
                      <a:pt x="6" y="6"/>
                      <a:pt x="7" y="6"/>
                      <a:pt x="7" y="6"/>
                    </a:cubicBezTo>
                    <a:cubicBezTo>
                      <a:pt x="7" y="6"/>
                      <a:pt x="7" y="6"/>
                      <a:pt x="8" y="6"/>
                    </a:cubicBezTo>
                    <a:cubicBezTo>
                      <a:pt x="8" y="5"/>
                      <a:pt x="9" y="5"/>
                      <a:pt x="9" y="5"/>
                    </a:cubicBezTo>
                    <a:cubicBezTo>
                      <a:pt x="10" y="5"/>
                      <a:pt x="10" y="5"/>
                      <a:pt x="10" y="4"/>
                    </a:cubicBezTo>
                    <a:cubicBezTo>
                      <a:pt x="10" y="4"/>
                      <a:pt x="10" y="4"/>
                      <a:pt x="10" y="4"/>
                    </a:cubicBezTo>
                    <a:cubicBezTo>
                      <a:pt x="10" y="3"/>
                      <a:pt x="10" y="3"/>
                      <a:pt x="10" y="3"/>
                    </a:cubicBezTo>
                    <a:cubicBezTo>
                      <a:pt x="10" y="3"/>
                      <a:pt x="9" y="3"/>
                      <a:pt x="9" y="3"/>
                    </a:cubicBezTo>
                    <a:cubicBezTo>
                      <a:pt x="9" y="3"/>
                      <a:pt x="10" y="3"/>
                      <a:pt x="10" y="2"/>
                    </a:cubicBezTo>
                    <a:cubicBezTo>
                      <a:pt x="10" y="2"/>
                      <a:pt x="11" y="2"/>
                      <a:pt x="11" y="2"/>
                    </a:cubicBezTo>
                    <a:cubicBezTo>
                      <a:pt x="12" y="2"/>
                      <a:pt x="12" y="2"/>
                      <a:pt x="12" y="2"/>
                    </a:cubicBezTo>
                    <a:cubicBezTo>
                      <a:pt x="12" y="1"/>
                      <a:pt x="13" y="1"/>
                      <a:pt x="12" y="1"/>
                    </a:cubicBezTo>
                    <a:cubicBezTo>
                      <a:pt x="12" y="0"/>
                      <a:pt x="11" y="1"/>
                      <a:pt x="11" y="1"/>
                    </a:cubicBezTo>
                    <a:cubicBezTo>
                      <a:pt x="10" y="1"/>
                      <a:pt x="10" y="1"/>
                      <a:pt x="9" y="1"/>
                    </a:cubicBezTo>
                    <a:cubicBezTo>
                      <a:pt x="9" y="1"/>
                      <a:pt x="8" y="1"/>
                      <a:pt x="8" y="1"/>
                    </a:cubicBezTo>
                    <a:cubicBezTo>
                      <a:pt x="7" y="1"/>
                      <a:pt x="7" y="1"/>
                      <a:pt x="6" y="1"/>
                    </a:cubicBezTo>
                    <a:cubicBezTo>
                      <a:pt x="5" y="1"/>
                      <a:pt x="5" y="1"/>
                      <a:pt x="4" y="1"/>
                    </a:cubicBezTo>
                    <a:cubicBezTo>
                      <a:pt x="4" y="1"/>
                      <a:pt x="4" y="1"/>
                      <a:pt x="4" y="1"/>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196"/>
              <p:cNvSpPr>
                <a:spLocks/>
              </p:cNvSpPr>
              <p:nvPr/>
            </p:nvSpPr>
            <p:spPr bwMode="auto">
              <a:xfrm>
                <a:off x="2379664" y="730251"/>
                <a:ext cx="96838" cy="53975"/>
              </a:xfrm>
              <a:custGeom>
                <a:avLst/>
                <a:gdLst>
                  <a:gd name="T0" fmla="*/ 1 w 9"/>
                  <a:gd name="T1" fmla="*/ 3 h 5"/>
                  <a:gd name="T2" fmla="*/ 2 w 9"/>
                  <a:gd name="T3" fmla="*/ 3 h 5"/>
                  <a:gd name="T4" fmla="*/ 4 w 9"/>
                  <a:gd name="T5" fmla="*/ 3 h 5"/>
                  <a:gd name="T6" fmla="*/ 5 w 9"/>
                  <a:gd name="T7" fmla="*/ 3 h 5"/>
                  <a:gd name="T8" fmla="*/ 6 w 9"/>
                  <a:gd name="T9" fmla="*/ 4 h 5"/>
                  <a:gd name="T10" fmla="*/ 6 w 9"/>
                  <a:gd name="T11" fmla="*/ 5 h 5"/>
                  <a:gd name="T12" fmla="*/ 7 w 9"/>
                  <a:gd name="T13" fmla="*/ 4 h 5"/>
                  <a:gd name="T14" fmla="*/ 8 w 9"/>
                  <a:gd name="T15" fmla="*/ 3 h 5"/>
                  <a:gd name="T16" fmla="*/ 9 w 9"/>
                  <a:gd name="T17" fmla="*/ 3 h 5"/>
                  <a:gd name="T18" fmla="*/ 9 w 9"/>
                  <a:gd name="T19" fmla="*/ 2 h 5"/>
                  <a:gd name="T20" fmla="*/ 8 w 9"/>
                  <a:gd name="T21" fmla="*/ 1 h 5"/>
                  <a:gd name="T22" fmla="*/ 7 w 9"/>
                  <a:gd name="T23" fmla="*/ 1 h 5"/>
                  <a:gd name="T24" fmla="*/ 6 w 9"/>
                  <a:gd name="T25" fmla="*/ 1 h 5"/>
                  <a:gd name="T26" fmla="*/ 5 w 9"/>
                  <a:gd name="T27" fmla="*/ 1 h 5"/>
                  <a:gd name="T28" fmla="*/ 3 w 9"/>
                  <a:gd name="T29" fmla="*/ 0 h 5"/>
                  <a:gd name="T30" fmla="*/ 2 w 9"/>
                  <a:gd name="T31" fmla="*/ 1 h 5"/>
                  <a:gd name="T32" fmla="*/ 1 w 9"/>
                  <a:gd name="T33" fmla="*/ 1 h 5"/>
                  <a:gd name="T34" fmla="*/ 1 w 9"/>
                  <a:gd name="T35" fmla="*/ 2 h 5"/>
                  <a:gd name="T36" fmla="*/ 0 w 9"/>
                  <a:gd name="T37" fmla="*/ 2 h 5"/>
                  <a:gd name="T38" fmla="*/ 1 w 9"/>
                  <a:gd name="T3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5">
                    <a:moveTo>
                      <a:pt x="1" y="3"/>
                    </a:moveTo>
                    <a:cubicBezTo>
                      <a:pt x="1" y="3"/>
                      <a:pt x="2" y="3"/>
                      <a:pt x="2" y="3"/>
                    </a:cubicBezTo>
                    <a:cubicBezTo>
                      <a:pt x="3" y="3"/>
                      <a:pt x="3" y="3"/>
                      <a:pt x="4" y="3"/>
                    </a:cubicBezTo>
                    <a:cubicBezTo>
                      <a:pt x="4" y="3"/>
                      <a:pt x="5" y="2"/>
                      <a:pt x="5" y="3"/>
                    </a:cubicBezTo>
                    <a:cubicBezTo>
                      <a:pt x="6" y="3"/>
                      <a:pt x="6" y="4"/>
                      <a:pt x="6" y="4"/>
                    </a:cubicBezTo>
                    <a:cubicBezTo>
                      <a:pt x="6" y="4"/>
                      <a:pt x="6" y="4"/>
                      <a:pt x="6" y="5"/>
                    </a:cubicBezTo>
                    <a:cubicBezTo>
                      <a:pt x="6" y="5"/>
                      <a:pt x="7" y="4"/>
                      <a:pt x="7" y="4"/>
                    </a:cubicBezTo>
                    <a:cubicBezTo>
                      <a:pt x="7" y="4"/>
                      <a:pt x="8" y="4"/>
                      <a:pt x="8" y="3"/>
                    </a:cubicBezTo>
                    <a:cubicBezTo>
                      <a:pt x="8" y="3"/>
                      <a:pt x="8" y="3"/>
                      <a:pt x="9" y="3"/>
                    </a:cubicBezTo>
                    <a:cubicBezTo>
                      <a:pt x="9" y="3"/>
                      <a:pt x="9" y="2"/>
                      <a:pt x="9" y="2"/>
                    </a:cubicBezTo>
                    <a:cubicBezTo>
                      <a:pt x="9" y="2"/>
                      <a:pt x="8" y="1"/>
                      <a:pt x="8" y="1"/>
                    </a:cubicBezTo>
                    <a:cubicBezTo>
                      <a:pt x="8" y="1"/>
                      <a:pt x="7" y="1"/>
                      <a:pt x="7" y="1"/>
                    </a:cubicBezTo>
                    <a:cubicBezTo>
                      <a:pt x="7" y="1"/>
                      <a:pt x="6" y="1"/>
                      <a:pt x="6" y="1"/>
                    </a:cubicBezTo>
                    <a:cubicBezTo>
                      <a:pt x="5" y="1"/>
                      <a:pt x="5" y="1"/>
                      <a:pt x="5" y="1"/>
                    </a:cubicBezTo>
                    <a:cubicBezTo>
                      <a:pt x="4" y="0"/>
                      <a:pt x="4" y="0"/>
                      <a:pt x="3" y="0"/>
                    </a:cubicBezTo>
                    <a:cubicBezTo>
                      <a:pt x="3" y="0"/>
                      <a:pt x="2" y="0"/>
                      <a:pt x="2" y="1"/>
                    </a:cubicBezTo>
                    <a:cubicBezTo>
                      <a:pt x="2" y="1"/>
                      <a:pt x="2" y="1"/>
                      <a:pt x="1" y="1"/>
                    </a:cubicBezTo>
                    <a:cubicBezTo>
                      <a:pt x="1" y="2"/>
                      <a:pt x="1" y="2"/>
                      <a:pt x="1" y="2"/>
                    </a:cubicBezTo>
                    <a:cubicBezTo>
                      <a:pt x="0" y="2"/>
                      <a:pt x="0" y="2"/>
                      <a:pt x="0" y="2"/>
                    </a:cubicBezTo>
                    <a:cubicBezTo>
                      <a:pt x="0" y="3"/>
                      <a:pt x="0" y="3"/>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97"/>
              <p:cNvSpPr>
                <a:spLocks/>
              </p:cNvSpPr>
              <p:nvPr/>
            </p:nvSpPr>
            <p:spPr bwMode="auto">
              <a:xfrm>
                <a:off x="2368552" y="795339"/>
                <a:ext cx="87313" cy="42863"/>
              </a:xfrm>
              <a:custGeom>
                <a:avLst/>
                <a:gdLst>
                  <a:gd name="T0" fmla="*/ 0 w 8"/>
                  <a:gd name="T1" fmla="*/ 3 h 4"/>
                  <a:gd name="T2" fmla="*/ 0 w 8"/>
                  <a:gd name="T3" fmla="*/ 4 h 4"/>
                  <a:gd name="T4" fmla="*/ 1 w 8"/>
                  <a:gd name="T5" fmla="*/ 4 h 4"/>
                  <a:gd name="T6" fmla="*/ 3 w 8"/>
                  <a:gd name="T7" fmla="*/ 4 h 4"/>
                  <a:gd name="T8" fmla="*/ 4 w 8"/>
                  <a:gd name="T9" fmla="*/ 4 h 4"/>
                  <a:gd name="T10" fmla="*/ 5 w 8"/>
                  <a:gd name="T11" fmla="*/ 3 h 4"/>
                  <a:gd name="T12" fmla="*/ 5 w 8"/>
                  <a:gd name="T13" fmla="*/ 3 h 4"/>
                  <a:gd name="T14" fmla="*/ 7 w 8"/>
                  <a:gd name="T15" fmla="*/ 2 h 4"/>
                  <a:gd name="T16" fmla="*/ 7 w 8"/>
                  <a:gd name="T17" fmla="*/ 1 h 4"/>
                  <a:gd name="T18" fmla="*/ 8 w 8"/>
                  <a:gd name="T19" fmla="*/ 1 h 4"/>
                  <a:gd name="T20" fmla="*/ 7 w 8"/>
                  <a:gd name="T21" fmla="*/ 0 h 4"/>
                  <a:gd name="T22" fmla="*/ 6 w 8"/>
                  <a:gd name="T23" fmla="*/ 1 h 4"/>
                  <a:gd name="T24" fmla="*/ 6 w 8"/>
                  <a:gd name="T25" fmla="*/ 1 h 4"/>
                  <a:gd name="T26" fmla="*/ 5 w 8"/>
                  <a:gd name="T27" fmla="*/ 0 h 4"/>
                  <a:gd name="T28" fmla="*/ 4 w 8"/>
                  <a:gd name="T29" fmla="*/ 0 h 4"/>
                  <a:gd name="T30" fmla="*/ 3 w 8"/>
                  <a:gd name="T31" fmla="*/ 0 h 4"/>
                  <a:gd name="T32" fmla="*/ 2 w 8"/>
                  <a:gd name="T33" fmla="*/ 0 h 4"/>
                  <a:gd name="T34" fmla="*/ 1 w 8"/>
                  <a:gd name="T35" fmla="*/ 1 h 4"/>
                  <a:gd name="T36" fmla="*/ 1 w 8"/>
                  <a:gd name="T37" fmla="*/ 1 h 4"/>
                  <a:gd name="T38" fmla="*/ 0 w 8"/>
                  <a:gd name="T39" fmla="*/ 2 h 4"/>
                  <a:gd name="T40" fmla="*/ 0 w 8"/>
                  <a:gd name="T41" fmla="*/ 3 h 4"/>
                  <a:gd name="T42" fmla="*/ 0 w 8"/>
                  <a:gd name="T4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4">
                    <a:moveTo>
                      <a:pt x="0" y="3"/>
                    </a:moveTo>
                    <a:cubicBezTo>
                      <a:pt x="1" y="3"/>
                      <a:pt x="0" y="4"/>
                      <a:pt x="0" y="4"/>
                    </a:cubicBezTo>
                    <a:cubicBezTo>
                      <a:pt x="0" y="4"/>
                      <a:pt x="1" y="4"/>
                      <a:pt x="1" y="4"/>
                    </a:cubicBezTo>
                    <a:cubicBezTo>
                      <a:pt x="2" y="4"/>
                      <a:pt x="2" y="4"/>
                      <a:pt x="3" y="4"/>
                    </a:cubicBezTo>
                    <a:cubicBezTo>
                      <a:pt x="3" y="4"/>
                      <a:pt x="4" y="4"/>
                      <a:pt x="4" y="4"/>
                    </a:cubicBezTo>
                    <a:cubicBezTo>
                      <a:pt x="4" y="4"/>
                      <a:pt x="4" y="3"/>
                      <a:pt x="5" y="3"/>
                    </a:cubicBezTo>
                    <a:cubicBezTo>
                      <a:pt x="5" y="3"/>
                      <a:pt x="5" y="3"/>
                      <a:pt x="5" y="3"/>
                    </a:cubicBezTo>
                    <a:cubicBezTo>
                      <a:pt x="6" y="3"/>
                      <a:pt x="6" y="3"/>
                      <a:pt x="7" y="2"/>
                    </a:cubicBezTo>
                    <a:cubicBezTo>
                      <a:pt x="7" y="2"/>
                      <a:pt x="7" y="2"/>
                      <a:pt x="7" y="1"/>
                    </a:cubicBezTo>
                    <a:cubicBezTo>
                      <a:pt x="8" y="1"/>
                      <a:pt x="8" y="1"/>
                      <a:pt x="8" y="1"/>
                    </a:cubicBezTo>
                    <a:cubicBezTo>
                      <a:pt x="8" y="0"/>
                      <a:pt x="7" y="0"/>
                      <a:pt x="7" y="0"/>
                    </a:cubicBezTo>
                    <a:cubicBezTo>
                      <a:pt x="6" y="0"/>
                      <a:pt x="6" y="1"/>
                      <a:pt x="6" y="1"/>
                    </a:cubicBezTo>
                    <a:cubicBezTo>
                      <a:pt x="6" y="1"/>
                      <a:pt x="6" y="1"/>
                      <a:pt x="6" y="1"/>
                    </a:cubicBezTo>
                    <a:cubicBezTo>
                      <a:pt x="5" y="1"/>
                      <a:pt x="5" y="0"/>
                      <a:pt x="5" y="0"/>
                    </a:cubicBezTo>
                    <a:cubicBezTo>
                      <a:pt x="5" y="0"/>
                      <a:pt x="5" y="0"/>
                      <a:pt x="4" y="0"/>
                    </a:cubicBezTo>
                    <a:cubicBezTo>
                      <a:pt x="4" y="0"/>
                      <a:pt x="3" y="0"/>
                      <a:pt x="3" y="0"/>
                    </a:cubicBezTo>
                    <a:cubicBezTo>
                      <a:pt x="2" y="0"/>
                      <a:pt x="2" y="0"/>
                      <a:pt x="2" y="0"/>
                    </a:cubicBezTo>
                    <a:cubicBezTo>
                      <a:pt x="1" y="1"/>
                      <a:pt x="1" y="1"/>
                      <a:pt x="1" y="1"/>
                    </a:cubicBezTo>
                    <a:cubicBezTo>
                      <a:pt x="1" y="1"/>
                      <a:pt x="1" y="1"/>
                      <a:pt x="1" y="1"/>
                    </a:cubicBezTo>
                    <a:cubicBezTo>
                      <a:pt x="1" y="1"/>
                      <a:pt x="0" y="1"/>
                      <a:pt x="0" y="2"/>
                    </a:cubicBezTo>
                    <a:cubicBezTo>
                      <a:pt x="0" y="2"/>
                      <a:pt x="0" y="2"/>
                      <a:pt x="0" y="3"/>
                    </a:cubicBezTo>
                    <a:cubicBezTo>
                      <a:pt x="0" y="3"/>
                      <a:pt x="0" y="3"/>
                      <a:pt x="0" y="3"/>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98"/>
              <p:cNvSpPr>
                <a:spLocks/>
              </p:cNvSpPr>
              <p:nvPr/>
            </p:nvSpPr>
            <p:spPr bwMode="auto">
              <a:xfrm>
                <a:off x="2444752" y="827089"/>
                <a:ext cx="53975" cy="22225"/>
              </a:xfrm>
              <a:custGeom>
                <a:avLst/>
                <a:gdLst>
                  <a:gd name="T0" fmla="*/ 2 w 5"/>
                  <a:gd name="T1" fmla="*/ 2 h 2"/>
                  <a:gd name="T2" fmla="*/ 4 w 5"/>
                  <a:gd name="T3" fmla="*/ 1 h 2"/>
                  <a:gd name="T4" fmla="*/ 4 w 5"/>
                  <a:gd name="T5" fmla="*/ 1 h 2"/>
                  <a:gd name="T6" fmla="*/ 5 w 5"/>
                  <a:gd name="T7" fmla="*/ 1 h 2"/>
                  <a:gd name="T8" fmla="*/ 4 w 5"/>
                  <a:gd name="T9" fmla="*/ 0 h 2"/>
                  <a:gd name="T10" fmla="*/ 4 w 5"/>
                  <a:gd name="T11" fmla="*/ 0 h 2"/>
                  <a:gd name="T12" fmla="*/ 3 w 5"/>
                  <a:gd name="T13" fmla="*/ 0 h 2"/>
                  <a:gd name="T14" fmla="*/ 1 w 5"/>
                  <a:gd name="T15" fmla="*/ 0 h 2"/>
                  <a:gd name="T16" fmla="*/ 0 w 5"/>
                  <a:gd name="T17" fmla="*/ 0 h 2"/>
                  <a:gd name="T18" fmla="*/ 0 w 5"/>
                  <a:gd name="T19" fmla="*/ 1 h 2"/>
                  <a:gd name="T20" fmla="*/ 0 w 5"/>
                  <a:gd name="T21" fmla="*/ 1 h 2"/>
                  <a:gd name="T22" fmla="*/ 1 w 5"/>
                  <a:gd name="T23" fmla="*/ 2 h 2"/>
                  <a:gd name="T24" fmla="*/ 2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2" y="2"/>
                    </a:moveTo>
                    <a:cubicBezTo>
                      <a:pt x="3" y="2"/>
                      <a:pt x="3" y="2"/>
                      <a:pt x="4" y="1"/>
                    </a:cubicBezTo>
                    <a:cubicBezTo>
                      <a:pt x="4" y="1"/>
                      <a:pt x="4" y="1"/>
                      <a:pt x="4" y="1"/>
                    </a:cubicBezTo>
                    <a:cubicBezTo>
                      <a:pt x="4" y="1"/>
                      <a:pt x="5" y="1"/>
                      <a:pt x="5" y="1"/>
                    </a:cubicBezTo>
                    <a:cubicBezTo>
                      <a:pt x="5" y="0"/>
                      <a:pt x="5" y="0"/>
                      <a:pt x="4" y="0"/>
                    </a:cubicBezTo>
                    <a:cubicBezTo>
                      <a:pt x="4" y="0"/>
                      <a:pt x="4" y="0"/>
                      <a:pt x="4" y="0"/>
                    </a:cubicBezTo>
                    <a:cubicBezTo>
                      <a:pt x="3" y="0"/>
                      <a:pt x="3" y="0"/>
                      <a:pt x="3" y="0"/>
                    </a:cubicBezTo>
                    <a:cubicBezTo>
                      <a:pt x="2" y="0"/>
                      <a:pt x="2" y="0"/>
                      <a:pt x="1" y="0"/>
                    </a:cubicBezTo>
                    <a:cubicBezTo>
                      <a:pt x="1" y="0"/>
                      <a:pt x="1" y="0"/>
                      <a:pt x="0" y="0"/>
                    </a:cubicBezTo>
                    <a:cubicBezTo>
                      <a:pt x="0" y="0"/>
                      <a:pt x="0" y="0"/>
                      <a:pt x="0" y="1"/>
                    </a:cubicBezTo>
                    <a:cubicBezTo>
                      <a:pt x="0" y="1"/>
                      <a:pt x="0" y="1"/>
                      <a:pt x="0" y="1"/>
                    </a:cubicBezTo>
                    <a:cubicBezTo>
                      <a:pt x="0" y="2"/>
                      <a:pt x="1" y="2"/>
                      <a:pt x="1" y="2"/>
                    </a:cubicBezTo>
                    <a:cubicBezTo>
                      <a:pt x="2" y="2"/>
                      <a:pt x="2" y="2"/>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199"/>
              <p:cNvSpPr>
                <a:spLocks/>
              </p:cNvSpPr>
              <p:nvPr/>
            </p:nvSpPr>
            <p:spPr bwMode="auto">
              <a:xfrm>
                <a:off x="2390777" y="860426"/>
                <a:ext cx="130175" cy="53975"/>
              </a:xfrm>
              <a:custGeom>
                <a:avLst/>
                <a:gdLst>
                  <a:gd name="T0" fmla="*/ 3 w 12"/>
                  <a:gd name="T1" fmla="*/ 1 h 5"/>
                  <a:gd name="T2" fmla="*/ 2 w 12"/>
                  <a:gd name="T3" fmla="*/ 1 h 5"/>
                  <a:gd name="T4" fmla="*/ 2 w 12"/>
                  <a:gd name="T5" fmla="*/ 2 h 5"/>
                  <a:gd name="T6" fmla="*/ 1 w 12"/>
                  <a:gd name="T7" fmla="*/ 2 h 5"/>
                  <a:gd name="T8" fmla="*/ 0 w 12"/>
                  <a:gd name="T9" fmla="*/ 3 h 5"/>
                  <a:gd name="T10" fmla="*/ 0 w 12"/>
                  <a:gd name="T11" fmla="*/ 4 h 5"/>
                  <a:gd name="T12" fmla="*/ 0 w 12"/>
                  <a:gd name="T13" fmla="*/ 5 h 5"/>
                  <a:gd name="T14" fmla="*/ 1 w 12"/>
                  <a:gd name="T15" fmla="*/ 5 h 5"/>
                  <a:gd name="T16" fmla="*/ 2 w 12"/>
                  <a:gd name="T17" fmla="*/ 5 h 5"/>
                  <a:gd name="T18" fmla="*/ 3 w 12"/>
                  <a:gd name="T19" fmla="*/ 4 h 5"/>
                  <a:gd name="T20" fmla="*/ 3 w 12"/>
                  <a:gd name="T21" fmla="*/ 4 h 5"/>
                  <a:gd name="T22" fmla="*/ 4 w 12"/>
                  <a:gd name="T23" fmla="*/ 3 h 5"/>
                  <a:gd name="T24" fmla="*/ 5 w 12"/>
                  <a:gd name="T25" fmla="*/ 3 h 5"/>
                  <a:gd name="T26" fmla="*/ 6 w 12"/>
                  <a:gd name="T27" fmla="*/ 3 h 5"/>
                  <a:gd name="T28" fmla="*/ 7 w 12"/>
                  <a:gd name="T29" fmla="*/ 3 h 5"/>
                  <a:gd name="T30" fmla="*/ 8 w 12"/>
                  <a:gd name="T31" fmla="*/ 3 h 5"/>
                  <a:gd name="T32" fmla="*/ 9 w 12"/>
                  <a:gd name="T33" fmla="*/ 2 h 5"/>
                  <a:gd name="T34" fmla="*/ 10 w 12"/>
                  <a:gd name="T35" fmla="*/ 2 h 5"/>
                  <a:gd name="T36" fmla="*/ 11 w 12"/>
                  <a:gd name="T37" fmla="*/ 1 h 5"/>
                  <a:gd name="T38" fmla="*/ 12 w 12"/>
                  <a:gd name="T39" fmla="*/ 0 h 5"/>
                  <a:gd name="T40" fmla="*/ 12 w 12"/>
                  <a:gd name="T41" fmla="*/ 0 h 5"/>
                  <a:gd name="T42" fmla="*/ 11 w 12"/>
                  <a:gd name="T43" fmla="*/ 0 h 5"/>
                  <a:gd name="T44" fmla="*/ 10 w 12"/>
                  <a:gd name="T45" fmla="*/ 0 h 5"/>
                  <a:gd name="T46" fmla="*/ 9 w 12"/>
                  <a:gd name="T47" fmla="*/ 0 h 5"/>
                  <a:gd name="T48" fmla="*/ 8 w 12"/>
                  <a:gd name="T49" fmla="*/ 0 h 5"/>
                  <a:gd name="T50" fmla="*/ 6 w 12"/>
                  <a:gd name="T51" fmla="*/ 0 h 5"/>
                  <a:gd name="T52" fmla="*/ 5 w 12"/>
                  <a:gd name="T53" fmla="*/ 0 h 5"/>
                  <a:gd name="T54" fmla="*/ 3 w 12"/>
                  <a:gd name="T5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5">
                    <a:moveTo>
                      <a:pt x="3" y="1"/>
                    </a:moveTo>
                    <a:cubicBezTo>
                      <a:pt x="3" y="1"/>
                      <a:pt x="3" y="1"/>
                      <a:pt x="2" y="1"/>
                    </a:cubicBezTo>
                    <a:cubicBezTo>
                      <a:pt x="2" y="1"/>
                      <a:pt x="2" y="2"/>
                      <a:pt x="2" y="2"/>
                    </a:cubicBezTo>
                    <a:cubicBezTo>
                      <a:pt x="1" y="2"/>
                      <a:pt x="1" y="2"/>
                      <a:pt x="1" y="2"/>
                    </a:cubicBezTo>
                    <a:cubicBezTo>
                      <a:pt x="0" y="2"/>
                      <a:pt x="1" y="3"/>
                      <a:pt x="0" y="3"/>
                    </a:cubicBezTo>
                    <a:cubicBezTo>
                      <a:pt x="0" y="4"/>
                      <a:pt x="0" y="4"/>
                      <a:pt x="0" y="4"/>
                    </a:cubicBezTo>
                    <a:cubicBezTo>
                      <a:pt x="0" y="4"/>
                      <a:pt x="0" y="5"/>
                      <a:pt x="0" y="5"/>
                    </a:cubicBezTo>
                    <a:cubicBezTo>
                      <a:pt x="1" y="5"/>
                      <a:pt x="1" y="5"/>
                      <a:pt x="1" y="5"/>
                    </a:cubicBezTo>
                    <a:cubicBezTo>
                      <a:pt x="2" y="5"/>
                      <a:pt x="2" y="5"/>
                      <a:pt x="2" y="5"/>
                    </a:cubicBezTo>
                    <a:cubicBezTo>
                      <a:pt x="3" y="5"/>
                      <a:pt x="3" y="5"/>
                      <a:pt x="3" y="4"/>
                    </a:cubicBezTo>
                    <a:cubicBezTo>
                      <a:pt x="3" y="4"/>
                      <a:pt x="3" y="4"/>
                      <a:pt x="3" y="4"/>
                    </a:cubicBezTo>
                    <a:cubicBezTo>
                      <a:pt x="4" y="3"/>
                      <a:pt x="4" y="3"/>
                      <a:pt x="4" y="3"/>
                    </a:cubicBezTo>
                    <a:cubicBezTo>
                      <a:pt x="4" y="3"/>
                      <a:pt x="4" y="3"/>
                      <a:pt x="5" y="3"/>
                    </a:cubicBezTo>
                    <a:cubicBezTo>
                      <a:pt x="5" y="3"/>
                      <a:pt x="5" y="3"/>
                      <a:pt x="6" y="3"/>
                    </a:cubicBezTo>
                    <a:cubicBezTo>
                      <a:pt x="6" y="3"/>
                      <a:pt x="6" y="3"/>
                      <a:pt x="7" y="3"/>
                    </a:cubicBezTo>
                    <a:cubicBezTo>
                      <a:pt x="7" y="3"/>
                      <a:pt x="7" y="3"/>
                      <a:pt x="8" y="3"/>
                    </a:cubicBezTo>
                    <a:cubicBezTo>
                      <a:pt x="8" y="3"/>
                      <a:pt x="8" y="3"/>
                      <a:pt x="9" y="2"/>
                    </a:cubicBezTo>
                    <a:cubicBezTo>
                      <a:pt x="9" y="2"/>
                      <a:pt x="9" y="2"/>
                      <a:pt x="10" y="2"/>
                    </a:cubicBezTo>
                    <a:cubicBezTo>
                      <a:pt x="10" y="2"/>
                      <a:pt x="11" y="2"/>
                      <a:pt x="11" y="1"/>
                    </a:cubicBezTo>
                    <a:cubicBezTo>
                      <a:pt x="12" y="1"/>
                      <a:pt x="12" y="1"/>
                      <a:pt x="12" y="0"/>
                    </a:cubicBezTo>
                    <a:cubicBezTo>
                      <a:pt x="12" y="0"/>
                      <a:pt x="12" y="0"/>
                      <a:pt x="12" y="0"/>
                    </a:cubicBezTo>
                    <a:cubicBezTo>
                      <a:pt x="11" y="0"/>
                      <a:pt x="11" y="0"/>
                      <a:pt x="11" y="0"/>
                    </a:cubicBezTo>
                    <a:cubicBezTo>
                      <a:pt x="10" y="0"/>
                      <a:pt x="10" y="0"/>
                      <a:pt x="10" y="0"/>
                    </a:cubicBezTo>
                    <a:cubicBezTo>
                      <a:pt x="9" y="0"/>
                      <a:pt x="9" y="0"/>
                      <a:pt x="9" y="0"/>
                    </a:cubicBezTo>
                    <a:cubicBezTo>
                      <a:pt x="8" y="0"/>
                      <a:pt x="8" y="0"/>
                      <a:pt x="8" y="0"/>
                    </a:cubicBezTo>
                    <a:cubicBezTo>
                      <a:pt x="7" y="0"/>
                      <a:pt x="7" y="0"/>
                      <a:pt x="6" y="0"/>
                    </a:cubicBezTo>
                    <a:cubicBezTo>
                      <a:pt x="5" y="0"/>
                      <a:pt x="5" y="0"/>
                      <a:pt x="5" y="0"/>
                    </a:cubicBezTo>
                    <a:cubicBezTo>
                      <a:pt x="4" y="1"/>
                      <a:pt x="4" y="1"/>
                      <a:pt x="3"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200"/>
              <p:cNvSpPr>
                <a:spLocks/>
              </p:cNvSpPr>
              <p:nvPr/>
            </p:nvSpPr>
            <p:spPr bwMode="auto">
              <a:xfrm>
                <a:off x="2498727" y="750889"/>
                <a:ext cx="53975" cy="22225"/>
              </a:xfrm>
              <a:custGeom>
                <a:avLst/>
                <a:gdLst>
                  <a:gd name="T0" fmla="*/ 1 w 5"/>
                  <a:gd name="T1" fmla="*/ 1 h 2"/>
                  <a:gd name="T2" fmla="*/ 2 w 5"/>
                  <a:gd name="T3" fmla="*/ 1 h 2"/>
                  <a:gd name="T4" fmla="*/ 2 w 5"/>
                  <a:gd name="T5" fmla="*/ 1 h 2"/>
                  <a:gd name="T6" fmla="*/ 4 w 5"/>
                  <a:gd name="T7" fmla="*/ 1 h 2"/>
                  <a:gd name="T8" fmla="*/ 5 w 5"/>
                  <a:gd name="T9" fmla="*/ 1 h 2"/>
                  <a:gd name="T10" fmla="*/ 5 w 5"/>
                  <a:gd name="T11" fmla="*/ 1 h 2"/>
                  <a:gd name="T12" fmla="*/ 5 w 5"/>
                  <a:gd name="T13" fmla="*/ 0 h 2"/>
                  <a:gd name="T14" fmla="*/ 4 w 5"/>
                  <a:gd name="T15" fmla="*/ 0 h 2"/>
                  <a:gd name="T16" fmla="*/ 3 w 5"/>
                  <a:gd name="T17" fmla="*/ 0 h 2"/>
                  <a:gd name="T18" fmla="*/ 2 w 5"/>
                  <a:gd name="T19" fmla="*/ 0 h 2"/>
                  <a:gd name="T20" fmla="*/ 1 w 5"/>
                  <a:gd name="T21" fmla="*/ 0 h 2"/>
                  <a:gd name="T22" fmla="*/ 1 w 5"/>
                  <a:gd name="T23" fmla="*/ 0 h 2"/>
                  <a:gd name="T24" fmla="*/ 1 w 5"/>
                  <a:gd name="T25" fmla="*/ 1 h 2"/>
                  <a:gd name="T26" fmla="*/ 1 w 5"/>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1" y="1"/>
                    </a:moveTo>
                    <a:cubicBezTo>
                      <a:pt x="1" y="1"/>
                      <a:pt x="1" y="1"/>
                      <a:pt x="2" y="1"/>
                    </a:cubicBezTo>
                    <a:cubicBezTo>
                      <a:pt x="2" y="1"/>
                      <a:pt x="2" y="1"/>
                      <a:pt x="2" y="1"/>
                    </a:cubicBezTo>
                    <a:cubicBezTo>
                      <a:pt x="3" y="2"/>
                      <a:pt x="3" y="2"/>
                      <a:pt x="4" y="1"/>
                    </a:cubicBezTo>
                    <a:cubicBezTo>
                      <a:pt x="4" y="1"/>
                      <a:pt x="5" y="2"/>
                      <a:pt x="5" y="1"/>
                    </a:cubicBezTo>
                    <a:cubicBezTo>
                      <a:pt x="5" y="1"/>
                      <a:pt x="5" y="1"/>
                      <a:pt x="5" y="1"/>
                    </a:cubicBezTo>
                    <a:cubicBezTo>
                      <a:pt x="5" y="0"/>
                      <a:pt x="5" y="0"/>
                      <a:pt x="5" y="0"/>
                    </a:cubicBezTo>
                    <a:cubicBezTo>
                      <a:pt x="4" y="0"/>
                      <a:pt x="4" y="0"/>
                      <a:pt x="4" y="0"/>
                    </a:cubicBezTo>
                    <a:cubicBezTo>
                      <a:pt x="3" y="0"/>
                      <a:pt x="3" y="0"/>
                      <a:pt x="3" y="0"/>
                    </a:cubicBezTo>
                    <a:cubicBezTo>
                      <a:pt x="2" y="0"/>
                      <a:pt x="2" y="0"/>
                      <a:pt x="2" y="0"/>
                    </a:cubicBezTo>
                    <a:cubicBezTo>
                      <a:pt x="2" y="0"/>
                      <a:pt x="1" y="0"/>
                      <a:pt x="1" y="0"/>
                    </a:cubicBezTo>
                    <a:cubicBezTo>
                      <a:pt x="1" y="0"/>
                      <a:pt x="1" y="0"/>
                      <a:pt x="1" y="0"/>
                    </a:cubicBezTo>
                    <a:cubicBezTo>
                      <a:pt x="0" y="0"/>
                      <a:pt x="0" y="1"/>
                      <a:pt x="1" y="1"/>
                    </a:cubicBezTo>
                    <a:cubicBezTo>
                      <a:pt x="1"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201"/>
              <p:cNvSpPr>
                <a:spLocks/>
              </p:cNvSpPr>
              <p:nvPr/>
            </p:nvSpPr>
            <p:spPr bwMode="auto">
              <a:xfrm>
                <a:off x="2509839" y="773114"/>
                <a:ext cx="53975" cy="11113"/>
              </a:xfrm>
              <a:custGeom>
                <a:avLst/>
                <a:gdLst>
                  <a:gd name="T0" fmla="*/ 3 w 5"/>
                  <a:gd name="T1" fmla="*/ 0 h 1"/>
                  <a:gd name="T2" fmla="*/ 1 w 5"/>
                  <a:gd name="T3" fmla="*/ 0 h 1"/>
                  <a:gd name="T4" fmla="*/ 1 w 5"/>
                  <a:gd name="T5" fmla="*/ 0 h 1"/>
                  <a:gd name="T6" fmla="*/ 1 w 5"/>
                  <a:gd name="T7" fmla="*/ 1 h 1"/>
                  <a:gd name="T8" fmla="*/ 2 w 5"/>
                  <a:gd name="T9" fmla="*/ 1 h 1"/>
                  <a:gd name="T10" fmla="*/ 2 w 5"/>
                  <a:gd name="T11" fmla="*/ 1 h 1"/>
                  <a:gd name="T12" fmla="*/ 3 w 5"/>
                  <a:gd name="T13" fmla="*/ 1 h 1"/>
                  <a:gd name="T14" fmla="*/ 5 w 5"/>
                  <a:gd name="T15" fmla="*/ 1 h 1"/>
                  <a:gd name="T16" fmla="*/ 5 w 5"/>
                  <a:gd name="T17" fmla="*/ 0 h 1"/>
                  <a:gd name="T18" fmla="*/ 4 w 5"/>
                  <a:gd name="T19" fmla="*/ 0 h 1"/>
                  <a:gd name="T20" fmla="*/ 3 w 5"/>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
                    <a:moveTo>
                      <a:pt x="3" y="0"/>
                    </a:moveTo>
                    <a:cubicBezTo>
                      <a:pt x="2" y="0"/>
                      <a:pt x="2" y="0"/>
                      <a:pt x="1" y="0"/>
                    </a:cubicBezTo>
                    <a:cubicBezTo>
                      <a:pt x="1" y="0"/>
                      <a:pt x="1" y="0"/>
                      <a:pt x="1" y="0"/>
                    </a:cubicBezTo>
                    <a:cubicBezTo>
                      <a:pt x="0" y="0"/>
                      <a:pt x="1" y="1"/>
                      <a:pt x="1" y="1"/>
                    </a:cubicBezTo>
                    <a:cubicBezTo>
                      <a:pt x="1" y="1"/>
                      <a:pt x="1" y="1"/>
                      <a:pt x="2" y="1"/>
                    </a:cubicBezTo>
                    <a:cubicBezTo>
                      <a:pt x="2" y="1"/>
                      <a:pt x="2" y="1"/>
                      <a:pt x="2" y="1"/>
                    </a:cubicBezTo>
                    <a:cubicBezTo>
                      <a:pt x="3" y="1"/>
                      <a:pt x="3" y="1"/>
                      <a:pt x="3" y="1"/>
                    </a:cubicBezTo>
                    <a:cubicBezTo>
                      <a:pt x="4" y="1"/>
                      <a:pt x="4" y="1"/>
                      <a:pt x="5" y="1"/>
                    </a:cubicBezTo>
                    <a:cubicBezTo>
                      <a:pt x="5" y="1"/>
                      <a:pt x="5" y="0"/>
                      <a:pt x="5" y="0"/>
                    </a:cubicBezTo>
                    <a:cubicBezTo>
                      <a:pt x="5" y="0"/>
                      <a:pt x="4" y="0"/>
                      <a:pt x="4" y="0"/>
                    </a:cubicBezTo>
                    <a:cubicBezTo>
                      <a:pt x="4" y="0"/>
                      <a:pt x="3" y="0"/>
                      <a:pt x="3"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202"/>
              <p:cNvSpPr>
                <a:spLocks/>
              </p:cNvSpPr>
              <p:nvPr/>
            </p:nvSpPr>
            <p:spPr bwMode="auto">
              <a:xfrm>
                <a:off x="2476502" y="784226"/>
                <a:ext cx="280988" cy="76200"/>
              </a:xfrm>
              <a:custGeom>
                <a:avLst/>
                <a:gdLst>
                  <a:gd name="T0" fmla="*/ 1 w 26"/>
                  <a:gd name="T1" fmla="*/ 2 h 7"/>
                  <a:gd name="T2" fmla="*/ 2 w 26"/>
                  <a:gd name="T3" fmla="*/ 2 h 7"/>
                  <a:gd name="T4" fmla="*/ 4 w 26"/>
                  <a:gd name="T5" fmla="*/ 2 h 7"/>
                  <a:gd name="T6" fmla="*/ 5 w 26"/>
                  <a:gd name="T7" fmla="*/ 2 h 7"/>
                  <a:gd name="T8" fmla="*/ 5 w 26"/>
                  <a:gd name="T9" fmla="*/ 2 h 7"/>
                  <a:gd name="T10" fmla="*/ 5 w 26"/>
                  <a:gd name="T11" fmla="*/ 3 h 7"/>
                  <a:gd name="T12" fmla="*/ 5 w 26"/>
                  <a:gd name="T13" fmla="*/ 4 h 7"/>
                  <a:gd name="T14" fmla="*/ 4 w 26"/>
                  <a:gd name="T15" fmla="*/ 4 h 7"/>
                  <a:gd name="T16" fmla="*/ 4 w 26"/>
                  <a:gd name="T17" fmla="*/ 5 h 7"/>
                  <a:gd name="T18" fmla="*/ 4 w 26"/>
                  <a:gd name="T19" fmla="*/ 5 h 7"/>
                  <a:gd name="T20" fmla="*/ 5 w 26"/>
                  <a:gd name="T21" fmla="*/ 5 h 7"/>
                  <a:gd name="T22" fmla="*/ 6 w 26"/>
                  <a:gd name="T23" fmla="*/ 6 h 7"/>
                  <a:gd name="T24" fmla="*/ 7 w 26"/>
                  <a:gd name="T25" fmla="*/ 6 h 7"/>
                  <a:gd name="T26" fmla="*/ 8 w 26"/>
                  <a:gd name="T27" fmla="*/ 5 h 7"/>
                  <a:gd name="T28" fmla="*/ 9 w 26"/>
                  <a:gd name="T29" fmla="*/ 5 h 7"/>
                  <a:gd name="T30" fmla="*/ 9 w 26"/>
                  <a:gd name="T31" fmla="*/ 6 h 7"/>
                  <a:gd name="T32" fmla="*/ 10 w 26"/>
                  <a:gd name="T33" fmla="*/ 6 h 7"/>
                  <a:gd name="T34" fmla="*/ 12 w 26"/>
                  <a:gd name="T35" fmla="*/ 6 h 7"/>
                  <a:gd name="T36" fmla="*/ 13 w 26"/>
                  <a:gd name="T37" fmla="*/ 5 h 7"/>
                  <a:gd name="T38" fmla="*/ 15 w 26"/>
                  <a:gd name="T39" fmla="*/ 6 h 7"/>
                  <a:gd name="T40" fmla="*/ 16 w 26"/>
                  <a:gd name="T41" fmla="*/ 6 h 7"/>
                  <a:gd name="T42" fmla="*/ 17 w 26"/>
                  <a:gd name="T43" fmla="*/ 5 h 7"/>
                  <a:gd name="T44" fmla="*/ 18 w 26"/>
                  <a:gd name="T45" fmla="*/ 6 h 7"/>
                  <a:gd name="T46" fmla="*/ 19 w 26"/>
                  <a:gd name="T47" fmla="*/ 6 h 7"/>
                  <a:gd name="T48" fmla="*/ 21 w 26"/>
                  <a:gd name="T49" fmla="*/ 7 h 7"/>
                  <a:gd name="T50" fmla="*/ 22 w 26"/>
                  <a:gd name="T51" fmla="*/ 6 h 7"/>
                  <a:gd name="T52" fmla="*/ 23 w 26"/>
                  <a:gd name="T53" fmla="*/ 6 h 7"/>
                  <a:gd name="T54" fmla="*/ 24 w 26"/>
                  <a:gd name="T55" fmla="*/ 6 h 7"/>
                  <a:gd name="T56" fmla="*/ 25 w 26"/>
                  <a:gd name="T57" fmla="*/ 5 h 7"/>
                  <a:gd name="T58" fmla="*/ 25 w 26"/>
                  <a:gd name="T59" fmla="*/ 5 h 7"/>
                  <a:gd name="T60" fmla="*/ 26 w 26"/>
                  <a:gd name="T61" fmla="*/ 4 h 7"/>
                  <a:gd name="T62" fmla="*/ 25 w 26"/>
                  <a:gd name="T63" fmla="*/ 3 h 7"/>
                  <a:gd name="T64" fmla="*/ 24 w 26"/>
                  <a:gd name="T65" fmla="*/ 3 h 7"/>
                  <a:gd name="T66" fmla="*/ 23 w 26"/>
                  <a:gd name="T67" fmla="*/ 3 h 7"/>
                  <a:gd name="T68" fmla="*/ 22 w 26"/>
                  <a:gd name="T69" fmla="*/ 3 h 7"/>
                  <a:gd name="T70" fmla="*/ 21 w 26"/>
                  <a:gd name="T71" fmla="*/ 3 h 7"/>
                  <a:gd name="T72" fmla="*/ 20 w 26"/>
                  <a:gd name="T73" fmla="*/ 3 h 7"/>
                  <a:gd name="T74" fmla="*/ 19 w 26"/>
                  <a:gd name="T75" fmla="*/ 3 h 7"/>
                  <a:gd name="T76" fmla="*/ 18 w 26"/>
                  <a:gd name="T77" fmla="*/ 3 h 7"/>
                  <a:gd name="T78" fmla="*/ 16 w 26"/>
                  <a:gd name="T79" fmla="*/ 3 h 7"/>
                  <a:gd name="T80" fmla="*/ 15 w 26"/>
                  <a:gd name="T81" fmla="*/ 4 h 7"/>
                  <a:gd name="T82" fmla="*/ 13 w 26"/>
                  <a:gd name="T83" fmla="*/ 4 h 7"/>
                  <a:gd name="T84" fmla="*/ 12 w 26"/>
                  <a:gd name="T85" fmla="*/ 3 h 7"/>
                  <a:gd name="T86" fmla="*/ 11 w 26"/>
                  <a:gd name="T87" fmla="*/ 3 h 7"/>
                  <a:gd name="T88" fmla="*/ 10 w 26"/>
                  <a:gd name="T89" fmla="*/ 4 h 7"/>
                  <a:gd name="T90" fmla="*/ 10 w 26"/>
                  <a:gd name="T91" fmla="*/ 3 h 7"/>
                  <a:gd name="T92" fmla="*/ 10 w 26"/>
                  <a:gd name="T93" fmla="*/ 3 h 7"/>
                  <a:gd name="T94" fmla="*/ 11 w 26"/>
                  <a:gd name="T95" fmla="*/ 2 h 7"/>
                  <a:gd name="T96" fmla="*/ 10 w 26"/>
                  <a:gd name="T97" fmla="*/ 2 h 7"/>
                  <a:gd name="T98" fmla="*/ 9 w 26"/>
                  <a:gd name="T99" fmla="*/ 1 h 7"/>
                  <a:gd name="T100" fmla="*/ 8 w 26"/>
                  <a:gd name="T101" fmla="*/ 1 h 7"/>
                  <a:gd name="T102" fmla="*/ 6 w 26"/>
                  <a:gd name="T103" fmla="*/ 1 h 7"/>
                  <a:gd name="T104" fmla="*/ 6 w 26"/>
                  <a:gd name="T105" fmla="*/ 1 h 7"/>
                  <a:gd name="T106" fmla="*/ 5 w 26"/>
                  <a:gd name="T107" fmla="*/ 1 h 7"/>
                  <a:gd name="T108" fmla="*/ 3 w 26"/>
                  <a:gd name="T109" fmla="*/ 1 h 7"/>
                  <a:gd name="T110" fmla="*/ 2 w 26"/>
                  <a:gd name="T111" fmla="*/ 1 h 7"/>
                  <a:gd name="T112" fmla="*/ 1 w 26"/>
                  <a:gd name="T113" fmla="*/ 1 h 7"/>
                  <a:gd name="T114" fmla="*/ 0 w 26"/>
                  <a:gd name="T115" fmla="*/ 1 h 7"/>
                  <a:gd name="T116" fmla="*/ 1 w 26"/>
                  <a:gd name="T1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7">
                    <a:moveTo>
                      <a:pt x="1" y="2"/>
                    </a:moveTo>
                    <a:cubicBezTo>
                      <a:pt x="1" y="2"/>
                      <a:pt x="2" y="2"/>
                      <a:pt x="2" y="2"/>
                    </a:cubicBezTo>
                    <a:cubicBezTo>
                      <a:pt x="3" y="2"/>
                      <a:pt x="3" y="2"/>
                      <a:pt x="4" y="2"/>
                    </a:cubicBezTo>
                    <a:cubicBezTo>
                      <a:pt x="4" y="2"/>
                      <a:pt x="4" y="2"/>
                      <a:pt x="5" y="2"/>
                    </a:cubicBezTo>
                    <a:cubicBezTo>
                      <a:pt x="5" y="2"/>
                      <a:pt x="5" y="2"/>
                      <a:pt x="5" y="2"/>
                    </a:cubicBezTo>
                    <a:cubicBezTo>
                      <a:pt x="6" y="2"/>
                      <a:pt x="5" y="3"/>
                      <a:pt x="5" y="3"/>
                    </a:cubicBezTo>
                    <a:cubicBezTo>
                      <a:pt x="5" y="3"/>
                      <a:pt x="5" y="3"/>
                      <a:pt x="5" y="4"/>
                    </a:cubicBezTo>
                    <a:cubicBezTo>
                      <a:pt x="5" y="4"/>
                      <a:pt x="4" y="4"/>
                      <a:pt x="4" y="4"/>
                    </a:cubicBezTo>
                    <a:cubicBezTo>
                      <a:pt x="4" y="4"/>
                      <a:pt x="3" y="5"/>
                      <a:pt x="4" y="5"/>
                    </a:cubicBezTo>
                    <a:cubicBezTo>
                      <a:pt x="4" y="5"/>
                      <a:pt x="4" y="5"/>
                      <a:pt x="4" y="5"/>
                    </a:cubicBezTo>
                    <a:cubicBezTo>
                      <a:pt x="5" y="5"/>
                      <a:pt x="5" y="5"/>
                      <a:pt x="5" y="5"/>
                    </a:cubicBezTo>
                    <a:cubicBezTo>
                      <a:pt x="6" y="5"/>
                      <a:pt x="6" y="6"/>
                      <a:pt x="6" y="6"/>
                    </a:cubicBezTo>
                    <a:cubicBezTo>
                      <a:pt x="7" y="6"/>
                      <a:pt x="7" y="6"/>
                      <a:pt x="7" y="6"/>
                    </a:cubicBezTo>
                    <a:cubicBezTo>
                      <a:pt x="8" y="6"/>
                      <a:pt x="8" y="5"/>
                      <a:pt x="8" y="5"/>
                    </a:cubicBezTo>
                    <a:cubicBezTo>
                      <a:pt x="9" y="5"/>
                      <a:pt x="9" y="5"/>
                      <a:pt x="9" y="5"/>
                    </a:cubicBezTo>
                    <a:cubicBezTo>
                      <a:pt x="9" y="6"/>
                      <a:pt x="9" y="6"/>
                      <a:pt x="9" y="6"/>
                    </a:cubicBezTo>
                    <a:cubicBezTo>
                      <a:pt x="9" y="7"/>
                      <a:pt x="10" y="6"/>
                      <a:pt x="10" y="6"/>
                    </a:cubicBezTo>
                    <a:cubicBezTo>
                      <a:pt x="11" y="6"/>
                      <a:pt x="12" y="6"/>
                      <a:pt x="12" y="6"/>
                    </a:cubicBezTo>
                    <a:cubicBezTo>
                      <a:pt x="13" y="6"/>
                      <a:pt x="13" y="5"/>
                      <a:pt x="13" y="5"/>
                    </a:cubicBezTo>
                    <a:cubicBezTo>
                      <a:pt x="14" y="5"/>
                      <a:pt x="14" y="6"/>
                      <a:pt x="15" y="6"/>
                    </a:cubicBezTo>
                    <a:cubicBezTo>
                      <a:pt x="15" y="6"/>
                      <a:pt x="15" y="6"/>
                      <a:pt x="16" y="6"/>
                    </a:cubicBezTo>
                    <a:cubicBezTo>
                      <a:pt x="16" y="6"/>
                      <a:pt x="17" y="5"/>
                      <a:pt x="17" y="5"/>
                    </a:cubicBezTo>
                    <a:cubicBezTo>
                      <a:pt x="18" y="5"/>
                      <a:pt x="18" y="5"/>
                      <a:pt x="18" y="6"/>
                    </a:cubicBezTo>
                    <a:cubicBezTo>
                      <a:pt x="19" y="6"/>
                      <a:pt x="19" y="6"/>
                      <a:pt x="19" y="6"/>
                    </a:cubicBezTo>
                    <a:cubicBezTo>
                      <a:pt x="19" y="7"/>
                      <a:pt x="20" y="7"/>
                      <a:pt x="21" y="7"/>
                    </a:cubicBezTo>
                    <a:cubicBezTo>
                      <a:pt x="21" y="7"/>
                      <a:pt x="21" y="7"/>
                      <a:pt x="22" y="6"/>
                    </a:cubicBezTo>
                    <a:cubicBezTo>
                      <a:pt x="22" y="6"/>
                      <a:pt x="23" y="6"/>
                      <a:pt x="23" y="6"/>
                    </a:cubicBezTo>
                    <a:cubicBezTo>
                      <a:pt x="23" y="6"/>
                      <a:pt x="24" y="6"/>
                      <a:pt x="24" y="6"/>
                    </a:cubicBezTo>
                    <a:cubicBezTo>
                      <a:pt x="24" y="6"/>
                      <a:pt x="24" y="5"/>
                      <a:pt x="25" y="5"/>
                    </a:cubicBezTo>
                    <a:cubicBezTo>
                      <a:pt x="25" y="5"/>
                      <a:pt x="25" y="5"/>
                      <a:pt x="25" y="5"/>
                    </a:cubicBezTo>
                    <a:cubicBezTo>
                      <a:pt x="26" y="5"/>
                      <a:pt x="26" y="5"/>
                      <a:pt x="26" y="4"/>
                    </a:cubicBezTo>
                    <a:cubicBezTo>
                      <a:pt x="25" y="4"/>
                      <a:pt x="25" y="4"/>
                      <a:pt x="25" y="3"/>
                    </a:cubicBezTo>
                    <a:cubicBezTo>
                      <a:pt x="25" y="3"/>
                      <a:pt x="24" y="3"/>
                      <a:pt x="24" y="3"/>
                    </a:cubicBezTo>
                    <a:cubicBezTo>
                      <a:pt x="24" y="3"/>
                      <a:pt x="23" y="3"/>
                      <a:pt x="23" y="3"/>
                    </a:cubicBezTo>
                    <a:cubicBezTo>
                      <a:pt x="22" y="3"/>
                      <a:pt x="22" y="3"/>
                      <a:pt x="22" y="3"/>
                    </a:cubicBezTo>
                    <a:cubicBezTo>
                      <a:pt x="21" y="3"/>
                      <a:pt x="21" y="3"/>
                      <a:pt x="21" y="3"/>
                    </a:cubicBezTo>
                    <a:cubicBezTo>
                      <a:pt x="20" y="3"/>
                      <a:pt x="20" y="3"/>
                      <a:pt x="20" y="3"/>
                    </a:cubicBezTo>
                    <a:cubicBezTo>
                      <a:pt x="20" y="3"/>
                      <a:pt x="19" y="3"/>
                      <a:pt x="19" y="3"/>
                    </a:cubicBezTo>
                    <a:cubicBezTo>
                      <a:pt x="18" y="3"/>
                      <a:pt x="18" y="3"/>
                      <a:pt x="18" y="3"/>
                    </a:cubicBezTo>
                    <a:cubicBezTo>
                      <a:pt x="17" y="4"/>
                      <a:pt x="17" y="3"/>
                      <a:pt x="16" y="3"/>
                    </a:cubicBezTo>
                    <a:cubicBezTo>
                      <a:pt x="15" y="4"/>
                      <a:pt x="15" y="4"/>
                      <a:pt x="15" y="4"/>
                    </a:cubicBezTo>
                    <a:cubicBezTo>
                      <a:pt x="14" y="4"/>
                      <a:pt x="14" y="4"/>
                      <a:pt x="13" y="4"/>
                    </a:cubicBezTo>
                    <a:cubicBezTo>
                      <a:pt x="13" y="4"/>
                      <a:pt x="13" y="3"/>
                      <a:pt x="12" y="3"/>
                    </a:cubicBezTo>
                    <a:cubicBezTo>
                      <a:pt x="12" y="3"/>
                      <a:pt x="11" y="3"/>
                      <a:pt x="11" y="3"/>
                    </a:cubicBezTo>
                    <a:cubicBezTo>
                      <a:pt x="11" y="4"/>
                      <a:pt x="11" y="4"/>
                      <a:pt x="10" y="4"/>
                    </a:cubicBezTo>
                    <a:cubicBezTo>
                      <a:pt x="10" y="4"/>
                      <a:pt x="10" y="4"/>
                      <a:pt x="10" y="3"/>
                    </a:cubicBezTo>
                    <a:cubicBezTo>
                      <a:pt x="10" y="3"/>
                      <a:pt x="10" y="3"/>
                      <a:pt x="10" y="3"/>
                    </a:cubicBezTo>
                    <a:cubicBezTo>
                      <a:pt x="10" y="2"/>
                      <a:pt x="11" y="2"/>
                      <a:pt x="11" y="2"/>
                    </a:cubicBezTo>
                    <a:cubicBezTo>
                      <a:pt x="11" y="2"/>
                      <a:pt x="10" y="2"/>
                      <a:pt x="10" y="2"/>
                    </a:cubicBezTo>
                    <a:cubicBezTo>
                      <a:pt x="10" y="2"/>
                      <a:pt x="9" y="1"/>
                      <a:pt x="9" y="1"/>
                    </a:cubicBezTo>
                    <a:cubicBezTo>
                      <a:pt x="9" y="1"/>
                      <a:pt x="8" y="1"/>
                      <a:pt x="8" y="1"/>
                    </a:cubicBezTo>
                    <a:cubicBezTo>
                      <a:pt x="7" y="1"/>
                      <a:pt x="7" y="1"/>
                      <a:pt x="6" y="1"/>
                    </a:cubicBezTo>
                    <a:cubicBezTo>
                      <a:pt x="6" y="1"/>
                      <a:pt x="6" y="1"/>
                      <a:pt x="6" y="1"/>
                    </a:cubicBezTo>
                    <a:cubicBezTo>
                      <a:pt x="5" y="1"/>
                      <a:pt x="5" y="1"/>
                      <a:pt x="5" y="1"/>
                    </a:cubicBezTo>
                    <a:cubicBezTo>
                      <a:pt x="4" y="1"/>
                      <a:pt x="4" y="1"/>
                      <a:pt x="3" y="1"/>
                    </a:cubicBezTo>
                    <a:cubicBezTo>
                      <a:pt x="3" y="1"/>
                      <a:pt x="3" y="1"/>
                      <a:pt x="2" y="1"/>
                    </a:cubicBezTo>
                    <a:cubicBezTo>
                      <a:pt x="2" y="1"/>
                      <a:pt x="1" y="0"/>
                      <a:pt x="1" y="1"/>
                    </a:cubicBezTo>
                    <a:cubicBezTo>
                      <a:pt x="0" y="1"/>
                      <a:pt x="0" y="1"/>
                      <a:pt x="0" y="1"/>
                    </a:cubicBezTo>
                    <a:cubicBezTo>
                      <a:pt x="0" y="2"/>
                      <a:pt x="0" y="2"/>
                      <a:pt x="1" y="2"/>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203"/>
              <p:cNvSpPr>
                <a:spLocks/>
              </p:cNvSpPr>
              <p:nvPr/>
            </p:nvSpPr>
            <p:spPr bwMode="auto">
              <a:xfrm>
                <a:off x="2584452" y="773114"/>
                <a:ext cx="44450" cy="11113"/>
              </a:xfrm>
              <a:custGeom>
                <a:avLst/>
                <a:gdLst>
                  <a:gd name="T0" fmla="*/ 3 w 4"/>
                  <a:gd name="T1" fmla="*/ 0 h 1"/>
                  <a:gd name="T2" fmla="*/ 2 w 4"/>
                  <a:gd name="T3" fmla="*/ 0 h 1"/>
                  <a:gd name="T4" fmla="*/ 1 w 4"/>
                  <a:gd name="T5" fmla="*/ 0 h 1"/>
                  <a:gd name="T6" fmla="*/ 0 w 4"/>
                  <a:gd name="T7" fmla="*/ 1 h 1"/>
                  <a:gd name="T8" fmla="*/ 1 w 4"/>
                  <a:gd name="T9" fmla="*/ 1 h 1"/>
                  <a:gd name="T10" fmla="*/ 2 w 4"/>
                  <a:gd name="T11" fmla="*/ 1 h 1"/>
                  <a:gd name="T12" fmla="*/ 3 w 4"/>
                  <a:gd name="T13" fmla="*/ 1 h 1"/>
                  <a:gd name="T14" fmla="*/ 3 w 4"/>
                  <a:gd name="T15" fmla="*/ 1 h 1"/>
                  <a:gd name="T16" fmla="*/ 4 w 4"/>
                  <a:gd name="T17" fmla="*/ 0 h 1"/>
                  <a:gd name="T18" fmla="*/ 3 w 4"/>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3" y="0"/>
                    </a:moveTo>
                    <a:cubicBezTo>
                      <a:pt x="2" y="0"/>
                      <a:pt x="2" y="0"/>
                      <a:pt x="2" y="0"/>
                    </a:cubicBezTo>
                    <a:cubicBezTo>
                      <a:pt x="2" y="0"/>
                      <a:pt x="1" y="0"/>
                      <a:pt x="1" y="0"/>
                    </a:cubicBezTo>
                    <a:cubicBezTo>
                      <a:pt x="1" y="0"/>
                      <a:pt x="0" y="0"/>
                      <a:pt x="0" y="1"/>
                    </a:cubicBezTo>
                    <a:cubicBezTo>
                      <a:pt x="0" y="1"/>
                      <a:pt x="1" y="1"/>
                      <a:pt x="1" y="1"/>
                    </a:cubicBezTo>
                    <a:cubicBezTo>
                      <a:pt x="2" y="1"/>
                      <a:pt x="2" y="1"/>
                      <a:pt x="2" y="1"/>
                    </a:cubicBezTo>
                    <a:cubicBezTo>
                      <a:pt x="2" y="1"/>
                      <a:pt x="2" y="1"/>
                      <a:pt x="3" y="1"/>
                    </a:cubicBezTo>
                    <a:cubicBezTo>
                      <a:pt x="3" y="1"/>
                      <a:pt x="3" y="1"/>
                      <a:pt x="3" y="1"/>
                    </a:cubicBezTo>
                    <a:cubicBezTo>
                      <a:pt x="4" y="1"/>
                      <a:pt x="4" y="0"/>
                      <a:pt x="4" y="0"/>
                    </a:cubicBezTo>
                    <a:cubicBezTo>
                      <a:pt x="4" y="0"/>
                      <a:pt x="3" y="0"/>
                      <a:pt x="3" y="0"/>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204"/>
              <p:cNvSpPr>
                <a:spLocks/>
              </p:cNvSpPr>
              <p:nvPr/>
            </p:nvSpPr>
            <p:spPr bwMode="auto">
              <a:xfrm>
                <a:off x="2368552" y="1076326"/>
                <a:ext cx="161925" cy="74613"/>
              </a:xfrm>
              <a:custGeom>
                <a:avLst/>
                <a:gdLst>
                  <a:gd name="T0" fmla="*/ 14 w 15"/>
                  <a:gd name="T1" fmla="*/ 5 h 7"/>
                  <a:gd name="T2" fmla="*/ 14 w 15"/>
                  <a:gd name="T3" fmla="*/ 4 h 7"/>
                  <a:gd name="T4" fmla="*/ 13 w 15"/>
                  <a:gd name="T5" fmla="*/ 4 h 7"/>
                  <a:gd name="T6" fmla="*/ 13 w 15"/>
                  <a:gd name="T7" fmla="*/ 4 h 7"/>
                  <a:gd name="T8" fmla="*/ 12 w 15"/>
                  <a:gd name="T9" fmla="*/ 3 h 7"/>
                  <a:gd name="T10" fmla="*/ 11 w 15"/>
                  <a:gd name="T11" fmla="*/ 2 h 7"/>
                  <a:gd name="T12" fmla="*/ 10 w 15"/>
                  <a:gd name="T13" fmla="*/ 1 h 7"/>
                  <a:gd name="T14" fmla="*/ 9 w 15"/>
                  <a:gd name="T15" fmla="*/ 1 h 7"/>
                  <a:gd name="T16" fmla="*/ 9 w 15"/>
                  <a:gd name="T17" fmla="*/ 0 h 7"/>
                  <a:gd name="T18" fmla="*/ 9 w 15"/>
                  <a:gd name="T19" fmla="*/ 0 h 7"/>
                  <a:gd name="T20" fmla="*/ 7 w 15"/>
                  <a:gd name="T21" fmla="*/ 0 h 7"/>
                  <a:gd name="T22" fmla="*/ 6 w 15"/>
                  <a:gd name="T23" fmla="*/ 1 h 7"/>
                  <a:gd name="T24" fmla="*/ 5 w 15"/>
                  <a:gd name="T25" fmla="*/ 2 h 7"/>
                  <a:gd name="T26" fmla="*/ 5 w 15"/>
                  <a:gd name="T27" fmla="*/ 3 h 7"/>
                  <a:gd name="T28" fmla="*/ 4 w 15"/>
                  <a:gd name="T29" fmla="*/ 3 h 7"/>
                  <a:gd name="T30" fmla="*/ 3 w 15"/>
                  <a:gd name="T31" fmla="*/ 4 h 7"/>
                  <a:gd name="T32" fmla="*/ 2 w 15"/>
                  <a:gd name="T33" fmla="*/ 4 h 7"/>
                  <a:gd name="T34" fmla="*/ 2 w 15"/>
                  <a:gd name="T35" fmla="*/ 4 h 7"/>
                  <a:gd name="T36" fmla="*/ 1 w 15"/>
                  <a:gd name="T37" fmla="*/ 5 h 7"/>
                  <a:gd name="T38" fmla="*/ 1 w 15"/>
                  <a:gd name="T39" fmla="*/ 5 h 7"/>
                  <a:gd name="T40" fmla="*/ 1 w 15"/>
                  <a:gd name="T41" fmla="*/ 6 h 7"/>
                  <a:gd name="T42" fmla="*/ 1 w 15"/>
                  <a:gd name="T43" fmla="*/ 5 h 7"/>
                  <a:gd name="T44" fmla="*/ 2 w 15"/>
                  <a:gd name="T45" fmla="*/ 5 h 7"/>
                  <a:gd name="T46" fmla="*/ 3 w 15"/>
                  <a:gd name="T47" fmla="*/ 6 h 7"/>
                  <a:gd name="T48" fmla="*/ 3 w 15"/>
                  <a:gd name="T49" fmla="*/ 7 h 7"/>
                  <a:gd name="T50" fmla="*/ 5 w 15"/>
                  <a:gd name="T51" fmla="*/ 6 h 7"/>
                  <a:gd name="T52" fmla="*/ 5 w 15"/>
                  <a:gd name="T53" fmla="*/ 6 h 7"/>
                  <a:gd name="T54" fmla="*/ 6 w 15"/>
                  <a:gd name="T55" fmla="*/ 6 h 7"/>
                  <a:gd name="T56" fmla="*/ 7 w 15"/>
                  <a:gd name="T57" fmla="*/ 5 h 7"/>
                  <a:gd name="T58" fmla="*/ 8 w 15"/>
                  <a:gd name="T59" fmla="*/ 5 h 7"/>
                  <a:gd name="T60" fmla="*/ 8 w 15"/>
                  <a:gd name="T61" fmla="*/ 4 h 7"/>
                  <a:gd name="T62" fmla="*/ 9 w 15"/>
                  <a:gd name="T63" fmla="*/ 5 h 7"/>
                  <a:gd name="T64" fmla="*/ 10 w 15"/>
                  <a:gd name="T65" fmla="*/ 5 h 7"/>
                  <a:gd name="T66" fmla="*/ 11 w 15"/>
                  <a:gd name="T67" fmla="*/ 6 h 7"/>
                  <a:gd name="T68" fmla="*/ 12 w 15"/>
                  <a:gd name="T69" fmla="*/ 6 h 7"/>
                  <a:gd name="T70" fmla="*/ 13 w 15"/>
                  <a:gd name="T71" fmla="*/ 6 h 7"/>
                  <a:gd name="T72" fmla="*/ 14 w 15"/>
                  <a:gd name="T73" fmla="*/ 6 h 7"/>
                  <a:gd name="T74" fmla="*/ 14 w 15"/>
                  <a:gd name="T7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 h="7">
                    <a:moveTo>
                      <a:pt x="14" y="5"/>
                    </a:moveTo>
                    <a:cubicBezTo>
                      <a:pt x="14" y="5"/>
                      <a:pt x="15" y="4"/>
                      <a:pt x="14" y="4"/>
                    </a:cubicBezTo>
                    <a:cubicBezTo>
                      <a:pt x="14" y="4"/>
                      <a:pt x="14" y="4"/>
                      <a:pt x="13" y="4"/>
                    </a:cubicBezTo>
                    <a:cubicBezTo>
                      <a:pt x="13" y="4"/>
                      <a:pt x="13" y="4"/>
                      <a:pt x="13" y="4"/>
                    </a:cubicBezTo>
                    <a:cubicBezTo>
                      <a:pt x="12" y="4"/>
                      <a:pt x="12" y="3"/>
                      <a:pt x="12" y="3"/>
                    </a:cubicBezTo>
                    <a:cubicBezTo>
                      <a:pt x="12" y="2"/>
                      <a:pt x="12" y="2"/>
                      <a:pt x="11" y="2"/>
                    </a:cubicBezTo>
                    <a:cubicBezTo>
                      <a:pt x="11" y="2"/>
                      <a:pt x="11" y="2"/>
                      <a:pt x="10" y="1"/>
                    </a:cubicBezTo>
                    <a:cubicBezTo>
                      <a:pt x="10" y="1"/>
                      <a:pt x="9" y="1"/>
                      <a:pt x="9" y="1"/>
                    </a:cubicBezTo>
                    <a:cubicBezTo>
                      <a:pt x="9" y="0"/>
                      <a:pt x="9" y="0"/>
                      <a:pt x="9" y="0"/>
                    </a:cubicBezTo>
                    <a:cubicBezTo>
                      <a:pt x="9" y="0"/>
                      <a:pt x="9" y="0"/>
                      <a:pt x="9" y="0"/>
                    </a:cubicBezTo>
                    <a:cubicBezTo>
                      <a:pt x="8" y="0"/>
                      <a:pt x="8" y="0"/>
                      <a:pt x="7" y="0"/>
                    </a:cubicBezTo>
                    <a:cubicBezTo>
                      <a:pt x="7" y="1"/>
                      <a:pt x="7" y="1"/>
                      <a:pt x="6" y="1"/>
                    </a:cubicBezTo>
                    <a:cubicBezTo>
                      <a:pt x="6" y="1"/>
                      <a:pt x="6" y="1"/>
                      <a:pt x="5" y="2"/>
                    </a:cubicBezTo>
                    <a:cubicBezTo>
                      <a:pt x="5" y="2"/>
                      <a:pt x="5" y="2"/>
                      <a:pt x="5" y="3"/>
                    </a:cubicBezTo>
                    <a:cubicBezTo>
                      <a:pt x="4" y="3"/>
                      <a:pt x="4" y="3"/>
                      <a:pt x="4" y="3"/>
                    </a:cubicBezTo>
                    <a:cubicBezTo>
                      <a:pt x="3" y="3"/>
                      <a:pt x="4" y="4"/>
                      <a:pt x="3" y="4"/>
                    </a:cubicBezTo>
                    <a:cubicBezTo>
                      <a:pt x="3" y="4"/>
                      <a:pt x="3" y="4"/>
                      <a:pt x="2" y="4"/>
                    </a:cubicBezTo>
                    <a:cubicBezTo>
                      <a:pt x="2" y="4"/>
                      <a:pt x="2" y="4"/>
                      <a:pt x="2" y="4"/>
                    </a:cubicBezTo>
                    <a:cubicBezTo>
                      <a:pt x="1" y="4"/>
                      <a:pt x="1" y="4"/>
                      <a:pt x="1" y="5"/>
                    </a:cubicBezTo>
                    <a:cubicBezTo>
                      <a:pt x="1" y="5"/>
                      <a:pt x="1" y="5"/>
                      <a:pt x="1" y="5"/>
                    </a:cubicBezTo>
                    <a:cubicBezTo>
                      <a:pt x="1" y="5"/>
                      <a:pt x="0" y="6"/>
                      <a:pt x="1" y="6"/>
                    </a:cubicBezTo>
                    <a:cubicBezTo>
                      <a:pt x="1" y="6"/>
                      <a:pt x="1" y="6"/>
                      <a:pt x="1" y="5"/>
                    </a:cubicBezTo>
                    <a:cubicBezTo>
                      <a:pt x="2" y="5"/>
                      <a:pt x="2" y="5"/>
                      <a:pt x="2" y="5"/>
                    </a:cubicBezTo>
                    <a:cubicBezTo>
                      <a:pt x="3" y="6"/>
                      <a:pt x="3" y="6"/>
                      <a:pt x="3" y="6"/>
                    </a:cubicBezTo>
                    <a:cubicBezTo>
                      <a:pt x="3" y="6"/>
                      <a:pt x="3" y="7"/>
                      <a:pt x="3" y="7"/>
                    </a:cubicBezTo>
                    <a:cubicBezTo>
                      <a:pt x="4" y="7"/>
                      <a:pt x="4" y="7"/>
                      <a:pt x="5" y="6"/>
                    </a:cubicBezTo>
                    <a:cubicBezTo>
                      <a:pt x="5" y="6"/>
                      <a:pt x="5" y="6"/>
                      <a:pt x="5" y="6"/>
                    </a:cubicBezTo>
                    <a:cubicBezTo>
                      <a:pt x="6" y="6"/>
                      <a:pt x="6" y="6"/>
                      <a:pt x="6" y="6"/>
                    </a:cubicBezTo>
                    <a:cubicBezTo>
                      <a:pt x="7" y="5"/>
                      <a:pt x="7" y="5"/>
                      <a:pt x="7" y="5"/>
                    </a:cubicBezTo>
                    <a:cubicBezTo>
                      <a:pt x="7" y="5"/>
                      <a:pt x="7" y="5"/>
                      <a:pt x="8" y="5"/>
                    </a:cubicBezTo>
                    <a:cubicBezTo>
                      <a:pt x="8" y="5"/>
                      <a:pt x="8" y="4"/>
                      <a:pt x="8" y="4"/>
                    </a:cubicBezTo>
                    <a:cubicBezTo>
                      <a:pt x="9" y="4"/>
                      <a:pt x="9" y="4"/>
                      <a:pt x="9" y="5"/>
                    </a:cubicBezTo>
                    <a:cubicBezTo>
                      <a:pt x="9" y="5"/>
                      <a:pt x="9" y="5"/>
                      <a:pt x="10" y="5"/>
                    </a:cubicBezTo>
                    <a:cubicBezTo>
                      <a:pt x="10" y="6"/>
                      <a:pt x="11" y="6"/>
                      <a:pt x="11" y="6"/>
                    </a:cubicBezTo>
                    <a:cubicBezTo>
                      <a:pt x="11" y="6"/>
                      <a:pt x="12" y="6"/>
                      <a:pt x="12" y="6"/>
                    </a:cubicBezTo>
                    <a:cubicBezTo>
                      <a:pt x="12" y="6"/>
                      <a:pt x="13" y="6"/>
                      <a:pt x="13" y="6"/>
                    </a:cubicBezTo>
                    <a:cubicBezTo>
                      <a:pt x="13" y="6"/>
                      <a:pt x="13" y="6"/>
                      <a:pt x="14" y="6"/>
                    </a:cubicBezTo>
                    <a:cubicBezTo>
                      <a:pt x="14" y="7"/>
                      <a:pt x="14" y="6"/>
                      <a:pt x="14" y="5"/>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206"/>
              <p:cNvSpPr>
                <a:spLocks/>
              </p:cNvSpPr>
              <p:nvPr/>
            </p:nvSpPr>
            <p:spPr bwMode="auto">
              <a:xfrm>
                <a:off x="2413001" y="1150939"/>
                <a:ext cx="63500" cy="33338"/>
              </a:xfrm>
              <a:custGeom>
                <a:avLst/>
                <a:gdLst>
                  <a:gd name="T0" fmla="*/ 4 w 6"/>
                  <a:gd name="T1" fmla="*/ 2 h 3"/>
                  <a:gd name="T2" fmla="*/ 5 w 6"/>
                  <a:gd name="T3" fmla="*/ 1 h 3"/>
                  <a:gd name="T4" fmla="*/ 5 w 6"/>
                  <a:gd name="T5" fmla="*/ 0 h 3"/>
                  <a:gd name="T6" fmla="*/ 5 w 6"/>
                  <a:gd name="T7" fmla="*/ 0 h 3"/>
                  <a:gd name="T8" fmla="*/ 3 w 6"/>
                  <a:gd name="T9" fmla="*/ 0 h 3"/>
                  <a:gd name="T10" fmla="*/ 2 w 6"/>
                  <a:gd name="T11" fmla="*/ 0 h 3"/>
                  <a:gd name="T12" fmla="*/ 1 w 6"/>
                  <a:gd name="T13" fmla="*/ 1 h 3"/>
                  <a:gd name="T14" fmla="*/ 1 w 6"/>
                  <a:gd name="T15" fmla="*/ 2 h 3"/>
                  <a:gd name="T16" fmla="*/ 1 w 6"/>
                  <a:gd name="T17" fmla="*/ 2 h 3"/>
                  <a:gd name="T18" fmla="*/ 2 w 6"/>
                  <a:gd name="T19" fmla="*/ 2 h 3"/>
                  <a:gd name="T20" fmla="*/ 3 w 6"/>
                  <a:gd name="T21" fmla="*/ 2 h 3"/>
                  <a:gd name="T22" fmla="*/ 4 w 6"/>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
                    <a:moveTo>
                      <a:pt x="4" y="2"/>
                    </a:moveTo>
                    <a:cubicBezTo>
                      <a:pt x="5" y="1"/>
                      <a:pt x="5" y="1"/>
                      <a:pt x="5" y="1"/>
                    </a:cubicBezTo>
                    <a:cubicBezTo>
                      <a:pt x="5" y="1"/>
                      <a:pt x="6" y="1"/>
                      <a:pt x="5" y="0"/>
                    </a:cubicBezTo>
                    <a:cubicBezTo>
                      <a:pt x="5" y="0"/>
                      <a:pt x="5" y="0"/>
                      <a:pt x="5" y="0"/>
                    </a:cubicBezTo>
                    <a:cubicBezTo>
                      <a:pt x="4" y="0"/>
                      <a:pt x="4" y="0"/>
                      <a:pt x="3" y="0"/>
                    </a:cubicBezTo>
                    <a:cubicBezTo>
                      <a:pt x="3" y="0"/>
                      <a:pt x="3" y="0"/>
                      <a:pt x="2" y="0"/>
                    </a:cubicBezTo>
                    <a:cubicBezTo>
                      <a:pt x="2" y="1"/>
                      <a:pt x="2" y="1"/>
                      <a:pt x="1" y="1"/>
                    </a:cubicBezTo>
                    <a:cubicBezTo>
                      <a:pt x="1" y="1"/>
                      <a:pt x="1" y="1"/>
                      <a:pt x="1" y="2"/>
                    </a:cubicBezTo>
                    <a:cubicBezTo>
                      <a:pt x="0" y="2"/>
                      <a:pt x="0" y="2"/>
                      <a:pt x="1" y="2"/>
                    </a:cubicBezTo>
                    <a:cubicBezTo>
                      <a:pt x="1" y="3"/>
                      <a:pt x="1" y="2"/>
                      <a:pt x="2" y="2"/>
                    </a:cubicBezTo>
                    <a:cubicBezTo>
                      <a:pt x="2" y="2"/>
                      <a:pt x="2" y="2"/>
                      <a:pt x="3" y="2"/>
                    </a:cubicBezTo>
                    <a:cubicBezTo>
                      <a:pt x="3" y="2"/>
                      <a:pt x="4" y="2"/>
                      <a:pt x="4"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207"/>
              <p:cNvSpPr>
                <a:spLocks/>
              </p:cNvSpPr>
              <p:nvPr/>
            </p:nvSpPr>
            <p:spPr bwMode="auto">
              <a:xfrm>
                <a:off x="2552701" y="1130301"/>
                <a:ext cx="22225" cy="20638"/>
              </a:xfrm>
              <a:custGeom>
                <a:avLst/>
                <a:gdLst>
                  <a:gd name="T0" fmla="*/ 1 w 2"/>
                  <a:gd name="T1" fmla="*/ 1 h 2"/>
                  <a:gd name="T2" fmla="*/ 1 w 2"/>
                  <a:gd name="T3" fmla="*/ 0 h 2"/>
                  <a:gd name="T4" fmla="*/ 0 w 2"/>
                  <a:gd name="T5" fmla="*/ 1 h 2"/>
                  <a:gd name="T6" fmla="*/ 1 w 2"/>
                  <a:gd name="T7" fmla="*/ 2 h 2"/>
                  <a:gd name="T8" fmla="*/ 1 w 2"/>
                  <a:gd name="T9" fmla="*/ 2 h 2"/>
                  <a:gd name="T10" fmla="*/ 2 w 2"/>
                  <a:gd name="T11" fmla="*/ 1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0"/>
                      <a:pt x="1" y="0"/>
                      <a:pt x="1" y="0"/>
                    </a:cubicBezTo>
                    <a:cubicBezTo>
                      <a:pt x="0" y="1"/>
                      <a:pt x="0" y="1"/>
                      <a:pt x="0" y="1"/>
                    </a:cubicBezTo>
                    <a:cubicBezTo>
                      <a:pt x="0" y="1"/>
                      <a:pt x="0" y="1"/>
                      <a:pt x="1" y="2"/>
                    </a:cubicBezTo>
                    <a:cubicBezTo>
                      <a:pt x="1" y="2"/>
                      <a:pt x="1" y="2"/>
                      <a:pt x="1" y="2"/>
                    </a:cubicBezTo>
                    <a:cubicBezTo>
                      <a:pt x="1" y="2"/>
                      <a:pt x="2" y="2"/>
                      <a:pt x="2" y="1"/>
                    </a:cubicBezTo>
                    <a:cubicBezTo>
                      <a:pt x="2" y="1"/>
                      <a:pt x="2"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208"/>
              <p:cNvSpPr>
                <a:spLocks/>
              </p:cNvSpPr>
              <p:nvPr/>
            </p:nvSpPr>
            <p:spPr bwMode="auto">
              <a:xfrm>
                <a:off x="2584451" y="1130301"/>
                <a:ext cx="11113" cy="11113"/>
              </a:xfrm>
              <a:custGeom>
                <a:avLst/>
                <a:gdLst>
                  <a:gd name="T0" fmla="*/ 0 w 1"/>
                  <a:gd name="T1" fmla="*/ 1 h 1"/>
                  <a:gd name="T2" fmla="*/ 1 w 1"/>
                  <a:gd name="T3" fmla="*/ 1 h 1"/>
                  <a:gd name="T4" fmla="*/ 1 w 1"/>
                  <a:gd name="T5" fmla="*/ 1 h 1"/>
                  <a:gd name="T6" fmla="*/ 1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1" y="1"/>
                      <a:pt x="1" y="1"/>
                      <a:pt x="1" y="1"/>
                    </a:cubicBezTo>
                    <a:cubicBezTo>
                      <a:pt x="1" y="0"/>
                      <a:pt x="1" y="0"/>
                      <a:pt x="1" y="0"/>
                    </a:cubicBezTo>
                    <a:cubicBezTo>
                      <a:pt x="0" y="0"/>
                      <a:pt x="0" y="0"/>
                      <a:pt x="0" y="0"/>
                    </a:cubicBezTo>
                    <a:cubicBezTo>
                      <a:pt x="0" y="0"/>
                      <a:pt x="0" y="0"/>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209"/>
              <p:cNvSpPr>
                <a:spLocks/>
              </p:cNvSpPr>
              <p:nvPr/>
            </p:nvSpPr>
            <p:spPr bwMode="auto">
              <a:xfrm>
                <a:off x="2628901" y="968376"/>
                <a:ext cx="31750" cy="31750"/>
              </a:xfrm>
              <a:custGeom>
                <a:avLst/>
                <a:gdLst>
                  <a:gd name="T0" fmla="*/ 2 w 3"/>
                  <a:gd name="T1" fmla="*/ 1 h 3"/>
                  <a:gd name="T2" fmla="*/ 1 w 3"/>
                  <a:gd name="T3" fmla="*/ 2 h 3"/>
                  <a:gd name="T4" fmla="*/ 0 w 3"/>
                  <a:gd name="T5" fmla="*/ 2 h 3"/>
                  <a:gd name="T6" fmla="*/ 1 w 3"/>
                  <a:gd name="T7" fmla="*/ 3 h 3"/>
                  <a:gd name="T8" fmla="*/ 3 w 3"/>
                  <a:gd name="T9" fmla="*/ 2 h 3"/>
                  <a:gd name="T10" fmla="*/ 3 w 3"/>
                  <a:gd name="T11" fmla="*/ 2 h 3"/>
                  <a:gd name="T12" fmla="*/ 3 w 3"/>
                  <a:gd name="T13" fmla="*/ 1 h 3"/>
                  <a:gd name="T14" fmla="*/ 2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1"/>
                    </a:moveTo>
                    <a:cubicBezTo>
                      <a:pt x="2" y="2"/>
                      <a:pt x="1" y="1"/>
                      <a:pt x="1" y="2"/>
                    </a:cubicBezTo>
                    <a:cubicBezTo>
                      <a:pt x="1" y="2"/>
                      <a:pt x="0" y="2"/>
                      <a:pt x="0" y="2"/>
                    </a:cubicBezTo>
                    <a:cubicBezTo>
                      <a:pt x="0" y="3"/>
                      <a:pt x="1" y="3"/>
                      <a:pt x="1" y="3"/>
                    </a:cubicBezTo>
                    <a:cubicBezTo>
                      <a:pt x="2" y="3"/>
                      <a:pt x="2" y="2"/>
                      <a:pt x="3" y="2"/>
                    </a:cubicBezTo>
                    <a:cubicBezTo>
                      <a:pt x="3" y="2"/>
                      <a:pt x="3" y="2"/>
                      <a:pt x="3" y="2"/>
                    </a:cubicBezTo>
                    <a:cubicBezTo>
                      <a:pt x="3" y="1"/>
                      <a:pt x="3" y="1"/>
                      <a:pt x="3" y="1"/>
                    </a:cubicBezTo>
                    <a:cubicBezTo>
                      <a:pt x="3" y="0"/>
                      <a:pt x="3"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210"/>
              <p:cNvSpPr>
                <a:spLocks/>
              </p:cNvSpPr>
              <p:nvPr/>
            </p:nvSpPr>
            <p:spPr bwMode="auto">
              <a:xfrm>
                <a:off x="2574926" y="687389"/>
                <a:ext cx="182563" cy="85725"/>
              </a:xfrm>
              <a:custGeom>
                <a:avLst/>
                <a:gdLst>
                  <a:gd name="T0" fmla="*/ 1 w 17"/>
                  <a:gd name="T1" fmla="*/ 5 h 8"/>
                  <a:gd name="T2" fmla="*/ 2 w 17"/>
                  <a:gd name="T3" fmla="*/ 5 h 8"/>
                  <a:gd name="T4" fmla="*/ 4 w 17"/>
                  <a:gd name="T5" fmla="*/ 5 h 8"/>
                  <a:gd name="T6" fmla="*/ 5 w 17"/>
                  <a:gd name="T7" fmla="*/ 5 h 8"/>
                  <a:gd name="T8" fmla="*/ 6 w 17"/>
                  <a:gd name="T9" fmla="*/ 5 h 8"/>
                  <a:gd name="T10" fmla="*/ 6 w 17"/>
                  <a:gd name="T11" fmla="*/ 5 h 8"/>
                  <a:gd name="T12" fmla="*/ 4 w 17"/>
                  <a:gd name="T13" fmla="*/ 5 h 8"/>
                  <a:gd name="T14" fmla="*/ 3 w 17"/>
                  <a:gd name="T15" fmla="*/ 6 h 8"/>
                  <a:gd name="T16" fmla="*/ 2 w 17"/>
                  <a:gd name="T17" fmla="*/ 5 h 8"/>
                  <a:gd name="T18" fmla="*/ 1 w 17"/>
                  <a:gd name="T19" fmla="*/ 5 h 8"/>
                  <a:gd name="T20" fmla="*/ 2 w 17"/>
                  <a:gd name="T21" fmla="*/ 6 h 8"/>
                  <a:gd name="T22" fmla="*/ 3 w 17"/>
                  <a:gd name="T23" fmla="*/ 7 h 8"/>
                  <a:gd name="T24" fmla="*/ 3 w 17"/>
                  <a:gd name="T25" fmla="*/ 7 h 8"/>
                  <a:gd name="T26" fmla="*/ 5 w 17"/>
                  <a:gd name="T27" fmla="*/ 7 h 8"/>
                  <a:gd name="T28" fmla="*/ 7 w 17"/>
                  <a:gd name="T29" fmla="*/ 7 h 8"/>
                  <a:gd name="T30" fmla="*/ 7 w 17"/>
                  <a:gd name="T31" fmla="*/ 7 h 8"/>
                  <a:gd name="T32" fmla="*/ 8 w 17"/>
                  <a:gd name="T33" fmla="*/ 6 h 8"/>
                  <a:gd name="T34" fmla="*/ 9 w 17"/>
                  <a:gd name="T35" fmla="*/ 6 h 8"/>
                  <a:gd name="T36" fmla="*/ 11 w 17"/>
                  <a:gd name="T37" fmla="*/ 6 h 8"/>
                  <a:gd name="T38" fmla="*/ 12 w 17"/>
                  <a:gd name="T39" fmla="*/ 5 h 8"/>
                  <a:gd name="T40" fmla="*/ 13 w 17"/>
                  <a:gd name="T41" fmla="*/ 5 h 8"/>
                  <a:gd name="T42" fmla="*/ 15 w 17"/>
                  <a:gd name="T43" fmla="*/ 5 h 8"/>
                  <a:gd name="T44" fmla="*/ 16 w 17"/>
                  <a:gd name="T45" fmla="*/ 5 h 8"/>
                  <a:gd name="T46" fmla="*/ 17 w 17"/>
                  <a:gd name="T47" fmla="*/ 5 h 8"/>
                  <a:gd name="T48" fmla="*/ 17 w 17"/>
                  <a:gd name="T49" fmla="*/ 3 h 8"/>
                  <a:gd name="T50" fmla="*/ 16 w 17"/>
                  <a:gd name="T51" fmla="*/ 4 h 8"/>
                  <a:gd name="T52" fmla="*/ 15 w 17"/>
                  <a:gd name="T53" fmla="*/ 4 h 8"/>
                  <a:gd name="T54" fmla="*/ 14 w 17"/>
                  <a:gd name="T55" fmla="*/ 4 h 8"/>
                  <a:gd name="T56" fmla="*/ 15 w 17"/>
                  <a:gd name="T57" fmla="*/ 3 h 8"/>
                  <a:gd name="T58" fmla="*/ 15 w 17"/>
                  <a:gd name="T59" fmla="*/ 3 h 8"/>
                  <a:gd name="T60" fmla="*/ 15 w 17"/>
                  <a:gd name="T61" fmla="*/ 2 h 8"/>
                  <a:gd name="T62" fmla="*/ 14 w 17"/>
                  <a:gd name="T63" fmla="*/ 3 h 8"/>
                  <a:gd name="T64" fmla="*/ 13 w 17"/>
                  <a:gd name="T65" fmla="*/ 3 h 8"/>
                  <a:gd name="T66" fmla="*/ 13 w 17"/>
                  <a:gd name="T67" fmla="*/ 2 h 8"/>
                  <a:gd name="T68" fmla="*/ 12 w 17"/>
                  <a:gd name="T69" fmla="*/ 2 h 8"/>
                  <a:gd name="T70" fmla="*/ 11 w 17"/>
                  <a:gd name="T71" fmla="*/ 2 h 8"/>
                  <a:gd name="T72" fmla="*/ 10 w 17"/>
                  <a:gd name="T73" fmla="*/ 1 h 8"/>
                  <a:gd name="T74" fmla="*/ 9 w 17"/>
                  <a:gd name="T75" fmla="*/ 1 h 8"/>
                  <a:gd name="T76" fmla="*/ 8 w 17"/>
                  <a:gd name="T77" fmla="*/ 1 h 8"/>
                  <a:gd name="T78" fmla="*/ 7 w 17"/>
                  <a:gd name="T79" fmla="*/ 1 h 8"/>
                  <a:gd name="T80" fmla="*/ 5 w 17"/>
                  <a:gd name="T81" fmla="*/ 1 h 8"/>
                  <a:gd name="T82" fmla="*/ 4 w 17"/>
                  <a:gd name="T83" fmla="*/ 2 h 8"/>
                  <a:gd name="T84" fmla="*/ 3 w 17"/>
                  <a:gd name="T85" fmla="*/ 3 h 8"/>
                  <a:gd name="T86" fmla="*/ 1 w 17"/>
                  <a:gd name="T87" fmla="*/ 3 h 8"/>
                  <a:gd name="T88" fmla="*/ 0 w 17"/>
                  <a:gd name="T89" fmla="*/ 3 h 8"/>
                  <a:gd name="T90" fmla="*/ 0 w 17"/>
                  <a:gd name="T91" fmla="*/ 3 h 8"/>
                  <a:gd name="T92" fmla="*/ 0 w 17"/>
                  <a:gd name="T93" fmla="*/ 4 h 8"/>
                  <a:gd name="T94" fmla="*/ 1 w 17"/>
                  <a:gd name="T9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8">
                    <a:moveTo>
                      <a:pt x="1" y="5"/>
                    </a:moveTo>
                    <a:cubicBezTo>
                      <a:pt x="2" y="5"/>
                      <a:pt x="2" y="5"/>
                      <a:pt x="2" y="5"/>
                    </a:cubicBezTo>
                    <a:cubicBezTo>
                      <a:pt x="3" y="5"/>
                      <a:pt x="3" y="5"/>
                      <a:pt x="4" y="5"/>
                    </a:cubicBezTo>
                    <a:cubicBezTo>
                      <a:pt x="4" y="5"/>
                      <a:pt x="5" y="5"/>
                      <a:pt x="5" y="5"/>
                    </a:cubicBezTo>
                    <a:cubicBezTo>
                      <a:pt x="6" y="4"/>
                      <a:pt x="7" y="4"/>
                      <a:pt x="6" y="5"/>
                    </a:cubicBezTo>
                    <a:cubicBezTo>
                      <a:pt x="6" y="5"/>
                      <a:pt x="6" y="5"/>
                      <a:pt x="6" y="5"/>
                    </a:cubicBezTo>
                    <a:cubicBezTo>
                      <a:pt x="5" y="5"/>
                      <a:pt x="5" y="5"/>
                      <a:pt x="4" y="5"/>
                    </a:cubicBezTo>
                    <a:cubicBezTo>
                      <a:pt x="4" y="5"/>
                      <a:pt x="4" y="6"/>
                      <a:pt x="3" y="6"/>
                    </a:cubicBezTo>
                    <a:cubicBezTo>
                      <a:pt x="3" y="6"/>
                      <a:pt x="3" y="5"/>
                      <a:pt x="2" y="5"/>
                    </a:cubicBezTo>
                    <a:cubicBezTo>
                      <a:pt x="2" y="5"/>
                      <a:pt x="2" y="5"/>
                      <a:pt x="1" y="5"/>
                    </a:cubicBezTo>
                    <a:cubicBezTo>
                      <a:pt x="1" y="6"/>
                      <a:pt x="1" y="6"/>
                      <a:pt x="2" y="6"/>
                    </a:cubicBezTo>
                    <a:cubicBezTo>
                      <a:pt x="2" y="7"/>
                      <a:pt x="2" y="7"/>
                      <a:pt x="3" y="7"/>
                    </a:cubicBezTo>
                    <a:cubicBezTo>
                      <a:pt x="3" y="7"/>
                      <a:pt x="3" y="7"/>
                      <a:pt x="3" y="7"/>
                    </a:cubicBezTo>
                    <a:cubicBezTo>
                      <a:pt x="4" y="7"/>
                      <a:pt x="4" y="7"/>
                      <a:pt x="5" y="7"/>
                    </a:cubicBezTo>
                    <a:cubicBezTo>
                      <a:pt x="5" y="7"/>
                      <a:pt x="6" y="8"/>
                      <a:pt x="7" y="7"/>
                    </a:cubicBezTo>
                    <a:cubicBezTo>
                      <a:pt x="7" y="7"/>
                      <a:pt x="7" y="7"/>
                      <a:pt x="7" y="7"/>
                    </a:cubicBezTo>
                    <a:cubicBezTo>
                      <a:pt x="7" y="7"/>
                      <a:pt x="8" y="6"/>
                      <a:pt x="8" y="6"/>
                    </a:cubicBezTo>
                    <a:cubicBezTo>
                      <a:pt x="8" y="6"/>
                      <a:pt x="8" y="6"/>
                      <a:pt x="9" y="6"/>
                    </a:cubicBezTo>
                    <a:cubicBezTo>
                      <a:pt x="9" y="6"/>
                      <a:pt x="10" y="6"/>
                      <a:pt x="11" y="6"/>
                    </a:cubicBezTo>
                    <a:cubicBezTo>
                      <a:pt x="11" y="6"/>
                      <a:pt x="12" y="5"/>
                      <a:pt x="12" y="5"/>
                    </a:cubicBezTo>
                    <a:cubicBezTo>
                      <a:pt x="13" y="5"/>
                      <a:pt x="13" y="5"/>
                      <a:pt x="13" y="5"/>
                    </a:cubicBezTo>
                    <a:cubicBezTo>
                      <a:pt x="14" y="5"/>
                      <a:pt x="14" y="5"/>
                      <a:pt x="15" y="5"/>
                    </a:cubicBezTo>
                    <a:cubicBezTo>
                      <a:pt x="15" y="5"/>
                      <a:pt x="15" y="5"/>
                      <a:pt x="16" y="5"/>
                    </a:cubicBezTo>
                    <a:cubicBezTo>
                      <a:pt x="16" y="5"/>
                      <a:pt x="16" y="5"/>
                      <a:pt x="17" y="5"/>
                    </a:cubicBezTo>
                    <a:cubicBezTo>
                      <a:pt x="17" y="4"/>
                      <a:pt x="17" y="3"/>
                      <a:pt x="17" y="3"/>
                    </a:cubicBezTo>
                    <a:cubicBezTo>
                      <a:pt x="16" y="3"/>
                      <a:pt x="16" y="4"/>
                      <a:pt x="16" y="4"/>
                    </a:cubicBezTo>
                    <a:cubicBezTo>
                      <a:pt x="16" y="4"/>
                      <a:pt x="16" y="4"/>
                      <a:pt x="15" y="4"/>
                    </a:cubicBezTo>
                    <a:cubicBezTo>
                      <a:pt x="15" y="4"/>
                      <a:pt x="14" y="4"/>
                      <a:pt x="14" y="4"/>
                    </a:cubicBezTo>
                    <a:cubicBezTo>
                      <a:pt x="14" y="4"/>
                      <a:pt x="15" y="4"/>
                      <a:pt x="15" y="3"/>
                    </a:cubicBezTo>
                    <a:cubicBezTo>
                      <a:pt x="15" y="3"/>
                      <a:pt x="15" y="3"/>
                      <a:pt x="15" y="3"/>
                    </a:cubicBezTo>
                    <a:cubicBezTo>
                      <a:pt x="15" y="2"/>
                      <a:pt x="15" y="2"/>
                      <a:pt x="15" y="2"/>
                    </a:cubicBezTo>
                    <a:cubicBezTo>
                      <a:pt x="14" y="2"/>
                      <a:pt x="14" y="3"/>
                      <a:pt x="14" y="3"/>
                    </a:cubicBezTo>
                    <a:cubicBezTo>
                      <a:pt x="13" y="3"/>
                      <a:pt x="13" y="3"/>
                      <a:pt x="13" y="3"/>
                    </a:cubicBezTo>
                    <a:cubicBezTo>
                      <a:pt x="13" y="3"/>
                      <a:pt x="13" y="2"/>
                      <a:pt x="13" y="2"/>
                    </a:cubicBezTo>
                    <a:cubicBezTo>
                      <a:pt x="12" y="2"/>
                      <a:pt x="12" y="2"/>
                      <a:pt x="12" y="2"/>
                    </a:cubicBezTo>
                    <a:cubicBezTo>
                      <a:pt x="11" y="2"/>
                      <a:pt x="11" y="2"/>
                      <a:pt x="11" y="2"/>
                    </a:cubicBezTo>
                    <a:cubicBezTo>
                      <a:pt x="10" y="2"/>
                      <a:pt x="10" y="2"/>
                      <a:pt x="10" y="1"/>
                    </a:cubicBezTo>
                    <a:cubicBezTo>
                      <a:pt x="10" y="1"/>
                      <a:pt x="10" y="1"/>
                      <a:pt x="9" y="1"/>
                    </a:cubicBezTo>
                    <a:cubicBezTo>
                      <a:pt x="9" y="0"/>
                      <a:pt x="8" y="0"/>
                      <a:pt x="8" y="1"/>
                    </a:cubicBezTo>
                    <a:cubicBezTo>
                      <a:pt x="7" y="1"/>
                      <a:pt x="7" y="1"/>
                      <a:pt x="7" y="1"/>
                    </a:cubicBezTo>
                    <a:cubicBezTo>
                      <a:pt x="6" y="1"/>
                      <a:pt x="6" y="1"/>
                      <a:pt x="5" y="1"/>
                    </a:cubicBezTo>
                    <a:cubicBezTo>
                      <a:pt x="5" y="2"/>
                      <a:pt x="5" y="2"/>
                      <a:pt x="4" y="2"/>
                    </a:cubicBezTo>
                    <a:cubicBezTo>
                      <a:pt x="4" y="2"/>
                      <a:pt x="3" y="2"/>
                      <a:pt x="3" y="3"/>
                    </a:cubicBezTo>
                    <a:cubicBezTo>
                      <a:pt x="2" y="3"/>
                      <a:pt x="2" y="3"/>
                      <a:pt x="1" y="3"/>
                    </a:cubicBezTo>
                    <a:cubicBezTo>
                      <a:pt x="1" y="3"/>
                      <a:pt x="1" y="3"/>
                      <a:pt x="0" y="3"/>
                    </a:cubicBezTo>
                    <a:cubicBezTo>
                      <a:pt x="0" y="3"/>
                      <a:pt x="0" y="3"/>
                      <a:pt x="0" y="3"/>
                    </a:cubicBezTo>
                    <a:cubicBezTo>
                      <a:pt x="0" y="4"/>
                      <a:pt x="0" y="4"/>
                      <a:pt x="0" y="4"/>
                    </a:cubicBezTo>
                    <a:cubicBezTo>
                      <a:pt x="0" y="5"/>
                      <a:pt x="1" y="5"/>
                      <a:pt x="1" y="5"/>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211"/>
              <p:cNvSpPr>
                <a:spLocks/>
              </p:cNvSpPr>
              <p:nvPr/>
            </p:nvSpPr>
            <p:spPr bwMode="auto">
              <a:xfrm>
                <a:off x="2606676" y="654051"/>
                <a:ext cx="593725" cy="173038"/>
              </a:xfrm>
              <a:custGeom>
                <a:avLst/>
                <a:gdLst>
                  <a:gd name="T0" fmla="*/ 53 w 55"/>
                  <a:gd name="T1" fmla="*/ 2 h 16"/>
                  <a:gd name="T2" fmla="*/ 50 w 55"/>
                  <a:gd name="T3" fmla="*/ 1 h 16"/>
                  <a:gd name="T4" fmla="*/ 48 w 55"/>
                  <a:gd name="T5" fmla="*/ 1 h 16"/>
                  <a:gd name="T6" fmla="*/ 43 w 55"/>
                  <a:gd name="T7" fmla="*/ 1 h 16"/>
                  <a:gd name="T8" fmla="*/ 41 w 55"/>
                  <a:gd name="T9" fmla="*/ 1 h 16"/>
                  <a:gd name="T10" fmla="*/ 39 w 55"/>
                  <a:gd name="T11" fmla="*/ 1 h 16"/>
                  <a:gd name="T12" fmla="*/ 37 w 55"/>
                  <a:gd name="T13" fmla="*/ 0 h 16"/>
                  <a:gd name="T14" fmla="*/ 34 w 55"/>
                  <a:gd name="T15" fmla="*/ 1 h 16"/>
                  <a:gd name="T16" fmla="*/ 31 w 55"/>
                  <a:gd name="T17" fmla="*/ 1 h 16"/>
                  <a:gd name="T18" fmla="*/ 29 w 55"/>
                  <a:gd name="T19" fmla="*/ 1 h 16"/>
                  <a:gd name="T20" fmla="*/ 26 w 55"/>
                  <a:gd name="T21" fmla="*/ 1 h 16"/>
                  <a:gd name="T22" fmla="*/ 24 w 55"/>
                  <a:gd name="T23" fmla="*/ 2 h 16"/>
                  <a:gd name="T24" fmla="*/ 22 w 55"/>
                  <a:gd name="T25" fmla="*/ 2 h 16"/>
                  <a:gd name="T26" fmla="*/ 19 w 55"/>
                  <a:gd name="T27" fmla="*/ 2 h 16"/>
                  <a:gd name="T28" fmla="*/ 17 w 55"/>
                  <a:gd name="T29" fmla="*/ 3 h 16"/>
                  <a:gd name="T30" fmla="*/ 12 w 55"/>
                  <a:gd name="T31" fmla="*/ 3 h 16"/>
                  <a:gd name="T32" fmla="*/ 9 w 55"/>
                  <a:gd name="T33" fmla="*/ 3 h 16"/>
                  <a:gd name="T34" fmla="*/ 10 w 55"/>
                  <a:gd name="T35" fmla="*/ 4 h 16"/>
                  <a:gd name="T36" fmla="*/ 12 w 55"/>
                  <a:gd name="T37" fmla="*/ 5 h 16"/>
                  <a:gd name="T38" fmla="*/ 14 w 55"/>
                  <a:gd name="T39" fmla="*/ 5 h 16"/>
                  <a:gd name="T40" fmla="*/ 18 w 55"/>
                  <a:gd name="T41" fmla="*/ 5 h 16"/>
                  <a:gd name="T42" fmla="*/ 20 w 55"/>
                  <a:gd name="T43" fmla="*/ 5 h 16"/>
                  <a:gd name="T44" fmla="*/ 17 w 55"/>
                  <a:gd name="T45" fmla="*/ 6 h 16"/>
                  <a:gd name="T46" fmla="*/ 14 w 55"/>
                  <a:gd name="T47" fmla="*/ 6 h 16"/>
                  <a:gd name="T48" fmla="*/ 15 w 55"/>
                  <a:gd name="T49" fmla="*/ 8 h 16"/>
                  <a:gd name="T50" fmla="*/ 16 w 55"/>
                  <a:gd name="T51" fmla="*/ 8 h 16"/>
                  <a:gd name="T52" fmla="*/ 15 w 55"/>
                  <a:gd name="T53" fmla="*/ 9 h 16"/>
                  <a:gd name="T54" fmla="*/ 12 w 55"/>
                  <a:gd name="T55" fmla="*/ 9 h 16"/>
                  <a:gd name="T56" fmla="*/ 10 w 55"/>
                  <a:gd name="T57" fmla="*/ 9 h 16"/>
                  <a:gd name="T58" fmla="*/ 8 w 55"/>
                  <a:gd name="T59" fmla="*/ 10 h 16"/>
                  <a:gd name="T60" fmla="*/ 6 w 55"/>
                  <a:gd name="T61" fmla="*/ 10 h 16"/>
                  <a:gd name="T62" fmla="*/ 5 w 55"/>
                  <a:gd name="T63" fmla="*/ 11 h 16"/>
                  <a:gd name="T64" fmla="*/ 4 w 55"/>
                  <a:gd name="T65" fmla="*/ 12 h 16"/>
                  <a:gd name="T66" fmla="*/ 2 w 55"/>
                  <a:gd name="T67" fmla="*/ 12 h 16"/>
                  <a:gd name="T68" fmla="*/ 0 w 55"/>
                  <a:gd name="T69" fmla="*/ 13 h 16"/>
                  <a:gd name="T70" fmla="*/ 2 w 55"/>
                  <a:gd name="T71" fmla="*/ 14 h 16"/>
                  <a:gd name="T72" fmla="*/ 5 w 55"/>
                  <a:gd name="T73" fmla="*/ 14 h 16"/>
                  <a:gd name="T74" fmla="*/ 7 w 55"/>
                  <a:gd name="T75" fmla="*/ 14 h 16"/>
                  <a:gd name="T76" fmla="*/ 10 w 55"/>
                  <a:gd name="T77" fmla="*/ 14 h 16"/>
                  <a:gd name="T78" fmla="*/ 13 w 55"/>
                  <a:gd name="T79" fmla="*/ 13 h 16"/>
                  <a:gd name="T80" fmla="*/ 13 w 55"/>
                  <a:gd name="T81" fmla="*/ 15 h 16"/>
                  <a:gd name="T82" fmla="*/ 17 w 55"/>
                  <a:gd name="T83" fmla="*/ 14 h 16"/>
                  <a:gd name="T84" fmla="*/ 20 w 55"/>
                  <a:gd name="T85" fmla="*/ 14 h 16"/>
                  <a:gd name="T86" fmla="*/ 20 w 55"/>
                  <a:gd name="T87" fmla="*/ 12 h 16"/>
                  <a:gd name="T88" fmla="*/ 21 w 55"/>
                  <a:gd name="T89" fmla="*/ 12 h 16"/>
                  <a:gd name="T90" fmla="*/ 23 w 55"/>
                  <a:gd name="T91" fmla="*/ 10 h 16"/>
                  <a:gd name="T92" fmla="*/ 25 w 55"/>
                  <a:gd name="T93" fmla="*/ 10 h 16"/>
                  <a:gd name="T94" fmla="*/ 27 w 55"/>
                  <a:gd name="T95" fmla="*/ 10 h 16"/>
                  <a:gd name="T96" fmla="*/ 28 w 55"/>
                  <a:gd name="T97" fmla="*/ 8 h 16"/>
                  <a:gd name="T98" fmla="*/ 29 w 55"/>
                  <a:gd name="T99" fmla="*/ 7 h 16"/>
                  <a:gd name="T100" fmla="*/ 31 w 55"/>
                  <a:gd name="T101" fmla="*/ 6 h 16"/>
                  <a:gd name="T102" fmla="*/ 34 w 55"/>
                  <a:gd name="T103" fmla="*/ 7 h 16"/>
                  <a:gd name="T104" fmla="*/ 37 w 55"/>
                  <a:gd name="T105" fmla="*/ 7 h 16"/>
                  <a:gd name="T106" fmla="*/ 38 w 55"/>
                  <a:gd name="T107" fmla="*/ 6 h 16"/>
                  <a:gd name="T108" fmla="*/ 41 w 55"/>
                  <a:gd name="T109" fmla="*/ 6 h 16"/>
                  <a:gd name="T110" fmla="*/ 44 w 55"/>
                  <a:gd name="T111" fmla="*/ 5 h 16"/>
                  <a:gd name="T112" fmla="*/ 46 w 55"/>
                  <a:gd name="T113" fmla="*/ 4 h 16"/>
                  <a:gd name="T114" fmla="*/ 47 w 55"/>
                  <a:gd name="T115" fmla="*/ 3 h 16"/>
                  <a:gd name="T116" fmla="*/ 50 w 55"/>
                  <a:gd name="T117" fmla="*/ 3 h 16"/>
                  <a:gd name="T118" fmla="*/ 54 w 55"/>
                  <a:gd name="T119" fmla="*/ 3 h 16"/>
                  <a:gd name="T120" fmla="*/ 55 w 55"/>
                  <a:gd name="T12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16">
                    <a:moveTo>
                      <a:pt x="54" y="2"/>
                    </a:moveTo>
                    <a:cubicBezTo>
                      <a:pt x="54" y="2"/>
                      <a:pt x="53" y="2"/>
                      <a:pt x="53" y="2"/>
                    </a:cubicBezTo>
                    <a:cubicBezTo>
                      <a:pt x="52" y="1"/>
                      <a:pt x="52" y="2"/>
                      <a:pt x="51" y="2"/>
                    </a:cubicBezTo>
                    <a:cubicBezTo>
                      <a:pt x="51" y="1"/>
                      <a:pt x="51" y="1"/>
                      <a:pt x="50" y="1"/>
                    </a:cubicBezTo>
                    <a:cubicBezTo>
                      <a:pt x="49" y="1"/>
                      <a:pt x="49" y="1"/>
                      <a:pt x="48" y="1"/>
                    </a:cubicBezTo>
                    <a:cubicBezTo>
                      <a:pt x="48" y="1"/>
                      <a:pt x="48" y="1"/>
                      <a:pt x="48" y="1"/>
                    </a:cubicBezTo>
                    <a:cubicBezTo>
                      <a:pt x="47" y="1"/>
                      <a:pt x="47" y="1"/>
                      <a:pt x="46" y="1"/>
                    </a:cubicBezTo>
                    <a:cubicBezTo>
                      <a:pt x="45" y="1"/>
                      <a:pt x="45" y="1"/>
                      <a:pt x="43" y="1"/>
                    </a:cubicBezTo>
                    <a:cubicBezTo>
                      <a:pt x="43" y="1"/>
                      <a:pt x="43" y="1"/>
                      <a:pt x="42" y="1"/>
                    </a:cubicBezTo>
                    <a:cubicBezTo>
                      <a:pt x="42" y="1"/>
                      <a:pt x="42" y="1"/>
                      <a:pt x="41" y="1"/>
                    </a:cubicBezTo>
                    <a:cubicBezTo>
                      <a:pt x="41" y="1"/>
                      <a:pt x="41" y="1"/>
                      <a:pt x="40" y="1"/>
                    </a:cubicBezTo>
                    <a:cubicBezTo>
                      <a:pt x="39" y="1"/>
                      <a:pt x="39" y="1"/>
                      <a:pt x="39" y="1"/>
                    </a:cubicBezTo>
                    <a:cubicBezTo>
                      <a:pt x="38" y="1"/>
                      <a:pt x="38" y="1"/>
                      <a:pt x="37" y="1"/>
                    </a:cubicBezTo>
                    <a:cubicBezTo>
                      <a:pt x="37" y="1"/>
                      <a:pt x="37" y="1"/>
                      <a:pt x="37" y="0"/>
                    </a:cubicBezTo>
                    <a:cubicBezTo>
                      <a:pt x="36" y="0"/>
                      <a:pt x="36" y="1"/>
                      <a:pt x="35" y="1"/>
                    </a:cubicBezTo>
                    <a:cubicBezTo>
                      <a:pt x="35" y="1"/>
                      <a:pt x="34" y="1"/>
                      <a:pt x="34" y="1"/>
                    </a:cubicBezTo>
                    <a:cubicBezTo>
                      <a:pt x="33" y="1"/>
                      <a:pt x="33" y="1"/>
                      <a:pt x="33" y="1"/>
                    </a:cubicBezTo>
                    <a:cubicBezTo>
                      <a:pt x="32" y="1"/>
                      <a:pt x="32" y="1"/>
                      <a:pt x="31" y="1"/>
                    </a:cubicBezTo>
                    <a:cubicBezTo>
                      <a:pt x="31" y="1"/>
                      <a:pt x="31" y="1"/>
                      <a:pt x="30" y="1"/>
                    </a:cubicBezTo>
                    <a:cubicBezTo>
                      <a:pt x="30" y="1"/>
                      <a:pt x="30" y="1"/>
                      <a:pt x="29" y="1"/>
                    </a:cubicBezTo>
                    <a:cubicBezTo>
                      <a:pt x="29" y="1"/>
                      <a:pt x="29" y="1"/>
                      <a:pt x="28" y="1"/>
                    </a:cubicBezTo>
                    <a:cubicBezTo>
                      <a:pt x="27" y="1"/>
                      <a:pt x="27" y="1"/>
                      <a:pt x="26" y="1"/>
                    </a:cubicBezTo>
                    <a:cubicBezTo>
                      <a:pt x="26" y="1"/>
                      <a:pt x="25" y="1"/>
                      <a:pt x="25" y="1"/>
                    </a:cubicBezTo>
                    <a:cubicBezTo>
                      <a:pt x="24" y="1"/>
                      <a:pt x="24" y="2"/>
                      <a:pt x="24" y="2"/>
                    </a:cubicBezTo>
                    <a:cubicBezTo>
                      <a:pt x="24" y="2"/>
                      <a:pt x="23" y="2"/>
                      <a:pt x="23" y="2"/>
                    </a:cubicBezTo>
                    <a:cubicBezTo>
                      <a:pt x="23" y="2"/>
                      <a:pt x="22" y="2"/>
                      <a:pt x="22" y="2"/>
                    </a:cubicBezTo>
                    <a:cubicBezTo>
                      <a:pt x="21" y="2"/>
                      <a:pt x="21" y="2"/>
                      <a:pt x="21" y="2"/>
                    </a:cubicBezTo>
                    <a:cubicBezTo>
                      <a:pt x="20" y="2"/>
                      <a:pt x="20" y="2"/>
                      <a:pt x="19" y="2"/>
                    </a:cubicBezTo>
                    <a:cubicBezTo>
                      <a:pt x="19" y="2"/>
                      <a:pt x="19" y="2"/>
                      <a:pt x="19" y="2"/>
                    </a:cubicBezTo>
                    <a:cubicBezTo>
                      <a:pt x="18" y="3"/>
                      <a:pt x="17" y="3"/>
                      <a:pt x="17" y="3"/>
                    </a:cubicBezTo>
                    <a:cubicBezTo>
                      <a:pt x="16" y="3"/>
                      <a:pt x="15" y="3"/>
                      <a:pt x="14" y="3"/>
                    </a:cubicBezTo>
                    <a:cubicBezTo>
                      <a:pt x="13" y="3"/>
                      <a:pt x="13" y="3"/>
                      <a:pt x="12" y="3"/>
                    </a:cubicBezTo>
                    <a:cubicBezTo>
                      <a:pt x="11" y="3"/>
                      <a:pt x="11" y="3"/>
                      <a:pt x="11" y="3"/>
                    </a:cubicBezTo>
                    <a:cubicBezTo>
                      <a:pt x="10" y="3"/>
                      <a:pt x="9" y="3"/>
                      <a:pt x="9" y="3"/>
                    </a:cubicBezTo>
                    <a:cubicBezTo>
                      <a:pt x="9" y="3"/>
                      <a:pt x="9" y="3"/>
                      <a:pt x="9" y="4"/>
                    </a:cubicBezTo>
                    <a:cubicBezTo>
                      <a:pt x="9" y="4"/>
                      <a:pt x="10" y="4"/>
                      <a:pt x="10" y="4"/>
                    </a:cubicBezTo>
                    <a:cubicBezTo>
                      <a:pt x="10" y="5"/>
                      <a:pt x="10" y="5"/>
                      <a:pt x="10" y="5"/>
                    </a:cubicBezTo>
                    <a:cubicBezTo>
                      <a:pt x="11" y="5"/>
                      <a:pt x="11" y="5"/>
                      <a:pt x="12" y="5"/>
                    </a:cubicBezTo>
                    <a:cubicBezTo>
                      <a:pt x="12" y="5"/>
                      <a:pt x="13" y="5"/>
                      <a:pt x="13" y="5"/>
                    </a:cubicBezTo>
                    <a:cubicBezTo>
                      <a:pt x="13" y="5"/>
                      <a:pt x="14" y="5"/>
                      <a:pt x="14" y="5"/>
                    </a:cubicBezTo>
                    <a:cubicBezTo>
                      <a:pt x="15" y="5"/>
                      <a:pt x="15" y="5"/>
                      <a:pt x="16" y="5"/>
                    </a:cubicBezTo>
                    <a:cubicBezTo>
                      <a:pt x="17" y="5"/>
                      <a:pt x="17" y="5"/>
                      <a:pt x="18" y="5"/>
                    </a:cubicBezTo>
                    <a:cubicBezTo>
                      <a:pt x="18" y="5"/>
                      <a:pt x="18" y="5"/>
                      <a:pt x="19" y="5"/>
                    </a:cubicBezTo>
                    <a:cubicBezTo>
                      <a:pt x="20" y="5"/>
                      <a:pt x="20" y="5"/>
                      <a:pt x="20" y="5"/>
                    </a:cubicBezTo>
                    <a:cubicBezTo>
                      <a:pt x="20" y="6"/>
                      <a:pt x="20" y="6"/>
                      <a:pt x="20" y="6"/>
                    </a:cubicBezTo>
                    <a:cubicBezTo>
                      <a:pt x="18" y="6"/>
                      <a:pt x="18" y="6"/>
                      <a:pt x="17" y="6"/>
                    </a:cubicBezTo>
                    <a:cubicBezTo>
                      <a:pt x="16" y="6"/>
                      <a:pt x="16" y="6"/>
                      <a:pt x="15" y="6"/>
                    </a:cubicBezTo>
                    <a:cubicBezTo>
                      <a:pt x="15" y="6"/>
                      <a:pt x="14" y="5"/>
                      <a:pt x="14" y="6"/>
                    </a:cubicBezTo>
                    <a:cubicBezTo>
                      <a:pt x="14" y="6"/>
                      <a:pt x="14" y="6"/>
                      <a:pt x="14" y="7"/>
                    </a:cubicBezTo>
                    <a:cubicBezTo>
                      <a:pt x="14" y="7"/>
                      <a:pt x="15" y="7"/>
                      <a:pt x="15" y="8"/>
                    </a:cubicBezTo>
                    <a:cubicBezTo>
                      <a:pt x="15" y="8"/>
                      <a:pt x="15" y="8"/>
                      <a:pt x="15" y="8"/>
                    </a:cubicBezTo>
                    <a:cubicBezTo>
                      <a:pt x="15" y="8"/>
                      <a:pt x="16" y="8"/>
                      <a:pt x="16" y="8"/>
                    </a:cubicBezTo>
                    <a:cubicBezTo>
                      <a:pt x="16" y="9"/>
                      <a:pt x="17" y="9"/>
                      <a:pt x="17" y="9"/>
                    </a:cubicBezTo>
                    <a:cubicBezTo>
                      <a:pt x="16" y="10"/>
                      <a:pt x="16" y="9"/>
                      <a:pt x="15" y="9"/>
                    </a:cubicBezTo>
                    <a:cubicBezTo>
                      <a:pt x="15" y="9"/>
                      <a:pt x="14" y="9"/>
                      <a:pt x="14" y="9"/>
                    </a:cubicBezTo>
                    <a:cubicBezTo>
                      <a:pt x="13" y="9"/>
                      <a:pt x="13" y="9"/>
                      <a:pt x="12" y="9"/>
                    </a:cubicBezTo>
                    <a:cubicBezTo>
                      <a:pt x="12" y="9"/>
                      <a:pt x="11" y="9"/>
                      <a:pt x="11" y="9"/>
                    </a:cubicBezTo>
                    <a:cubicBezTo>
                      <a:pt x="10" y="9"/>
                      <a:pt x="10" y="9"/>
                      <a:pt x="10" y="9"/>
                    </a:cubicBezTo>
                    <a:cubicBezTo>
                      <a:pt x="9" y="9"/>
                      <a:pt x="9" y="9"/>
                      <a:pt x="8" y="9"/>
                    </a:cubicBezTo>
                    <a:cubicBezTo>
                      <a:pt x="8" y="10"/>
                      <a:pt x="8" y="10"/>
                      <a:pt x="8" y="10"/>
                    </a:cubicBezTo>
                    <a:cubicBezTo>
                      <a:pt x="7" y="10"/>
                      <a:pt x="7" y="10"/>
                      <a:pt x="7" y="10"/>
                    </a:cubicBezTo>
                    <a:cubicBezTo>
                      <a:pt x="6" y="10"/>
                      <a:pt x="6" y="10"/>
                      <a:pt x="6" y="10"/>
                    </a:cubicBezTo>
                    <a:cubicBezTo>
                      <a:pt x="6" y="11"/>
                      <a:pt x="6" y="11"/>
                      <a:pt x="5" y="11"/>
                    </a:cubicBezTo>
                    <a:cubicBezTo>
                      <a:pt x="5" y="11"/>
                      <a:pt x="5" y="11"/>
                      <a:pt x="5" y="11"/>
                    </a:cubicBezTo>
                    <a:cubicBezTo>
                      <a:pt x="5" y="12"/>
                      <a:pt x="5" y="12"/>
                      <a:pt x="5" y="12"/>
                    </a:cubicBezTo>
                    <a:cubicBezTo>
                      <a:pt x="5" y="12"/>
                      <a:pt x="5" y="12"/>
                      <a:pt x="4" y="12"/>
                    </a:cubicBezTo>
                    <a:cubicBezTo>
                      <a:pt x="4" y="12"/>
                      <a:pt x="4" y="12"/>
                      <a:pt x="3" y="12"/>
                    </a:cubicBezTo>
                    <a:cubicBezTo>
                      <a:pt x="3" y="12"/>
                      <a:pt x="3" y="12"/>
                      <a:pt x="2" y="12"/>
                    </a:cubicBezTo>
                    <a:cubicBezTo>
                      <a:pt x="2" y="13"/>
                      <a:pt x="1" y="13"/>
                      <a:pt x="1" y="13"/>
                    </a:cubicBezTo>
                    <a:cubicBezTo>
                      <a:pt x="0" y="13"/>
                      <a:pt x="0" y="13"/>
                      <a:pt x="0" y="13"/>
                    </a:cubicBezTo>
                    <a:cubicBezTo>
                      <a:pt x="0" y="14"/>
                      <a:pt x="0" y="14"/>
                      <a:pt x="0" y="14"/>
                    </a:cubicBezTo>
                    <a:cubicBezTo>
                      <a:pt x="1" y="15"/>
                      <a:pt x="1" y="14"/>
                      <a:pt x="2" y="14"/>
                    </a:cubicBezTo>
                    <a:cubicBezTo>
                      <a:pt x="3" y="14"/>
                      <a:pt x="3" y="14"/>
                      <a:pt x="4" y="14"/>
                    </a:cubicBezTo>
                    <a:cubicBezTo>
                      <a:pt x="4" y="14"/>
                      <a:pt x="4" y="14"/>
                      <a:pt x="5" y="14"/>
                    </a:cubicBezTo>
                    <a:cubicBezTo>
                      <a:pt x="5" y="14"/>
                      <a:pt x="6" y="14"/>
                      <a:pt x="6" y="14"/>
                    </a:cubicBezTo>
                    <a:cubicBezTo>
                      <a:pt x="7" y="14"/>
                      <a:pt x="7" y="14"/>
                      <a:pt x="7" y="14"/>
                    </a:cubicBezTo>
                    <a:cubicBezTo>
                      <a:pt x="8" y="13"/>
                      <a:pt x="8" y="13"/>
                      <a:pt x="9" y="13"/>
                    </a:cubicBezTo>
                    <a:cubicBezTo>
                      <a:pt x="9" y="13"/>
                      <a:pt x="9" y="14"/>
                      <a:pt x="10" y="14"/>
                    </a:cubicBezTo>
                    <a:cubicBezTo>
                      <a:pt x="10" y="14"/>
                      <a:pt x="11" y="14"/>
                      <a:pt x="11" y="14"/>
                    </a:cubicBezTo>
                    <a:cubicBezTo>
                      <a:pt x="12" y="13"/>
                      <a:pt x="12" y="13"/>
                      <a:pt x="13" y="13"/>
                    </a:cubicBezTo>
                    <a:cubicBezTo>
                      <a:pt x="13" y="13"/>
                      <a:pt x="13" y="13"/>
                      <a:pt x="13" y="13"/>
                    </a:cubicBezTo>
                    <a:cubicBezTo>
                      <a:pt x="14" y="14"/>
                      <a:pt x="13" y="14"/>
                      <a:pt x="13" y="15"/>
                    </a:cubicBezTo>
                    <a:cubicBezTo>
                      <a:pt x="13" y="16"/>
                      <a:pt x="14" y="15"/>
                      <a:pt x="15" y="14"/>
                    </a:cubicBezTo>
                    <a:cubicBezTo>
                      <a:pt x="16" y="14"/>
                      <a:pt x="16" y="14"/>
                      <a:pt x="17" y="14"/>
                    </a:cubicBezTo>
                    <a:cubicBezTo>
                      <a:pt x="17" y="14"/>
                      <a:pt x="17" y="14"/>
                      <a:pt x="18" y="14"/>
                    </a:cubicBezTo>
                    <a:cubicBezTo>
                      <a:pt x="19" y="14"/>
                      <a:pt x="19" y="14"/>
                      <a:pt x="20" y="14"/>
                    </a:cubicBezTo>
                    <a:cubicBezTo>
                      <a:pt x="20" y="13"/>
                      <a:pt x="20" y="13"/>
                      <a:pt x="20" y="13"/>
                    </a:cubicBezTo>
                    <a:cubicBezTo>
                      <a:pt x="20" y="13"/>
                      <a:pt x="20" y="12"/>
                      <a:pt x="20" y="12"/>
                    </a:cubicBezTo>
                    <a:cubicBezTo>
                      <a:pt x="20" y="12"/>
                      <a:pt x="20" y="12"/>
                      <a:pt x="21" y="12"/>
                    </a:cubicBezTo>
                    <a:cubicBezTo>
                      <a:pt x="21" y="11"/>
                      <a:pt x="21" y="12"/>
                      <a:pt x="21" y="12"/>
                    </a:cubicBezTo>
                    <a:cubicBezTo>
                      <a:pt x="22" y="11"/>
                      <a:pt x="22" y="11"/>
                      <a:pt x="22" y="11"/>
                    </a:cubicBezTo>
                    <a:cubicBezTo>
                      <a:pt x="22" y="11"/>
                      <a:pt x="22" y="10"/>
                      <a:pt x="23" y="10"/>
                    </a:cubicBezTo>
                    <a:cubicBezTo>
                      <a:pt x="23" y="10"/>
                      <a:pt x="23" y="11"/>
                      <a:pt x="24" y="11"/>
                    </a:cubicBezTo>
                    <a:cubicBezTo>
                      <a:pt x="24" y="11"/>
                      <a:pt x="24" y="10"/>
                      <a:pt x="25" y="10"/>
                    </a:cubicBezTo>
                    <a:cubicBezTo>
                      <a:pt x="25" y="10"/>
                      <a:pt x="26" y="10"/>
                      <a:pt x="26" y="10"/>
                    </a:cubicBezTo>
                    <a:cubicBezTo>
                      <a:pt x="26" y="10"/>
                      <a:pt x="27" y="10"/>
                      <a:pt x="27" y="10"/>
                    </a:cubicBezTo>
                    <a:cubicBezTo>
                      <a:pt x="27" y="9"/>
                      <a:pt x="27" y="9"/>
                      <a:pt x="27" y="9"/>
                    </a:cubicBezTo>
                    <a:cubicBezTo>
                      <a:pt x="28" y="8"/>
                      <a:pt x="28" y="8"/>
                      <a:pt x="28" y="8"/>
                    </a:cubicBezTo>
                    <a:cubicBezTo>
                      <a:pt x="28" y="8"/>
                      <a:pt x="29" y="8"/>
                      <a:pt x="29" y="8"/>
                    </a:cubicBezTo>
                    <a:cubicBezTo>
                      <a:pt x="29" y="7"/>
                      <a:pt x="29" y="7"/>
                      <a:pt x="29" y="7"/>
                    </a:cubicBezTo>
                    <a:cubicBezTo>
                      <a:pt x="29" y="7"/>
                      <a:pt x="29" y="6"/>
                      <a:pt x="30" y="6"/>
                    </a:cubicBezTo>
                    <a:cubicBezTo>
                      <a:pt x="30" y="6"/>
                      <a:pt x="31" y="6"/>
                      <a:pt x="31" y="6"/>
                    </a:cubicBezTo>
                    <a:cubicBezTo>
                      <a:pt x="32" y="6"/>
                      <a:pt x="32" y="6"/>
                      <a:pt x="33" y="6"/>
                    </a:cubicBezTo>
                    <a:cubicBezTo>
                      <a:pt x="33" y="7"/>
                      <a:pt x="33" y="7"/>
                      <a:pt x="34" y="7"/>
                    </a:cubicBezTo>
                    <a:cubicBezTo>
                      <a:pt x="34" y="7"/>
                      <a:pt x="35" y="7"/>
                      <a:pt x="35" y="7"/>
                    </a:cubicBezTo>
                    <a:cubicBezTo>
                      <a:pt x="36" y="7"/>
                      <a:pt x="36" y="7"/>
                      <a:pt x="37" y="7"/>
                    </a:cubicBezTo>
                    <a:cubicBezTo>
                      <a:pt x="37" y="7"/>
                      <a:pt x="37" y="7"/>
                      <a:pt x="37" y="6"/>
                    </a:cubicBezTo>
                    <a:cubicBezTo>
                      <a:pt x="38" y="6"/>
                      <a:pt x="38" y="6"/>
                      <a:pt x="38" y="6"/>
                    </a:cubicBezTo>
                    <a:cubicBezTo>
                      <a:pt x="38" y="6"/>
                      <a:pt x="39" y="6"/>
                      <a:pt x="39" y="6"/>
                    </a:cubicBezTo>
                    <a:cubicBezTo>
                      <a:pt x="40" y="6"/>
                      <a:pt x="40" y="6"/>
                      <a:pt x="41" y="6"/>
                    </a:cubicBezTo>
                    <a:cubicBezTo>
                      <a:pt x="42" y="6"/>
                      <a:pt x="42" y="5"/>
                      <a:pt x="43" y="5"/>
                    </a:cubicBezTo>
                    <a:cubicBezTo>
                      <a:pt x="43" y="5"/>
                      <a:pt x="43" y="5"/>
                      <a:pt x="44" y="5"/>
                    </a:cubicBezTo>
                    <a:cubicBezTo>
                      <a:pt x="44" y="4"/>
                      <a:pt x="45" y="5"/>
                      <a:pt x="45" y="4"/>
                    </a:cubicBezTo>
                    <a:cubicBezTo>
                      <a:pt x="46" y="4"/>
                      <a:pt x="46" y="4"/>
                      <a:pt x="46" y="4"/>
                    </a:cubicBezTo>
                    <a:cubicBezTo>
                      <a:pt x="47" y="4"/>
                      <a:pt x="46" y="3"/>
                      <a:pt x="46" y="3"/>
                    </a:cubicBezTo>
                    <a:cubicBezTo>
                      <a:pt x="47" y="3"/>
                      <a:pt x="47" y="3"/>
                      <a:pt x="47" y="3"/>
                    </a:cubicBezTo>
                    <a:cubicBezTo>
                      <a:pt x="48" y="3"/>
                      <a:pt x="48" y="3"/>
                      <a:pt x="49" y="3"/>
                    </a:cubicBezTo>
                    <a:cubicBezTo>
                      <a:pt x="49" y="3"/>
                      <a:pt x="50" y="3"/>
                      <a:pt x="50" y="3"/>
                    </a:cubicBezTo>
                    <a:cubicBezTo>
                      <a:pt x="51" y="3"/>
                      <a:pt x="51" y="3"/>
                      <a:pt x="52" y="3"/>
                    </a:cubicBezTo>
                    <a:cubicBezTo>
                      <a:pt x="53" y="3"/>
                      <a:pt x="53" y="3"/>
                      <a:pt x="54" y="3"/>
                    </a:cubicBezTo>
                    <a:cubicBezTo>
                      <a:pt x="54" y="3"/>
                      <a:pt x="54" y="3"/>
                      <a:pt x="55" y="3"/>
                    </a:cubicBezTo>
                    <a:cubicBezTo>
                      <a:pt x="55" y="3"/>
                      <a:pt x="55" y="3"/>
                      <a:pt x="55" y="2"/>
                    </a:cubicBezTo>
                    <a:cubicBezTo>
                      <a:pt x="55" y="2"/>
                      <a:pt x="54" y="2"/>
                      <a:pt x="54" y="2"/>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212"/>
              <p:cNvSpPr>
                <a:spLocks/>
              </p:cNvSpPr>
              <p:nvPr/>
            </p:nvSpPr>
            <p:spPr bwMode="auto">
              <a:xfrm>
                <a:off x="2693989" y="869951"/>
                <a:ext cx="85725" cy="22225"/>
              </a:xfrm>
              <a:custGeom>
                <a:avLst/>
                <a:gdLst>
                  <a:gd name="T0" fmla="*/ 2 w 8"/>
                  <a:gd name="T1" fmla="*/ 0 h 2"/>
                  <a:gd name="T2" fmla="*/ 1 w 8"/>
                  <a:gd name="T3" fmla="*/ 0 h 2"/>
                  <a:gd name="T4" fmla="*/ 1 w 8"/>
                  <a:gd name="T5" fmla="*/ 0 h 2"/>
                  <a:gd name="T6" fmla="*/ 0 w 8"/>
                  <a:gd name="T7" fmla="*/ 1 h 2"/>
                  <a:gd name="T8" fmla="*/ 1 w 8"/>
                  <a:gd name="T9" fmla="*/ 2 h 2"/>
                  <a:gd name="T10" fmla="*/ 3 w 8"/>
                  <a:gd name="T11" fmla="*/ 2 h 2"/>
                  <a:gd name="T12" fmla="*/ 4 w 8"/>
                  <a:gd name="T13" fmla="*/ 1 h 2"/>
                  <a:gd name="T14" fmla="*/ 5 w 8"/>
                  <a:gd name="T15" fmla="*/ 1 h 2"/>
                  <a:gd name="T16" fmla="*/ 6 w 8"/>
                  <a:gd name="T17" fmla="*/ 1 h 2"/>
                  <a:gd name="T18" fmla="*/ 8 w 8"/>
                  <a:gd name="T19" fmla="*/ 1 h 2"/>
                  <a:gd name="T20" fmla="*/ 7 w 8"/>
                  <a:gd name="T21" fmla="*/ 1 h 2"/>
                  <a:gd name="T22" fmla="*/ 6 w 8"/>
                  <a:gd name="T23" fmla="*/ 0 h 2"/>
                  <a:gd name="T24" fmla="*/ 4 w 8"/>
                  <a:gd name="T25" fmla="*/ 0 h 2"/>
                  <a:gd name="T26" fmla="*/ 2 w 8"/>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2">
                    <a:moveTo>
                      <a:pt x="2" y="0"/>
                    </a:moveTo>
                    <a:cubicBezTo>
                      <a:pt x="2" y="0"/>
                      <a:pt x="2" y="0"/>
                      <a:pt x="1" y="0"/>
                    </a:cubicBezTo>
                    <a:cubicBezTo>
                      <a:pt x="1" y="0"/>
                      <a:pt x="1" y="0"/>
                      <a:pt x="1" y="0"/>
                    </a:cubicBezTo>
                    <a:cubicBezTo>
                      <a:pt x="0" y="0"/>
                      <a:pt x="0" y="1"/>
                      <a:pt x="0" y="1"/>
                    </a:cubicBezTo>
                    <a:cubicBezTo>
                      <a:pt x="0" y="1"/>
                      <a:pt x="1" y="2"/>
                      <a:pt x="1" y="2"/>
                    </a:cubicBezTo>
                    <a:cubicBezTo>
                      <a:pt x="2" y="2"/>
                      <a:pt x="2" y="2"/>
                      <a:pt x="3" y="2"/>
                    </a:cubicBezTo>
                    <a:cubicBezTo>
                      <a:pt x="3" y="2"/>
                      <a:pt x="3" y="1"/>
                      <a:pt x="4" y="1"/>
                    </a:cubicBezTo>
                    <a:cubicBezTo>
                      <a:pt x="4" y="1"/>
                      <a:pt x="4" y="1"/>
                      <a:pt x="5" y="1"/>
                    </a:cubicBezTo>
                    <a:cubicBezTo>
                      <a:pt x="5" y="1"/>
                      <a:pt x="5" y="1"/>
                      <a:pt x="6" y="1"/>
                    </a:cubicBezTo>
                    <a:cubicBezTo>
                      <a:pt x="7" y="2"/>
                      <a:pt x="7" y="2"/>
                      <a:pt x="8" y="1"/>
                    </a:cubicBezTo>
                    <a:cubicBezTo>
                      <a:pt x="8" y="1"/>
                      <a:pt x="8" y="1"/>
                      <a:pt x="7" y="1"/>
                    </a:cubicBezTo>
                    <a:cubicBezTo>
                      <a:pt x="7" y="0"/>
                      <a:pt x="7" y="0"/>
                      <a:pt x="6" y="0"/>
                    </a:cubicBezTo>
                    <a:cubicBezTo>
                      <a:pt x="5" y="0"/>
                      <a:pt x="5" y="0"/>
                      <a:pt x="4" y="0"/>
                    </a:cubicBezTo>
                    <a:cubicBezTo>
                      <a:pt x="3" y="0"/>
                      <a:pt x="3"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213"/>
              <p:cNvSpPr>
                <a:spLocks/>
              </p:cNvSpPr>
              <p:nvPr/>
            </p:nvSpPr>
            <p:spPr bwMode="auto">
              <a:xfrm>
                <a:off x="2649539" y="1011239"/>
                <a:ext cx="65088" cy="20638"/>
              </a:xfrm>
              <a:custGeom>
                <a:avLst/>
                <a:gdLst>
                  <a:gd name="T0" fmla="*/ 0 w 6"/>
                  <a:gd name="T1" fmla="*/ 2 h 2"/>
                  <a:gd name="T2" fmla="*/ 1 w 6"/>
                  <a:gd name="T3" fmla="*/ 2 h 2"/>
                  <a:gd name="T4" fmla="*/ 2 w 6"/>
                  <a:gd name="T5" fmla="*/ 2 h 2"/>
                  <a:gd name="T6" fmla="*/ 4 w 6"/>
                  <a:gd name="T7" fmla="*/ 2 h 2"/>
                  <a:gd name="T8" fmla="*/ 4 w 6"/>
                  <a:gd name="T9" fmla="*/ 2 h 2"/>
                  <a:gd name="T10" fmla="*/ 5 w 6"/>
                  <a:gd name="T11" fmla="*/ 1 h 2"/>
                  <a:gd name="T12" fmla="*/ 6 w 6"/>
                  <a:gd name="T13" fmla="*/ 0 h 2"/>
                  <a:gd name="T14" fmla="*/ 5 w 6"/>
                  <a:gd name="T15" fmla="*/ 0 h 2"/>
                  <a:gd name="T16" fmla="*/ 4 w 6"/>
                  <a:gd name="T17" fmla="*/ 0 h 2"/>
                  <a:gd name="T18" fmla="*/ 3 w 6"/>
                  <a:gd name="T19" fmla="*/ 0 h 2"/>
                  <a:gd name="T20" fmla="*/ 2 w 6"/>
                  <a:gd name="T21" fmla="*/ 0 h 2"/>
                  <a:gd name="T22" fmla="*/ 1 w 6"/>
                  <a:gd name="T23" fmla="*/ 1 h 2"/>
                  <a:gd name="T24" fmla="*/ 0 w 6"/>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
                    <a:moveTo>
                      <a:pt x="0" y="2"/>
                    </a:moveTo>
                    <a:cubicBezTo>
                      <a:pt x="0" y="2"/>
                      <a:pt x="1" y="2"/>
                      <a:pt x="1" y="2"/>
                    </a:cubicBezTo>
                    <a:cubicBezTo>
                      <a:pt x="2" y="2"/>
                      <a:pt x="2" y="2"/>
                      <a:pt x="2" y="2"/>
                    </a:cubicBezTo>
                    <a:cubicBezTo>
                      <a:pt x="3" y="2"/>
                      <a:pt x="3" y="2"/>
                      <a:pt x="4" y="2"/>
                    </a:cubicBezTo>
                    <a:cubicBezTo>
                      <a:pt x="4" y="2"/>
                      <a:pt x="4" y="2"/>
                      <a:pt x="4" y="2"/>
                    </a:cubicBezTo>
                    <a:cubicBezTo>
                      <a:pt x="5" y="1"/>
                      <a:pt x="5" y="1"/>
                      <a:pt x="5" y="1"/>
                    </a:cubicBezTo>
                    <a:cubicBezTo>
                      <a:pt x="5" y="1"/>
                      <a:pt x="6" y="0"/>
                      <a:pt x="6" y="0"/>
                    </a:cubicBezTo>
                    <a:cubicBezTo>
                      <a:pt x="6" y="0"/>
                      <a:pt x="5" y="0"/>
                      <a:pt x="5" y="0"/>
                    </a:cubicBezTo>
                    <a:cubicBezTo>
                      <a:pt x="4" y="0"/>
                      <a:pt x="4" y="0"/>
                      <a:pt x="4" y="0"/>
                    </a:cubicBezTo>
                    <a:cubicBezTo>
                      <a:pt x="3" y="0"/>
                      <a:pt x="3" y="0"/>
                      <a:pt x="3" y="0"/>
                    </a:cubicBezTo>
                    <a:cubicBezTo>
                      <a:pt x="2" y="0"/>
                      <a:pt x="2" y="0"/>
                      <a:pt x="2" y="0"/>
                    </a:cubicBezTo>
                    <a:cubicBezTo>
                      <a:pt x="1" y="1"/>
                      <a:pt x="1" y="1"/>
                      <a:pt x="1" y="1"/>
                    </a:cubicBezTo>
                    <a:cubicBezTo>
                      <a:pt x="1" y="1"/>
                      <a:pt x="0" y="2"/>
                      <a:pt x="0"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214"/>
              <p:cNvSpPr>
                <a:spLocks/>
              </p:cNvSpPr>
              <p:nvPr/>
            </p:nvSpPr>
            <p:spPr bwMode="auto">
              <a:xfrm>
                <a:off x="2714626" y="1011239"/>
                <a:ext cx="22225" cy="20638"/>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1" y="2"/>
                      <a:pt x="1" y="2"/>
                      <a:pt x="1" y="2"/>
                    </a:cubicBezTo>
                    <a:cubicBezTo>
                      <a:pt x="2" y="1"/>
                      <a:pt x="2" y="1"/>
                      <a:pt x="2" y="1"/>
                    </a:cubicBezTo>
                    <a:cubicBezTo>
                      <a:pt x="2" y="1"/>
                      <a:pt x="2" y="1"/>
                      <a:pt x="2" y="0"/>
                    </a:cubicBezTo>
                    <a:cubicBezTo>
                      <a:pt x="1" y="0"/>
                      <a:pt x="1" y="0"/>
                      <a:pt x="1" y="0"/>
                    </a:cubicBezTo>
                    <a:cubicBezTo>
                      <a:pt x="0" y="0"/>
                      <a:pt x="0" y="0"/>
                      <a:pt x="0" y="0"/>
                    </a:cubicBezTo>
                    <a:cubicBezTo>
                      <a:pt x="0" y="0"/>
                      <a:pt x="0" y="1"/>
                      <a:pt x="0" y="1"/>
                    </a:cubicBezTo>
                    <a:cubicBezTo>
                      <a:pt x="0" y="1"/>
                      <a:pt x="0" y="1"/>
                      <a:pt x="0"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215"/>
              <p:cNvSpPr>
                <a:spLocks/>
              </p:cNvSpPr>
              <p:nvPr/>
            </p:nvSpPr>
            <p:spPr bwMode="auto">
              <a:xfrm>
                <a:off x="2466976" y="860426"/>
                <a:ext cx="496888" cy="323850"/>
              </a:xfrm>
              <a:custGeom>
                <a:avLst/>
                <a:gdLst>
                  <a:gd name="T0" fmla="*/ 43 w 46"/>
                  <a:gd name="T1" fmla="*/ 16 h 30"/>
                  <a:gd name="T2" fmla="*/ 42 w 46"/>
                  <a:gd name="T3" fmla="*/ 15 h 30"/>
                  <a:gd name="T4" fmla="*/ 38 w 46"/>
                  <a:gd name="T5" fmla="*/ 14 h 30"/>
                  <a:gd name="T6" fmla="*/ 38 w 46"/>
                  <a:gd name="T7" fmla="*/ 12 h 30"/>
                  <a:gd name="T8" fmla="*/ 39 w 46"/>
                  <a:gd name="T9" fmla="*/ 11 h 30"/>
                  <a:gd name="T10" fmla="*/ 39 w 46"/>
                  <a:gd name="T11" fmla="*/ 9 h 30"/>
                  <a:gd name="T12" fmla="*/ 36 w 46"/>
                  <a:gd name="T13" fmla="*/ 8 h 30"/>
                  <a:gd name="T14" fmla="*/ 33 w 46"/>
                  <a:gd name="T15" fmla="*/ 6 h 30"/>
                  <a:gd name="T16" fmla="*/ 29 w 46"/>
                  <a:gd name="T17" fmla="*/ 3 h 30"/>
                  <a:gd name="T18" fmla="*/ 24 w 46"/>
                  <a:gd name="T19" fmla="*/ 4 h 30"/>
                  <a:gd name="T20" fmla="*/ 19 w 46"/>
                  <a:gd name="T21" fmla="*/ 5 h 30"/>
                  <a:gd name="T22" fmla="*/ 20 w 46"/>
                  <a:gd name="T23" fmla="*/ 1 h 30"/>
                  <a:gd name="T24" fmla="*/ 15 w 46"/>
                  <a:gd name="T25" fmla="*/ 2 h 30"/>
                  <a:gd name="T26" fmla="*/ 12 w 46"/>
                  <a:gd name="T27" fmla="*/ 3 h 30"/>
                  <a:gd name="T28" fmla="*/ 11 w 46"/>
                  <a:gd name="T29" fmla="*/ 6 h 30"/>
                  <a:gd name="T30" fmla="*/ 9 w 46"/>
                  <a:gd name="T31" fmla="*/ 5 h 30"/>
                  <a:gd name="T32" fmla="*/ 13 w 46"/>
                  <a:gd name="T33" fmla="*/ 2 h 30"/>
                  <a:gd name="T34" fmla="*/ 12 w 46"/>
                  <a:gd name="T35" fmla="*/ 0 h 30"/>
                  <a:gd name="T36" fmla="*/ 5 w 46"/>
                  <a:gd name="T37" fmla="*/ 2 h 30"/>
                  <a:gd name="T38" fmla="*/ 1 w 46"/>
                  <a:gd name="T39" fmla="*/ 6 h 30"/>
                  <a:gd name="T40" fmla="*/ 5 w 46"/>
                  <a:gd name="T41" fmla="*/ 7 h 30"/>
                  <a:gd name="T42" fmla="*/ 0 w 46"/>
                  <a:gd name="T43" fmla="*/ 8 h 30"/>
                  <a:gd name="T44" fmla="*/ 4 w 46"/>
                  <a:gd name="T45" fmla="*/ 9 h 30"/>
                  <a:gd name="T46" fmla="*/ 8 w 46"/>
                  <a:gd name="T47" fmla="*/ 9 h 30"/>
                  <a:gd name="T48" fmla="*/ 12 w 46"/>
                  <a:gd name="T49" fmla="*/ 10 h 30"/>
                  <a:gd name="T50" fmla="*/ 17 w 46"/>
                  <a:gd name="T51" fmla="*/ 10 h 30"/>
                  <a:gd name="T52" fmla="*/ 19 w 46"/>
                  <a:gd name="T53" fmla="*/ 9 h 30"/>
                  <a:gd name="T54" fmla="*/ 23 w 46"/>
                  <a:gd name="T55" fmla="*/ 11 h 30"/>
                  <a:gd name="T56" fmla="*/ 20 w 46"/>
                  <a:gd name="T57" fmla="*/ 13 h 30"/>
                  <a:gd name="T58" fmla="*/ 24 w 46"/>
                  <a:gd name="T59" fmla="*/ 13 h 30"/>
                  <a:gd name="T60" fmla="*/ 27 w 46"/>
                  <a:gd name="T61" fmla="*/ 15 h 30"/>
                  <a:gd name="T62" fmla="*/ 25 w 46"/>
                  <a:gd name="T63" fmla="*/ 17 h 30"/>
                  <a:gd name="T64" fmla="*/ 22 w 46"/>
                  <a:gd name="T65" fmla="*/ 19 h 30"/>
                  <a:gd name="T66" fmla="*/ 21 w 46"/>
                  <a:gd name="T67" fmla="*/ 21 h 30"/>
                  <a:gd name="T68" fmla="*/ 17 w 46"/>
                  <a:gd name="T69" fmla="*/ 22 h 30"/>
                  <a:gd name="T70" fmla="*/ 14 w 46"/>
                  <a:gd name="T71" fmla="*/ 21 h 30"/>
                  <a:gd name="T72" fmla="*/ 11 w 46"/>
                  <a:gd name="T73" fmla="*/ 23 h 30"/>
                  <a:gd name="T74" fmla="*/ 14 w 46"/>
                  <a:gd name="T75" fmla="*/ 24 h 30"/>
                  <a:gd name="T76" fmla="*/ 17 w 46"/>
                  <a:gd name="T77" fmla="*/ 24 h 30"/>
                  <a:gd name="T78" fmla="*/ 20 w 46"/>
                  <a:gd name="T79" fmla="*/ 24 h 30"/>
                  <a:gd name="T80" fmla="*/ 23 w 46"/>
                  <a:gd name="T81" fmla="*/ 26 h 30"/>
                  <a:gd name="T82" fmla="*/ 24 w 46"/>
                  <a:gd name="T83" fmla="*/ 28 h 30"/>
                  <a:gd name="T84" fmla="*/ 28 w 46"/>
                  <a:gd name="T85" fmla="*/ 29 h 30"/>
                  <a:gd name="T86" fmla="*/ 31 w 46"/>
                  <a:gd name="T87" fmla="*/ 30 h 30"/>
                  <a:gd name="T88" fmla="*/ 29 w 46"/>
                  <a:gd name="T89" fmla="*/ 27 h 30"/>
                  <a:gd name="T90" fmla="*/ 29 w 46"/>
                  <a:gd name="T91" fmla="*/ 26 h 30"/>
                  <a:gd name="T92" fmla="*/ 33 w 46"/>
                  <a:gd name="T93" fmla="*/ 27 h 30"/>
                  <a:gd name="T94" fmla="*/ 35 w 46"/>
                  <a:gd name="T95" fmla="*/ 26 h 30"/>
                  <a:gd name="T96" fmla="*/ 36 w 46"/>
                  <a:gd name="T97" fmla="*/ 24 h 30"/>
                  <a:gd name="T98" fmla="*/ 33 w 46"/>
                  <a:gd name="T99" fmla="*/ 21 h 30"/>
                  <a:gd name="T100" fmla="*/ 34 w 46"/>
                  <a:gd name="T101" fmla="*/ 18 h 30"/>
                  <a:gd name="T102" fmla="*/ 37 w 46"/>
                  <a:gd name="T103" fmla="*/ 20 h 30"/>
                  <a:gd name="T104" fmla="*/ 40 w 46"/>
                  <a:gd name="T105" fmla="*/ 22 h 30"/>
                  <a:gd name="T106" fmla="*/ 43 w 46"/>
                  <a:gd name="T107" fmla="*/ 20 h 30"/>
                  <a:gd name="T108" fmla="*/ 46 w 46"/>
                  <a:gd name="T10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30">
                    <a:moveTo>
                      <a:pt x="46" y="17"/>
                    </a:moveTo>
                    <a:cubicBezTo>
                      <a:pt x="45" y="17"/>
                      <a:pt x="45" y="17"/>
                      <a:pt x="45" y="17"/>
                    </a:cubicBezTo>
                    <a:cubicBezTo>
                      <a:pt x="44" y="17"/>
                      <a:pt x="44" y="17"/>
                      <a:pt x="44" y="16"/>
                    </a:cubicBezTo>
                    <a:cubicBezTo>
                      <a:pt x="43" y="16"/>
                      <a:pt x="43" y="16"/>
                      <a:pt x="43" y="16"/>
                    </a:cubicBezTo>
                    <a:cubicBezTo>
                      <a:pt x="43" y="16"/>
                      <a:pt x="42" y="17"/>
                      <a:pt x="42" y="16"/>
                    </a:cubicBezTo>
                    <a:cubicBezTo>
                      <a:pt x="42" y="16"/>
                      <a:pt x="42" y="16"/>
                      <a:pt x="42" y="15"/>
                    </a:cubicBezTo>
                    <a:cubicBezTo>
                      <a:pt x="42" y="15"/>
                      <a:pt x="42" y="15"/>
                      <a:pt x="42" y="15"/>
                    </a:cubicBezTo>
                    <a:cubicBezTo>
                      <a:pt x="42" y="15"/>
                      <a:pt x="42" y="15"/>
                      <a:pt x="42" y="15"/>
                    </a:cubicBezTo>
                    <a:cubicBezTo>
                      <a:pt x="41" y="14"/>
                      <a:pt x="41" y="14"/>
                      <a:pt x="41" y="14"/>
                    </a:cubicBezTo>
                    <a:cubicBezTo>
                      <a:pt x="41" y="14"/>
                      <a:pt x="41" y="14"/>
                      <a:pt x="40" y="14"/>
                    </a:cubicBezTo>
                    <a:cubicBezTo>
                      <a:pt x="40" y="14"/>
                      <a:pt x="40" y="14"/>
                      <a:pt x="39" y="14"/>
                    </a:cubicBezTo>
                    <a:cubicBezTo>
                      <a:pt x="39" y="14"/>
                      <a:pt x="38" y="14"/>
                      <a:pt x="38" y="14"/>
                    </a:cubicBezTo>
                    <a:cubicBezTo>
                      <a:pt x="37" y="14"/>
                      <a:pt x="37" y="14"/>
                      <a:pt x="37" y="13"/>
                    </a:cubicBezTo>
                    <a:cubicBezTo>
                      <a:pt x="36" y="13"/>
                      <a:pt x="36" y="13"/>
                      <a:pt x="36" y="13"/>
                    </a:cubicBezTo>
                    <a:cubicBezTo>
                      <a:pt x="36" y="12"/>
                      <a:pt x="36" y="12"/>
                      <a:pt x="37" y="12"/>
                    </a:cubicBezTo>
                    <a:cubicBezTo>
                      <a:pt x="37" y="12"/>
                      <a:pt x="37" y="12"/>
                      <a:pt x="38" y="12"/>
                    </a:cubicBezTo>
                    <a:cubicBezTo>
                      <a:pt x="38" y="12"/>
                      <a:pt x="38" y="12"/>
                      <a:pt x="39" y="12"/>
                    </a:cubicBezTo>
                    <a:cubicBezTo>
                      <a:pt x="39" y="12"/>
                      <a:pt x="39" y="12"/>
                      <a:pt x="40" y="12"/>
                    </a:cubicBezTo>
                    <a:cubicBezTo>
                      <a:pt x="40" y="12"/>
                      <a:pt x="40" y="11"/>
                      <a:pt x="40" y="11"/>
                    </a:cubicBezTo>
                    <a:cubicBezTo>
                      <a:pt x="39" y="11"/>
                      <a:pt x="39" y="11"/>
                      <a:pt x="39" y="11"/>
                    </a:cubicBezTo>
                    <a:cubicBezTo>
                      <a:pt x="38" y="11"/>
                      <a:pt x="38" y="11"/>
                      <a:pt x="38" y="11"/>
                    </a:cubicBezTo>
                    <a:cubicBezTo>
                      <a:pt x="37" y="10"/>
                      <a:pt x="39" y="11"/>
                      <a:pt x="39" y="10"/>
                    </a:cubicBezTo>
                    <a:cubicBezTo>
                      <a:pt x="40" y="10"/>
                      <a:pt x="40" y="10"/>
                      <a:pt x="40" y="10"/>
                    </a:cubicBezTo>
                    <a:cubicBezTo>
                      <a:pt x="39" y="9"/>
                      <a:pt x="39" y="9"/>
                      <a:pt x="39" y="9"/>
                    </a:cubicBezTo>
                    <a:cubicBezTo>
                      <a:pt x="39" y="9"/>
                      <a:pt x="39" y="8"/>
                      <a:pt x="39" y="8"/>
                    </a:cubicBezTo>
                    <a:cubicBezTo>
                      <a:pt x="38" y="8"/>
                      <a:pt x="38" y="8"/>
                      <a:pt x="38" y="8"/>
                    </a:cubicBezTo>
                    <a:cubicBezTo>
                      <a:pt x="38" y="8"/>
                      <a:pt x="38" y="8"/>
                      <a:pt x="37" y="8"/>
                    </a:cubicBezTo>
                    <a:cubicBezTo>
                      <a:pt x="37" y="8"/>
                      <a:pt x="37" y="8"/>
                      <a:pt x="36" y="8"/>
                    </a:cubicBezTo>
                    <a:cubicBezTo>
                      <a:pt x="36" y="7"/>
                      <a:pt x="35" y="7"/>
                      <a:pt x="35" y="7"/>
                    </a:cubicBezTo>
                    <a:cubicBezTo>
                      <a:pt x="35" y="7"/>
                      <a:pt x="35" y="6"/>
                      <a:pt x="34" y="6"/>
                    </a:cubicBezTo>
                    <a:cubicBezTo>
                      <a:pt x="34" y="6"/>
                      <a:pt x="34" y="6"/>
                      <a:pt x="34" y="6"/>
                    </a:cubicBezTo>
                    <a:cubicBezTo>
                      <a:pt x="33" y="6"/>
                      <a:pt x="33" y="6"/>
                      <a:pt x="33" y="6"/>
                    </a:cubicBezTo>
                    <a:cubicBezTo>
                      <a:pt x="32" y="6"/>
                      <a:pt x="32" y="6"/>
                      <a:pt x="31" y="6"/>
                    </a:cubicBezTo>
                    <a:cubicBezTo>
                      <a:pt x="31" y="6"/>
                      <a:pt x="31" y="5"/>
                      <a:pt x="31" y="5"/>
                    </a:cubicBezTo>
                    <a:cubicBezTo>
                      <a:pt x="30" y="5"/>
                      <a:pt x="30" y="4"/>
                      <a:pt x="30" y="4"/>
                    </a:cubicBezTo>
                    <a:cubicBezTo>
                      <a:pt x="29" y="4"/>
                      <a:pt x="29" y="3"/>
                      <a:pt x="29" y="3"/>
                    </a:cubicBezTo>
                    <a:cubicBezTo>
                      <a:pt x="28" y="3"/>
                      <a:pt x="27" y="3"/>
                      <a:pt x="27" y="3"/>
                    </a:cubicBezTo>
                    <a:cubicBezTo>
                      <a:pt x="26" y="3"/>
                      <a:pt x="26" y="3"/>
                      <a:pt x="25" y="3"/>
                    </a:cubicBezTo>
                    <a:cubicBezTo>
                      <a:pt x="25" y="3"/>
                      <a:pt x="24" y="3"/>
                      <a:pt x="24" y="3"/>
                    </a:cubicBezTo>
                    <a:cubicBezTo>
                      <a:pt x="24" y="4"/>
                      <a:pt x="24" y="4"/>
                      <a:pt x="24" y="4"/>
                    </a:cubicBezTo>
                    <a:cubicBezTo>
                      <a:pt x="23" y="4"/>
                      <a:pt x="23" y="4"/>
                      <a:pt x="23" y="4"/>
                    </a:cubicBezTo>
                    <a:cubicBezTo>
                      <a:pt x="22" y="4"/>
                      <a:pt x="22" y="4"/>
                      <a:pt x="22" y="4"/>
                    </a:cubicBezTo>
                    <a:cubicBezTo>
                      <a:pt x="21" y="4"/>
                      <a:pt x="21" y="4"/>
                      <a:pt x="20" y="4"/>
                    </a:cubicBezTo>
                    <a:cubicBezTo>
                      <a:pt x="20" y="4"/>
                      <a:pt x="20" y="5"/>
                      <a:pt x="19" y="5"/>
                    </a:cubicBezTo>
                    <a:cubicBezTo>
                      <a:pt x="19" y="5"/>
                      <a:pt x="20" y="4"/>
                      <a:pt x="20" y="4"/>
                    </a:cubicBezTo>
                    <a:cubicBezTo>
                      <a:pt x="21" y="3"/>
                      <a:pt x="21" y="4"/>
                      <a:pt x="21" y="3"/>
                    </a:cubicBezTo>
                    <a:cubicBezTo>
                      <a:pt x="22" y="3"/>
                      <a:pt x="21" y="3"/>
                      <a:pt x="21" y="2"/>
                    </a:cubicBezTo>
                    <a:cubicBezTo>
                      <a:pt x="21" y="2"/>
                      <a:pt x="21" y="1"/>
                      <a:pt x="20" y="1"/>
                    </a:cubicBezTo>
                    <a:cubicBezTo>
                      <a:pt x="20" y="1"/>
                      <a:pt x="20" y="1"/>
                      <a:pt x="19" y="1"/>
                    </a:cubicBezTo>
                    <a:cubicBezTo>
                      <a:pt x="18" y="1"/>
                      <a:pt x="18" y="1"/>
                      <a:pt x="17" y="1"/>
                    </a:cubicBezTo>
                    <a:cubicBezTo>
                      <a:pt x="17" y="1"/>
                      <a:pt x="17" y="1"/>
                      <a:pt x="16" y="2"/>
                    </a:cubicBezTo>
                    <a:cubicBezTo>
                      <a:pt x="16" y="2"/>
                      <a:pt x="16" y="2"/>
                      <a:pt x="15" y="2"/>
                    </a:cubicBezTo>
                    <a:cubicBezTo>
                      <a:pt x="15" y="2"/>
                      <a:pt x="15" y="1"/>
                      <a:pt x="14" y="2"/>
                    </a:cubicBezTo>
                    <a:cubicBezTo>
                      <a:pt x="14" y="2"/>
                      <a:pt x="14" y="2"/>
                      <a:pt x="13" y="2"/>
                    </a:cubicBezTo>
                    <a:cubicBezTo>
                      <a:pt x="13" y="3"/>
                      <a:pt x="13" y="2"/>
                      <a:pt x="12" y="3"/>
                    </a:cubicBezTo>
                    <a:cubicBezTo>
                      <a:pt x="12" y="3"/>
                      <a:pt x="12" y="3"/>
                      <a:pt x="12" y="3"/>
                    </a:cubicBezTo>
                    <a:cubicBezTo>
                      <a:pt x="11" y="3"/>
                      <a:pt x="11" y="4"/>
                      <a:pt x="11" y="4"/>
                    </a:cubicBezTo>
                    <a:cubicBezTo>
                      <a:pt x="11" y="4"/>
                      <a:pt x="10" y="4"/>
                      <a:pt x="10" y="5"/>
                    </a:cubicBezTo>
                    <a:cubicBezTo>
                      <a:pt x="10" y="5"/>
                      <a:pt x="10" y="5"/>
                      <a:pt x="10" y="5"/>
                    </a:cubicBezTo>
                    <a:cubicBezTo>
                      <a:pt x="10" y="6"/>
                      <a:pt x="11" y="6"/>
                      <a:pt x="11" y="6"/>
                    </a:cubicBezTo>
                    <a:cubicBezTo>
                      <a:pt x="11" y="6"/>
                      <a:pt x="11" y="7"/>
                      <a:pt x="10" y="7"/>
                    </a:cubicBezTo>
                    <a:cubicBezTo>
                      <a:pt x="10" y="7"/>
                      <a:pt x="10" y="7"/>
                      <a:pt x="9" y="7"/>
                    </a:cubicBezTo>
                    <a:cubicBezTo>
                      <a:pt x="9" y="6"/>
                      <a:pt x="9" y="6"/>
                      <a:pt x="9" y="6"/>
                    </a:cubicBezTo>
                    <a:cubicBezTo>
                      <a:pt x="9" y="5"/>
                      <a:pt x="9" y="5"/>
                      <a:pt x="9" y="5"/>
                    </a:cubicBezTo>
                    <a:cubicBezTo>
                      <a:pt x="9" y="4"/>
                      <a:pt x="9" y="4"/>
                      <a:pt x="9" y="4"/>
                    </a:cubicBezTo>
                    <a:cubicBezTo>
                      <a:pt x="10" y="3"/>
                      <a:pt x="10" y="3"/>
                      <a:pt x="10" y="3"/>
                    </a:cubicBezTo>
                    <a:cubicBezTo>
                      <a:pt x="10" y="2"/>
                      <a:pt x="11" y="2"/>
                      <a:pt x="11" y="2"/>
                    </a:cubicBezTo>
                    <a:cubicBezTo>
                      <a:pt x="12" y="2"/>
                      <a:pt x="12" y="2"/>
                      <a:pt x="13" y="2"/>
                    </a:cubicBezTo>
                    <a:cubicBezTo>
                      <a:pt x="13" y="2"/>
                      <a:pt x="14" y="2"/>
                      <a:pt x="14" y="1"/>
                    </a:cubicBezTo>
                    <a:cubicBezTo>
                      <a:pt x="14" y="1"/>
                      <a:pt x="14" y="1"/>
                      <a:pt x="14" y="1"/>
                    </a:cubicBezTo>
                    <a:cubicBezTo>
                      <a:pt x="14" y="0"/>
                      <a:pt x="14" y="0"/>
                      <a:pt x="13" y="0"/>
                    </a:cubicBezTo>
                    <a:cubicBezTo>
                      <a:pt x="13" y="0"/>
                      <a:pt x="12" y="0"/>
                      <a:pt x="12" y="0"/>
                    </a:cubicBezTo>
                    <a:cubicBezTo>
                      <a:pt x="12" y="0"/>
                      <a:pt x="11" y="1"/>
                      <a:pt x="11" y="1"/>
                    </a:cubicBezTo>
                    <a:cubicBezTo>
                      <a:pt x="10" y="1"/>
                      <a:pt x="10" y="1"/>
                      <a:pt x="9" y="1"/>
                    </a:cubicBezTo>
                    <a:cubicBezTo>
                      <a:pt x="8" y="1"/>
                      <a:pt x="8" y="1"/>
                      <a:pt x="7" y="2"/>
                    </a:cubicBezTo>
                    <a:cubicBezTo>
                      <a:pt x="7" y="2"/>
                      <a:pt x="6" y="2"/>
                      <a:pt x="5" y="2"/>
                    </a:cubicBezTo>
                    <a:cubicBezTo>
                      <a:pt x="5" y="2"/>
                      <a:pt x="5" y="2"/>
                      <a:pt x="4" y="3"/>
                    </a:cubicBezTo>
                    <a:cubicBezTo>
                      <a:pt x="4" y="3"/>
                      <a:pt x="4" y="3"/>
                      <a:pt x="3" y="4"/>
                    </a:cubicBezTo>
                    <a:cubicBezTo>
                      <a:pt x="3" y="4"/>
                      <a:pt x="2" y="4"/>
                      <a:pt x="2" y="5"/>
                    </a:cubicBezTo>
                    <a:cubicBezTo>
                      <a:pt x="2" y="5"/>
                      <a:pt x="1" y="6"/>
                      <a:pt x="1" y="6"/>
                    </a:cubicBezTo>
                    <a:cubicBezTo>
                      <a:pt x="1" y="6"/>
                      <a:pt x="2" y="6"/>
                      <a:pt x="2" y="6"/>
                    </a:cubicBezTo>
                    <a:cubicBezTo>
                      <a:pt x="3" y="6"/>
                      <a:pt x="3" y="6"/>
                      <a:pt x="3" y="6"/>
                    </a:cubicBezTo>
                    <a:cubicBezTo>
                      <a:pt x="4" y="6"/>
                      <a:pt x="4" y="6"/>
                      <a:pt x="4" y="7"/>
                    </a:cubicBezTo>
                    <a:cubicBezTo>
                      <a:pt x="5" y="7"/>
                      <a:pt x="5" y="7"/>
                      <a:pt x="5" y="7"/>
                    </a:cubicBezTo>
                    <a:cubicBezTo>
                      <a:pt x="5" y="7"/>
                      <a:pt x="4" y="7"/>
                      <a:pt x="4" y="7"/>
                    </a:cubicBezTo>
                    <a:cubicBezTo>
                      <a:pt x="3" y="7"/>
                      <a:pt x="3" y="7"/>
                      <a:pt x="2" y="7"/>
                    </a:cubicBezTo>
                    <a:cubicBezTo>
                      <a:pt x="2" y="7"/>
                      <a:pt x="2" y="7"/>
                      <a:pt x="1" y="7"/>
                    </a:cubicBezTo>
                    <a:cubicBezTo>
                      <a:pt x="1" y="7"/>
                      <a:pt x="0" y="7"/>
                      <a:pt x="0" y="8"/>
                    </a:cubicBezTo>
                    <a:cubicBezTo>
                      <a:pt x="0" y="8"/>
                      <a:pt x="1" y="8"/>
                      <a:pt x="1" y="8"/>
                    </a:cubicBezTo>
                    <a:cubicBezTo>
                      <a:pt x="1" y="9"/>
                      <a:pt x="1" y="9"/>
                      <a:pt x="1" y="9"/>
                    </a:cubicBezTo>
                    <a:cubicBezTo>
                      <a:pt x="2" y="9"/>
                      <a:pt x="2" y="9"/>
                      <a:pt x="2" y="9"/>
                    </a:cubicBezTo>
                    <a:cubicBezTo>
                      <a:pt x="3" y="9"/>
                      <a:pt x="3" y="9"/>
                      <a:pt x="4" y="9"/>
                    </a:cubicBezTo>
                    <a:cubicBezTo>
                      <a:pt x="4" y="9"/>
                      <a:pt x="4" y="9"/>
                      <a:pt x="4" y="9"/>
                    </a:cubicBezTo>
                    <a:cubicBezTo>
                      <a:pt x="5" y="9"/>
                      <a:pt x="5" y="9"/>
                      <a:pt x="5" y="9"/>
                    </a:cubicBezTo>
                    <a:cubicBezTo>
                      <a:pt x="6" y="9"/>
                      <a:pt x="6" y="9"/>
                      <a:pt x="6" y="10"/>
                    </a:cubicBezTo>
                    <a:cubicBezTo>
                      <a:pt x="7" y="10"/>
                      <a:pt x="7" y="9"/>
                      <a:pt x="8" y="9"/>
                    </a:cubicBezTo>
                    <a:cubicBezTo>
                      <a:pt x="8" y="9"/>
                      <a:pt x="9" y="9"/>
                      <a:pt x="9" y="10"/>
                    </a:cubicBezTo>
                    <a:cubicBezTo>
                      <a:pt x="9" y="10"/>
                      <a:pt x="10" y="10"/>
                      <a:pt x="10" y="10"/>
                    </a:cubicBezTo>
                    <a:cubicBezTo>
                      <a:pt x="11" y="10"/>
                      <a:pt x="11" y="10"/>
                      <a:pt x="11" y="10"/>
                    </a:cubicBezTo>
                    <a:cubicBezTo>
                      <a:pt x="11" y="10"/>
                      <a:pt x="12" y="10"/>
                      <a:pt x="12" y="10"/>
                    </a:cubicBezTo>
                    <a:cubicBezTo>
                      <a:pt x="12" y="10"/>
                      <a:pt x="13" y="10"/>
                      <a:pt x="13" y="10"/>
                    </a:cubicBezTo>
                    <a:cubicBezTo>
                      <a:pt x="14" y="10"/>
                      <a:pt x="14" y="10"/>
                      <a:pt x="14" y="10"/>
                    </a:cubicBezTo>
                    <a:cubicBezTo>
                      <a:pt x="15" y="10"/>
                      <a:pt x="15" y="10"/>
                      <a:pt x="16" y="10"/>
                    </a:cubicBezTo>
                    <a:cubicBezTo>
                      <a:pt x="16" y="10"/>
                      <a:pt x="16" y="10"/>
                      <a:pt x="17" y="10"/>
                    </a:cubicBezTo>
                    <a:cubicBezTo>
                      <a:pt x="17" y="10"/>
                      <a:pt x="17" y="10"/>
                      <a:pt x="18" y="10"/>
                    </a:cubicBezTo>
                    <a:cubicBezTo>
                      <a:pt x="18" y="10"/>
                      <a:pt x="18" y="10"/>
                      <a:pt x="19" y="9"/>
                    </a:cubicBezTo>
                    <a:cubicBezTo>
                      <a:pt x="19" y="9"/>
                      <a:pt x="18" y="9"/>
                      <a:pt x="18" y="9"/>
                    </a:cubicBezTo>
                    <a:cubicBezTo>
                      <a:pt x="19" y="8"/>
                      <a:pt x="19" y="8"/>
                      <a:pt x="19" y="9"/>
                    </a:cubicBezTo>
                    <a:cubicBezTo>
                      <a:pt x="20" y="9"/>
                      <a:pt x="20" y="9"/>
                      <a:pt x="20" y="9"/>
                    </a:cubicBezTo>
                    <a:cubicBezTo>
                      <a:pt x="20" y="10"/>
                      <a:pt x="20" y="10"/>
                      <a:pt x="20" y="10"/>
                    </a:cubicBezTo>
                    <a:cubicBezTo>
                      <a:pt x="21" y="10"/>
                      <a:pt x="21" y="11"/>
                      <a:pt x="21" y="11"/>
                    </a:cubicBezTo>
                    <a:cubicBezTo>
                      <a:pt x="22" y="11"/>
                      <a:pt x="23" y="11"/>
                      <a:pt x="23" y="11"/>
                    </a:cubicBezTo>
                    <a:cubicBezTo>
                      <a:pt x="22" y="12"/>
                      <a:pt x="22" y="11"/>
                      <a:pt x="22" y="12"/>
                    </a:cubicBezTo>
                    <a:cubicBezTo>
                      <a:pt x="21" y="12"/>
                      <a:pt x="21" y="12"/>
                      <a:pt x="21" y="12"/>
                    </a:cubicBezTo>
                    <a:cubicBezTo>
                      <a:pt x="20" y="12"/>
                      <a:pt x="20" y="12"/>
                      <a:pt x="20" y="13"/>
                    </a:cubicBezTo>
                    <a:cubicBezTo>
                      <a:pt x="20" y="13"/>
                      <a:pt x="20" y="13"/>
                      <a:pt x="20" y="13"/>
                    </a:cubicBezTo>
                    <a:cubicBezTo>
                      <a:pt x="21" y="14"/>
                      <a:pt x="21" y="13"/>
                      <a:pt x="22" y="13"/>
                    </a:cubicBezTo>
                    <a:cubicBezTo>
                      <a:pt x="22" y="13"/>
                      <a:pt x="22" y="13"/>
                      <a:pt x="23" y="13"/>
                    </a:cubicBezTo>
                    <a:cubicBezTo>
                      <a:pt x="23" y="13"/>
                      <a:pt x="23" y="12"/>
                      <a:pt x="23" y="12"/>
                    </a:cubicBezTo>
                    <a:cubicBezTo>
                      <a:pt x="24" y="12"/>
                      <a:pt x="24" y="13"/>
                      <a:pt x="24" y="13"/>
                    </a:cubicBezTo>
                    <a:cubicBezTo>
                      <a:pt x="24" y="13"/>
                      <a:pt x="25" y="13"/>
                      <a:pt x="25" y="14"/>
                    </a:cubicBezTo>
                    <a:cubicBezTo>
                      <a:pt x="25" y="14"/>
                      <a:pt x="26" y="14"/>
                      <a:pt x="26" y="14"/>
                    </a:cubicBezTo>
                    <a:cubicBezTo>
                      <a:pt x="26" y="14"/>
                      <a:pt x="26" y="14"/>
                      <a:pt x="26" y="14"/>
                    </a:cubicBezTo>
                    <a:cubicBezTo>
                      <a:pt x="26" y="15"/>
                      <a:pt x="26" y="15"/>
                      <a:pt x="27" y="15"/>
                    </a:cubicBezTo>
                    <a:cubicBezTo>
                      <a:pt x="27" y="15"/>
                      <a:pt x="27" y="15"/>
                      <a:pt x="27" y="16"/>
                    </a:cubicBezTo>
                    <a:cubicBezTo>
                      <a:pt x="26" y="16"/>
                      <a:pt x="26" y="17"/>
                      <a:pt x="26" y="17"/>
                    </a:cubicBezTo>
                    <a:cubicBezTo>
                      <a:pt x="26" y="17"/>
                      <a:pt x="26" y="17"/>
                      <a:pt x="25" y="17"/>
                    </a:cubicBezTo>
                    <a:cubicBezTo>
                      <a:pt x="25" y="17"/>
                      <a:pt x="25" y="17"/>
                      <a:pt x="25" y="17"/>
                    </a:cubicBezTo>
                    <a:cubicBezTo>
                      <a:pt x="25" y="18"/>
                      <a:pt x="24" y="18"/>
                      <a:pt x="24" y="18"/>
                    </a:cubicBezTo>
                    <a:cubicBezTo>
                      <a:pt x="24" y="18"/>
                      <a:pt x="24" y="17"/>
                      <a:pt x="23" y="18"/>
                    </a:cubicBezTo>
                    <a:cubicBezTo>
                      <a:pt x="23" y="18"/>
                      <a:pt x="23" y="18"/>
                      <a:pt x="23" y="18"/>
                    </a:cubicBezTo>
                    <a:cubicBezTo>
                      <a:pt x="23" y="18"/>
                      <a:pt x="22" y="19"/>
                      <a:pt x="22" y="19"/>
                    </a:cubicBezTo>
                    <a:cubicBezTo>
                      <a:pt x="22" y="19"/>
                      <a:pt x="22" y="19"/>
                      <a:pt x="21" y="19"/>
                    </a:cubicBezTo>
                    <a:cubicBezTo>
                      <a:pt x="21" y="19"/>
                      <a:pt x="21" y="19"/>
                      <a:pt x="21" y="19"/>
                    </a:cubicBezTo>
                    <a:cubicBezTo>
                      <a:pt x="20" y="20"/>
                      <a:pt x="21" y="20"/>
                      <a:pt x="21" y="20"/>
                    </a:cubicBezTo>
                    <a:cubicBezTo>
                      <a:pt x="21" y="20"/>
                      <a:pt x="21" y="20"/>
                      <a:pt x="21" y="21"/>
                    </a:cubicBezTo>
                    <a:cubicBezTo>
                      <a:pt x="21" y="21"/>
                      <a:pt x="21" y="21"/>
                      <a:pt x="20" y="21"/>
                    </a:cubicBezTo>
                    <a:cubicBezTo>
                      <a:pt x="20" y="21"/>
                      <a:pt x="20" y="21"/>
                      <a:pt x="19" y="21"/>
                    </a:cubicBezTo>
                    <a:cubicBezTo>
                      <a:pt x="19" y="21"/>
                      <a:pt x="19" y="21"/>
                      <a:pt x="18" y="21"/>
                    </a:cubicBezTo>
                    <a:cubicBezTo>
                      <a:pt x="18" y="21"/>
                      <a:pt x="18" y="22"/>
                      <a:pt x="17" y="22"/>
                    </a:cubicBezTo>
                    <a:cubicBezTo>
                      <a:pt x="17" y="22"/>
                      <a:pt x="17" y="21"/>
                      <a:pt x="16" y="21"/>
                    </a:cubicBezTo>
                    <a:cubicBezTo>
                      <a:pt x="16" y="21"/>
                      <a:pt x="16" y="21"/>
                      <a:pt x="15" y="21"/>
                    </a:cubicBezTo>
                    <a:cubicBezTo>
                      <a:pt x="15" y="21"/>
                      <a:pt x="15" y="21"/>
                      <a:pt x="14" y="21"/>
                    </a:cubicBezTo>
                    <a:cubicBezTo>
                      <a:pt x="14" y="21"/>
                      <a:pt x="14" y="21"/>
                      <a:pt x="14" y="21"/>
                    </a:cubicBezTo>
                    <a:cubicBezTo>
                      <a:pt x="13" y="21"/>
                      <a:pt x="13" y="21"/>
                      <a:pt x="13" y="22"/>
                    </a:cubicBezTo>
                    <a:cubicBezTo>
                      <a:pt x="13" y="22"/>
                      <a:pt x="12" y="22"/>
                      <a:pt x="12" y="22"/>
                    </a:cubicBezTo>
                    <a:cubicBezTo>
                      <a:pt x="12" y="22"/>
                      <a:pt x="12" y="22"/>
                      <a:pt x="11" y="22"/>
                    </a:cubicBezTo>
                    <a:cubicBezTo>
                      <a:pt x="11" y="22"/>
                      <a:pt x="11" y="22"/>
                      <a:pt x="11" y="23"/>
                    </a:cubicBezTo>
                    <a:cubicBezTo>
                      <a:pt x="11" y="23"/>
                      <a:pt x="11" y="23"/>
                      <a:pt x="11" y="23"/>
                    </a:cubicBezTo>
                    <a:cubicBezTo>
                      <a:pt x="11" y="24"/>
                      <a:pt x="11" y="24"/>
                      <a:pt x="11" y="24"/>
                    </a:cubicBezTo>
                    <a:cubicBezTo>
                      <a:pt x="12" y="25"/>
                      <a:pt x="12" y="24"/>
                      <a:pt x="13" y="24"/>
                    </a:cubicBezTo>
                    <a:cubicBezTo>
                      <a:pt x="14" y="24"/>
                      <a:pt x="14" y="24"/>
                      <a:pt x="14" y="24"/>
                    </a:cubicBezTo>
                    <a:cubicBezTo>
                      <a:pt x="15" y="24"/>
                      <a:pt x="15" y="24"/>
                      <a:pt x="15" y="24"/>
                    </a:cubicBezTo>
                    <a:cubicBezTo>
                      <a:pt x="15" y="24"/>
                      <a:pt x="16" y="23"/>
                      <a:pt x="16" y="23"/>
                    </a:cubicBezTo>
                    <a:cubicBezTo>
                      <a:pt x="16" y="23"/>
                      <a:pt x="16" y="24"/>
                      <a:pt x="17" y="24"/>
                    </a:cubicBezTo>
                    <a:cubicBezTo>
                      <a:pt x="17" y="24"/>
                      <a:pt x="17" y="24"/>
                      <a:pt x="17" y="24"/>
                    </a:cubicBezTo>
                    <a:cubicBezTo>
                      <a:pt x="18" y="23"/>
                      <a:pt x="18" y="24"/>
                      <a:pt x="19" y="24"/>
                    </a:cubicBezTo>
                    <a:cubicBezTo>
                      <a:pt x="19" y="24"/>
                      <a:pt x="19" y="24"/>
                      <a:pt x="20" y="24"/>
                    </a:cubicBezTo>
                    <a:cubicBezTo>
                      <a:pt x="20" y="23"/>
                      <a:pt x="20" y="23"/>
                      <a:pt x="20" y="23"/>
                    </a:cubicBezTo>
                    <a:cubicBezTo>
                      <a:pt x="21" y="23"/>
                      <a:pt x="20" y="24"/>
                      <a:pt x="20" y="24"/>
                    </a:cubicBezTo>
                    <a:cubicBezTo>
                      <a:pt x="20" y="25"/>
                      <a:pt x="21" y="25"/>
                      <a:pt x="21" y="25"/>
                    </a:cubicBezTo>
                    <a:cubicBezTo>
                      <a:pt x="21" y="25"/>
                      <a:pt x="21" y="25"/>
                      <a:pt x="22" y="25"/>
                    </a:cubicBezTo>
                    <a:cubicBezTo>
                      <a:pt x="22" y="25"/>
                      <a:pt x="23" y="25"/>
                      <a:pt x="23" y="26"/>
                    </a:cubicBezTo>
                    <a:cubicBezTo>
                      <a:pt x="23" y="26"/>
                      <a:pt x="23" y="26"/>
                      <a:pt x="23" y="26"/>
                    </a:cubicBezTo>
                    <a:cubicBezTo>
                      <a:pt x="22" y="26"/>
                      <a:pt x="22" y="26"/>
                      <a:pt x="22" y="26"/>
                    </a:cubicBezTo>
                    <a:cubicBezTo>
                      <a:pt x="21" y="26"/>
                      <a:pt x="21" y="27"/>
                      <a:pt x="21" y="27"/>
                    </a:cubicBezTo>
                    <a:cubicBezTo>
                      <a:pt x="21" y="28"/>
                      <a:pt x="22" y="27"/>
                      <a:pt x="23" y="27"/>
                    </a:cubicBezTo>
                    <a:cubicBezTo>
                      <a:pt x="23" y="27"/>
                      <a:pt x="23" y="27"/>
                      <a:pt x="24" y="28"/>
                    </a:cubicBezTo>
                    <a:cubicBezTo>
                      <a:pt x="24" y="28"/>
                      <a:pt x="24" y="27"/>
                      <a:pt x="25" y="28"/>
                    </a:cubicBezTo>
                    <a:cubicBezTo>
                      <a:pt x="25" y="28"/>
                      <a:pt x="25" y="28"/>
                      <a:pt x="25" y="29"/>
                    </a:cubicBezTo>
                    <a:cubicBezTo>
                      <a:pt x="25" y="29"/>
                      <a:pt x="26" y="29"/>
                      <a:pt x="27" y="29"/>
                    </a:cubicBezTo>
                    <a:cubicBezTo>
                      <a:pt x="27" y="29"/>
                      <a:pt x="27" y="29"/>
                      <a:pt x="28" y="29"/>
                    </a:cubicBezTo>
                    <a:cubicBezTo>
                      <a:pt x="28" y="29"/>
                      <a:pt x="28" y="29"/>
                      <a:pt x="29" y="29"/>
                    </a:cubicBezTo>
                    <a:cubicBezTo>
                      <a:pt x="29" y="29"/>
                      <a:pt x="29" y="30"/>
                      <a:pt x="29" y="30"/>
                    </a:cubicBezTo>
                    <a:cubicBezTo>
                      <a:pt x="30" y="30"/>
                      <a:pt x="30" y="30"/>
                      <a:pt x="31" y="30"/>
                    </a:cubicBezTo>
                    <a:cubicBezTo>
                      <a:pt x="31" y="30"/>
                      <a:pt x="31" y="30"/>
                      <a:pt x="31" y="30"/>
                    </a:cubicBezTo>
                    <a:cubicBezTo>
                      <a:pt x="32" y="29"/>
                      <a:pt x="31" y="29"/>
                      <a:pt x="31" y="29"/>
                    </a:cubicBezTo>
                    <a:cubicBezTo>
                      <a:pt x="31" y="28"/>
                      <a:pt x="31" y="28"/>
                      <a:pt x="31" y="28"/>
                    </a:cubicBezTo>
                    <a:cubicBezTo>
                      <a:pt x="30" y="28"/>
                      <a:pt x="30" y="28"/>
                      <a:pt x="30" y="27"/>
                    </a:cubicBezTo>
                    <a:cubicBezTo>
                      <a:pt x="30" y="27"/>
                      <a:pt x="29" y="27"/>
                      <a:pt x="29" y="27"/>
                    </a:cubicBezTo>
                    <a:cubicBezTo>
                      <a:pt x="29" y="27"/>
                      <a:pt x="29" y="27"/>
                      <a:pt x="28" y="26"/>
                    </a:cubicBezTo>
                    <a:cubicBezTo>
                      <a:pt x="28" y="26"/>
                      <a:pt x="28" y="26"/>
                      <a:pt x="28" y="26"/>
                    </a:cubicBezTo>
                    <a:cubicBezTo>
                      <a:pt x="28" y="26"/>
                      <a:pt x="28" y="25"/>
                      <a:pt x="28" y="25"/>
                    </a:cubicBezTo>
                    <a:cubicBezTo>
                      <a:pt x="28" y="25"/>
                      <a:pt x="29" y="26"/>
                      <a:pt x="29" y="26"/>
                    </a:cubicBezTo>
                    <a:cubicBezTo>
                      <a:pt x="30" y="26"/>
                      <a:pt x="30" y="26"/>
                      <a:pt x="30" y="26"/>
                    </a:cubicBezTo>
                    <a:cubicBezTo>
                      <a:pt x="31" y="26"/>
                      <a:pt x="31" y="27"/>
                      <a:pt x="31" y="27"/>
                    </a:cubicBezTo>
                    <a:cubicBezTo>
                      <a:pt x="31" y="27"/>
                      <a:pt x="32" y="27"/>
                      <a:pt x="32" y="28"/>
                    </a:cubicBezTo>
                    <a:cubicBezTo>
                      <a:pt x="32" y="28"/>
                      <a:pt x="32" y="27"/>
                      <a:pt x="33" y="27"/>
                    </a:cubicBezTo>
                    <a:cubicBezTo>
                      <a:pt x="33" y="27"/>
                      <a:pt x="33" y="29"/>
                      <a:pt x="34" y="28"/>
                    </a:cubicBezTo>
                    <a:cubicBezTo>
                      <a:pt x="34" y="28"/>
                      <a:pt x="34" y="28"/>
                      <a:pt x="34" y="27"/>
                    </a:cubicBezTo>
                    <a:cubicBezTo>
                      <a:pt x="34" y="27"/>
                      <a:pt x="34" y="27"/>
                      <a:pt x="35" y="27"/>
                    </a:cubicBezTo>
                    <a:cubicBezTo>
                      <a:pt x="35" y="27"/>
                      <a:pt x="34" y="26"/>
                      <a:pt x="35" y="26"/>
                    </a:cubicBezTo>
                    <a:cubicBezTo>
                      <a:pt x="35" y="26"/>
                      <a:pt x="36" y="26"/>
                      <a:pt x="36" y="26"/>
                    </a:cubicBezTo>
                    <a:cubicBezTo>
                      <a:pt x="36" y="26"/>
                      <a:pt x="36" y="25"/>
                      <a:pt x="36" y="25"/>
                    </a:cubicBezTo>
                    <a:cubicBezTo>
                      <a:pt x="36" y="25"/>
                      <a:pt x="36" y="25"/>
                      <a:pt x="36" y="24"/>
                    </a:cubicBezTo>
                    <a:cubicBezTo>
                      <a:pt x="36" y="24"/>
                      <a:pt x="36" y="24"/>
                      <a:pt x="36" y="24"/>
                    </a:cubicBezTo>
                    <a:cubicBezTo>
                      <a:pt x="36" y="23"/>
                      <a:pt x="36" y="23"/>
                      <a:pt x="36" y="23"/>
                    </a:cubicBezTo>
                    <a:cubicBezTo>
                      <a:pt x="35" y="22"/>
                      <a:pt x="35" y="22"/>
                      <a:pt x="35" y="22"/>
                    </a:cubicBezTo>
                    <a:cubicBezTo>
                      <a:pt x="34" y="22"/>
                      <a:pt x="34" y="22"/>
                      <a:pt x="34" y="22"/>
                    </a:cubicBezTo>
                    <a:cubicBezTo>
                      <a:pt x="33" y="22"/>
                      <a:pt x="33" y="21"/>
                      <a:pt x="33" y="21"/>
                    </a:cubicBezTo>
                    <a:cubicBezTo>
                      <a:pt x="33" y="21"/>
                      <a:pt x="33" y="20"/>
                      <a:pt x="33" y="20"/>
                    </a:cubicBezTo>
                    <a:cubicBezTo>
                      <a:pt x="33" y="20"/>
                      <a:pt x="33" y="19"/>
                      <a:pt x="33" y="19"/>
                    </a:cubicBezTo>
                    <a:cubicBezTo>
                      <a:pt x="33" y="19"/>
                      <a:pt x="33" y="19"/>
                      <a:pt x="34" y="19"/>
                    </a:cubicBezTo>
                    <a:cubicBezTo>
                      <a:pt x="34" y="19"/>
                      <a:pt x="34" y="18"/>
                      <a:pt x="34" y="18"/>
                    </a:cubicBezTo>
                    <a:cubicBezTo>
                      <a:pt x="34" y="18"/>
                      <a:pt x="34" y="18"/>
                      <a:pt x="34" y="18"/>
                    </a:cubicBezTo>
                    <a:cubicBezTo>
                      <a:pt x="35" y="18"/>
                      <a:pt x="35" y="18"/>
                      <a:pt x="36" y="19"/>
                    </a:cubicBezTo>
                    <a:cubicBezTo>
                      <a:pt x="36" y="19"/>
                      <a:pt x="36" y="19"/>
                      <a:pt x="37" y="19"/>
                    </a:cubicBezTo>
                    <a:cubicBezTo>
                      <a:pt x="37" y="20"/>
                      <a:pt x="37" y="20"/>
                      <a:pt x="37" y="20"/>
                    </a:cubicBezTo>
                    <a:cubicBezTo>
                      <a:pt x="37" y="20"/>
                      <a:pt x="37" y="21"/>
                      <a:pt x="38" y="21"/>
                    </a:cubicBezTo>
                    <a:cubicBezTo>
                      <a:pt x="38" y="21"/>
                      <a:pt x="38" y="21"/>
                      <a:pt x="38" y="22"/>
                    </a:cubicBezTo>
                    <a:cubicBezTo>
                      <a:pt x="38" y="22"/>
                      <a:pt x="39" y="22"/>
                      <a:pt x="39" y="22"/>
                    </a:cubicBezTo>
                    <a:cubicBezTo>
                      <a:pt x="40" y="22"/>
                      <a:pt x="40" y="22"/>
                      <a:pt x="40" y="22"/>
                    </a:cubicBezTo>
                    <a:cubicBezTo>
                      <a:pt x="41" y="21"/>
                      <a:pt x="41" y="21"/>
                      <a:pt x="41" y="21"/>
                    </a:cubicBezTo>
                    <a:cubicBezTo>
                      <a:pt x="41" y="20"/>
                      <a:pt x="41" y="20"/>
                      <a:pt x="42" y="20"/>
                    </a:cubicBezTo>
                    <a:cubicBezTo>
                      <a:pt x="42" y="20"/>
                      <a:pt x="42" y="21"/>
                      <a:pt x="43" y="21"/>
                    </a:cubicBezTo>
                    <a:cubicBezTo>
                      <a:pt x="43" y="21"/>
                      <a:pt x="43" y="20"/>
                      <a:pt x="43" y="20"/>
                    </a:cubicBezTo>
                    <a:cubicBezTo>
                      <a:pt x="44" y="20"/>
                      <a:pt x="44" y="20"/>
                      <a:pt x="44" y="19"/>
                    </a:cubicBezTo>
                    <a:cubicBezTo>
                      <a:pt x="45" y="19"/>
                      <a:pt x="44" y="19"/>
                      <a:pt x="45" y="19"/>
                    </a:cubicBezTo>
                    <a:cubicBezTo>
                      <a:pt x="45" y="18"/>
                      <a:pt x="45" y="19"/>
                      <a:pt x="45" y="19"/>
                    </a:cubicBezTo>
                    <a:cubicBezTo>
                      <a:pt x="46" y="19"/>
                      <a:pt x="46" y="19"/>
                      <a:pt x="46" y="18"/>
                    </a:cubicBezTo>
                    <a:cubicBezTo>
                      <a:pt x="46" y="18"/>
                      <a:pt x="46" y="18"/>
                      <a:pt x="46" y="18"/>
                    </a:cubicBezTo>
                    <a:cubicBezTo>
                      <a:pt x="46" y="17"/>
                      <a:pt x="46" y="17"/>
                      <a:pt x="46" y="17"/>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216"/>
              <p:cNvSpPr>
                <a:spLocks/>
              </p:cNvSpPr>
              <p:nvPr/>
            </p:nvSpPr>
            <p:spPr bwMode="auto">
              <a:xfrm>
                <a:off x="2487614" y="1173164"/>
                <a:ext cx="33338" cy="22225"/>
              </a:xfrm>
              <a:custGeom>
                <a:avLst/>
                <a:gdLst>
                  <a:gd name="T0" fmla="*/ 2 w 3"/>
                  <a:gd name="T1" fmla="*/ 0 h 2"/>
                  <a:gd name="T2" fmla="*/ 1 w 3"/>
                  <a:gd name="T3" fmla="*/ 0 h 2"/>
                  <a:gd name="T4" fmla="*/ 0 w 3"/>
                  <a:gd name="T5" fmla="*/ 1 h 2"/>
                  <a:gd name="T6" fmla="*/ 0 w 3"/>
                  <a:gd name="T7" fmla="*/ 1 h 2"/>
                  <a:gd name="T8" fmla="*/ 1 w 3"/>
                  <a:gd name="T9" fmla="*/ 2 h 2"/>
                  <a:gd name="T10" fmla="*/ 1 w 3"/>
                  <a:gd name="T11" fmla="*/ 1 h 2"/>
                  <a:gd name="T12" fmla="*/ 2 w 3"/>
                  <a:gd name="T13" fmla="*/ 1 h 2"/>
                  <a:gd name="T14" fmla="*/ 2 w 3"/>
                  <a:gd name="T15" fmla="*/ 0 h 2"/>
                  <a:gd name="T16" fmla="*/ 2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0"/>
                    </a:moveTo>
                    <a:cubicBezTo>
                      <a:pt x="1" y="0"/>
                      <a:pt x="1" y="0"/>
                      <a:pt x="1" y="0"/>
                    </a:cubicBezTo>
                    <a:cubicBezTo>
                      <a:pt x="1" y="0"/>
                      <a:pt x="0" y="0"/>
                      <a:pt x="0" y="1"/>
                    </a:cubicBezTo>
                    <a:cubicBezTo>
                      <a:pt x="0" y="1"/>
                      <a:pt x="0" y="1"/>
                      <a:pt x="0" y="1"/>
                    </a:cubicBezTo>
                    <a:cubicBezTo>
                      <a:pt x="0" y="2"/>
                      <a:pt x="0" y="2"/>
                      <a:pt x="1" y="2"/>
                    </a:cubicBezTo>
                    <a:cubicBezTo>
                      <a:pt x="1" y="2"/>
                      <a:pt x="1" y="1"/>
                      <a:pt x="1" y="1"/>
                    </a:cubicBezTo>
                    <a:cubicBezTo>
                      <a:pt x="2" y="1"/>
                      <a:pt x="2" y="1"/>
                      <a:pt x="2" y="1"/>
                    </a:cubicBezTo>
                    <a:cubicBezTo>
                      <a:pt x="2" y="1"/>
                      <a:pt x="3" y="0"/>
                      <a:pt x="2" y="0"/>
                    </a:cubicBezTo>
                    <a:cubicBezTo>
                      <a:pt x="2" y="0"/>
                      <a:pt x="2"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17"/>
              <p:cNvSpPr>
                <a:spLocks/>
              </p:cNvSpPr>
              <p:nvPr/>
            </p:nvSpPr>
            <p:spPr bwMode="auto">
              <a:xfrm>
                <a:off x="2779714" y="1476376"/>
                <a:ext cx="173038" cy="161925"/>
              </a:xfrm>
              <a:custGeom>
                <a:avLst/>
                <a:gdLst>
                  <a:gd name="T0" fmla="*/ 14 w 16"/>
                  <a:gd name="T1" fmla="*/ 11 h 15"/>
                  <a:gd name="T2" fmla="*/ 14 w 16"/>
                  <a:gd name="T3" fmla="*/ 10 h 15"/>
                  <a:gd name="T4" fmla="*/ 14 w 16"/>
                  <a:gd name="T5" fmla="*/ 9 h 15"/>
                  <a:gd name="T6" fmla="*/ 15 w 16"/>
                  <a:gd name="T7" fmla="*/ 7 h 15"/>
                  <a:gd name="T8" fmla="*/ 14 w 16"/>
                  <a:gd name="T9" fmla="*/ 6 h 15"/>
                  <a:gd name="T10" fmla="*/ 13 w 16"/>
                  <a:gd name="T11" fmla="*/ 6 h 15"/>
                  <a:gd name="T12" fmla="*/ 12 w 16"/>
                  <a:gd name="T13" fmla="*/ 6 h 15"/>
                  <a:gd name="T14" fmla="*/ 10 w 16"/>
                  <a:gd name="T15" fmla="*/ 6 h 15"/>
                  <a:gd name="T16" fmla="*/ 10 w 16"/>
                  <a:gd name="T17" fmla="*/ 5 h 15"/>
                  <a:gd name="T18" fmla="*/ 9 w 16"/>
                  <a:gd name="T19" fmla="*/ 4 h 15"/>
                  <a:gd name="T20" fmla="*/ 11 w 16"/>
                  <a:gd name="T21" fmla="*/ 2 h 15"/>
                  <a:gd name="T22" fmla="*/ 12 w 16"/>
                  <a:gd name="T23" fmla="*/ 1 h 15"/>
                  <a:gd name="T24" fmla="*/ 10 w 16"/>
                  <a:gd name="T25" fmla="*/ 1 h 15"/>
                  <a:gd name="T26" fmla="*/ 8 w 16"/>
                  <a:gd name="T27" fmla="*/ 3 h 15"/>
                  <a:gd name="T28" fmla="*/ 6 w 16"/>
                  <a:gd name="T29" fmla="*/ 5 h 15"/>
                  <a:gd name="T30" fmla="*/ 4 w 16"/>
                  <a:gd name="T31" fmla="*/ 7 h 15"/>
                  <a:gd name="T32" fmla="*/ 2 w 16"/>
                  <a:gd name="T33" fmla="*/ 8 h 15"/>
                  <a:gd name="T34" fmla="*/ 2 w 16"/>
                  <a:gd name="T35" fmla="*/ 10 h 15"/>
                  <a:gd name="T36" fmla="*/ 0 w 16"/>
                  <a:gd name="T37" fmla="*/ 12 h 15"/>
                  <a:gd name="T38" fmla="*/ 3 w 16"/>
                  <a:gd name="T39" fmla="*/ 12 h 15"/>
                  <a:gd name="T40" fmla="*/ 5 w 16"/>
                  <a:gd name="T41" fmla="*/ 12 h 15"/>
                  <a:gd name="T42" fmla="*/ 7 w 16"/>
                  <a:gd name="T43" fmla="*/ 12 h 15"/>
                  <a:gd name="T44" fmla="*/ 9 w 16"/>
                  <a:gd name="T45" fmla="*/ 12 h 15"/>
                  <a:gd name="T46" fmla="*/ 8 w 16"/>
                  <a:gd name="T47" fmla="*/ 13 h 15"/>
                  <a:gd name="T48" fmla="*/ 8 w 16"/>
                  <a:gd name="T49" fmla="*/ 14 h 15"/>
                  <a:gd name="T50" fmla="*/ 10 w 16"/>
                  <a:gd name="T51" fmla="*/ 13 h 15"/>
                  <a:gd name="T52" fmla="*/ 12 w 16"/>
                  <a:gd name="T53" fmla="*/ 12 h 15"/>
                  <a:gd name="T54" fmla="*/ 12 w 16"/>
                  <a:gd name="T55" fmla="*/ 13 h 15"/>
                  <a:gd name="T56" fmla="*/ 11 w 16"/>
                  <a:gd name="T57" fmla="*/ 14 h 15"/>
                  <a:gd name="T58" fmla="*/ 13 w 16"/>
                  <a:gd name="T59" fmla="*/ 15 h 15"/>
                  <a:gd name="T60" fmla="*/ 14 w 16"/>
                  <a:gd name="T61" fmla="*/ 14 h 15"/>
                  <a:gd name="T62" fmla="*/ 16 w 16"/>
                  <a:gd name="T63" fmla="*/ 12 h 15"/>
                  <a:gd name="T64" fmla="*/ 15 w 16"/>
                  <a:gd name="T65"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5">
                    <a:moveTo>
                      <a:pt x="15" y="11"/>
                    </a:moveTo>
                    <a:cubicBezTo>
                      <a:pt x="14" y="11"/>
                      <a:pt x="14" y="12"/>
                      <a:pt x="14" y="11"/>
                    </a:cubicBezTo>
                    <a:cubicBezTo>
                      <a:pt x="14" y="11"/>
                      <a:pt x="14" y="11"/>
                      <a:pt x="14" y="11"/>
                    </a:cubicBezTo>
                    <a:cubicBezTo>
                      <a:pt x="14" y="10"/>
                      <a:pt x="14" y="10"/>
                      <a:pt x="14" y="10"/>
                    </a:cubicBezTo>
                    <a:cubicBezTo>
                      <a:pt x="14" y="10"/>
                      <a:pt x="15" y="10"/>
                      <a:pt x="14" y="9"/>
                    </a:cubicBezTo>
                    <a:cubicBezTo>
                      <a:pt x="14" y="9"/>
                      <a:pt x="14" y="9"/>
                      <a:pt x="14" y="9"/>
                    </a:cubicBezTo>
                    <a:cubicBezTo>
                      <a:pt x="14" y="9"/>
                      <a:pt x="14" y="8"/>
                      <a:pt x="14" y="8"/>
                    </a:cubicBezTo>
                    <a:cubicBezTo>
                      <a:pt x="14" y="8"/>
                      <a:pt x="15" y="8"/>
                      <a:pt x="15" y="7"/>
                    </a:cubicBezTo>
                    <a:cubicBezTo>
                      <a:pt x="15" y="7"/>
                      <a:pt x="14" y="7"/>
                      <a:pt x="14" y="6"/>
                    </a:cubicBezTo>
                    <a:cubicBezTo>
                      <a:pt x="14" y="6"/>
                      <a:pt x="14" y="6"/>
                      <a:pt x="14" y="6"/>
                    </a:cubicBezTo>
                    <a:cubicBezTo>
                      <a:pt x="14" y="6"/>
                      <a:pt x="14" y="6"/>
                      <a:pt x="13" y="6"/>
                    </a:cubicBezTo>
                    <a:cubicBezTo>
                      <a:pt x="13" y="6"/>
                      <a:pt x="13" y="6"/>
                      <a:pt x="13" y="6"/>
                    </a:cubicBezTo>
                    <a:cubicBezTo>
                      <a:pt x="13" y="6"/>
                      <a:pt x="13" y="6"/>
                      <a:pt x="13" y="6"/>
                    </a:cubicBezTo>
                    <a:cubicBezTo>
                      <a:pt x="12" y="6"/>
                      <a:pt x="12" y="6"/>
                      <a:pt x="12" y="6"/>
                    </a:cubicBezTo>
                    <a:cubicBezTo>
                      <a:pt x="12" y="7"/>
                      <a:pt x="11" y="7"/>
                      <a:pt x="11" y="7"/>
                    </a:cubicBezTo>
                    <a:cubicBezTo>
                      <a:pt x="11" y="6"/>
                      <a:pt x="11" y="6"/>
                      <a:pt x="10" y="6"/>
                    </a:cubicBezTo>
                    <a:cubicBezTo>
                      <a:pt x="10" y="5"/>
                      <a:pt x="11" y="5"/>
                      <a:pt x="10" y="5"/>
                    </a:cubicBezTo>
                    <a:cubicBezTo>
                      <a:pt x="10" y="5"/>
                      <a:pt x="10" y="5"/>
                      <a:pt x="10" y="5"/>
                    </a:cubicBezTo>
                    <a:cubicBezTo>
                      <a:pt x="10" y="5"/>
                      <a:pt x="9" y="5"/>
                      <a:pt x="9" y="5"/>
                    </a:cubicBezTo>
                    <a:cubicBezTo>
                      <a:pt x="9" y="5"/>
                      <a:pt x="9" y="5"/>
                      <a:pt x="9" y="4"/>
                    </a:cubicBezTo>
                    <a:cubicBezTo>
                      <a:pt x="9" y="4"/>
                      <a:pt x="10" y="4"/>
                      <a:pt x="10" y="3"/>
                    </a:cubicBezTo>
                    <a:cubicBezTo>
                      <a:pt x="10" y="3"/>
                      <a:pt x="11" y="3"/>
                      <a:pt x="11" y="2"/>
                    </a:cubicBezTo>
                    <a:cubicBezTo>
                      <a:pt x="11" y="2"/>
                      <a:pt x="12" y="2"/>
                      <a:pt x="12" y="2"/>
                    </a:cubicBezTo>
                    <a:cubicBezTo>
                      <a:pt x="12" y="1"/>
                      <a:pt x="12" y="1"/>
                      <a:pt x="12" y="1"/>
                    </a:cubicBezTo>
                    <a:cubicBezTo>
                      <a:pt x="12" y="0"/>
                      <a:pt x="11" y="1"/>
                      <a:pt x="11" y="1"/>
                    </a:cubicBezTo>
                    <a:cubicBezTo>
                      <a:pt x="11" y="1"/>
                      <a:pt x="10" y="1"/>
                      <a:pt x="10" y="1"/>
                    </a:cubicBezTo>
                    <a:cubicBezTo>
                      <a:pt x="9" y="1"/>
                      <a:pt x="9" y="2"/>
                      <a:pt x="9" y="2"/>
                    </a:cubicBezTo>
                    <a:cubicBezTo>
                      <a:pt x="8" y="2"/>
                      <a:pt x="8" y="2"/>
                      <a:pt x="8" y="3"/>
                    </a:cubicBezTo>
                    <a:cubicBezTo>
                      <a:pt x="7" y="3"/>
                      <a:pt x="7" y="3"/>
                      <a:pt x="7" y="4"/>
                    </a:cubicBezTo>
                    <a:cubicBezTo>
                      <a:pt x="7" y="4"/>
                      <a:pt x="6" y="4"/>
                      <a:pt x="6" y="5"/>
                    </a:cubicBezTo>
                    <a:cubicBezTo>
                      <a:pt x="5" y="5"/>
                      <a:pt x="5" y="6"/>
                      <a:pt x="5" y="6"/>
                    </a:cubicBezTo>
                    <a:cubicBezTo>
                      <a:pt x="4" y="7"/>
                      <a:pt x="4" y="7"/>
                      <a:pt x="4" y="7"/>
                    </a:cubicBezTo>
                    <a:cubicBezTo>
                      <a:pt x="3" y="8"/>
                      <a:pt x="3" y="8"/>
                      <a:pt x="3" y="8"/>
                    </a:cubicBezTo>
                    <a:cubicBezTo>
                      <a:pt x="2" y="8"/>
                      <a:pt x="2" y="8"/>
                      <a:pt x="2" y="8"/>
                    </a:cubicBezTo>
                    <a:cubicBezTo>
                      <a:pt x="2" y="9"/>
                      <a:pt x="2" y="9"/>
                      <a:pt x="2" y="9"/>
                    </a:cubicBezTo>
                    <a:cubicBezTo>
                      <a:pt x="2" y="10"/>
                      <a:pt x="2" y="10"/>
                      <a:pt x="2" y="10"/>
                    </a:cubicBezTo>
                    <a:cubicBezTo>
                      <a:pt x="1" y="11"/>
                      <a:pt x="0" y="10"/>
                      <a:pt x="0" y="11"/>
                    </a:cubicBezTo>
                    <a:cubicBezTo>
                      <a:pt x="0" y="11"/>
                      <a:pt x="0" y="12"/>
                      <a:pt x="0" y="12"/>
                    </a:cubicBezTo>
                    <a:cubicBezTo>
                      <a:pt x="1" y="12"/>
                      <a:pt x="1" y="12"/>
                      <a:pt x="1" y="12"/>
                    </a:cubicBezTo>
                    <a:cubicBezTo>
                      <a:pt x="2" y="12"/>
                      <a:pt x="2" y="12"/>
                      <a:pt x="3" y="12"/>
                    </a:cubicBezTo>
                    <a:cubicBezTo>
                      <a:pt x="3" y="12"/>
                      <a:pt x="4" y="12"/>
                      <a:pt x="4" y="12"/>
                    </a:cubicBezTo>
                    <a:cubicBezTo>
                      <a:pt x="4" y="12"/>
                      <a:pt x="5" y="12"/>
                      <a:pt x="5" y="12"/>
                    </a:cubicBezTo>
                    <a:cubicBezTo>
                      <a:pt x="5" y="12"/>
                      <a:pt x="6" y="12"/>
                      <a:pt x="6" y="12"/>
                    </a:cubicBezTo>
                    <a:cubicBezTo>
                      <a:pt x="7" y="12"/>
                      <a:pt x="7" y="12"/>
                      <a:pt x="7" y="12"/>
                    </a:cubicBezTo>
                    <a:cubicBezTo>
                      <a:pt x="8" y="12"/>
                      <a:pt x="8" y="12"/>
                      <a:pt x="8" y="12"/>
                    </a:cubicBezTo>
                    <a:cubicBezTo>
                      <a:pt x="9" y="12"/>
                      <a:pt x="9" y="12"/>
                      <a:pt x="9" y="12"/>
                    </a:cubicBezTo>
                    <a:cubicBezTo>
                      <a:pt x="9" y="12"/>
                      <a:pt x="9" y="12"/>
                      <a:pt x="9" y="13"/>
                    </a:cubicBezTo>
                    <a:cubicBezTo>
                      <a:pt x="9" y="13"/>
                      <a:pt x="9" y="13"/>
                      <a:pt x="8" y="13"/>
                    </a:cubicBezTo>
                    <a:cubicBezTo>
                      <a:pt x="8" y="13"/>
                      <a:pt x="7" y="13"/>
                      <a:pt x="7" y="13"/>
                    </a:cubicBezTo>
                    <a:cubicBezTo>
                      <a:pt x="7" y="14"/>
                      <a:pt x="8" y="14"/>
                      <a:pt x="8" y="14"/>
                    </a:cubicBezTo>
                    <a:cubicBezTo>
                      <a:pt x="8" y="14"/>
                      <a:pt x="9" y="14"/>
                      <a:pt x="9" y="14"/>
                    </a:cubicBezTo>
                    <a:cubicBezTo>
                      <a:pt x="10" y="14"/>
                      <a:pt x="10" y="14"/>
                      <a:pt x="10" y="13"/>
                    </a:cubicBezTo>
                    <a:cubicBezTo>
                      <a:pt x="10" y="13"/>
                      <a:pt x="10" y="13"/>
                      <a:pt x="11" y="12"/>
                    </a:cubicBezTo>
                    <a:cubicBezTo>
                      <a:pt x="11" y="12"/>
                      <a:pt x="11" y="12"/>
                      <a:pt x="12" y="12"/>
                    </a:cubicBezTo>
                    <a:cubicBezTo>
                      <a:pt x="12" y="12"/>
                      <a:pt x="12" y="12"/>
                      <a:pt x="12" y="12"/>
                    </a:cubicBezTo>
                    <a:cubicBezTo>
                      <a:pt x="12" y="12"/>
                      <a:pt x="12" y="12"/>
                      <a:pt x="12" y="13"/>
                    </a:cubicBezTo>
                    <a:cubicBezTo>
                      <a:pt x="12" y="13"/>
                      <a:pt x="12" y="13"/>
                      <a:pt x="12" y="13"/>
                    </a:cubicBezTo>
                    <a:cubicBezTo>
                      <a:pt x="11" y="13"/>
                      <a:pt x="11" y="14"/>
                      <a:pt x="11" y="14"/>
                    </a:cubicBezTo>
                    <a:cubicBezTo>
                      <a:pt x="12" y="14"/>
                      <a:pt x="12" y="14"/>
                      <a:pt x="12" y="14"/>
                    </a:cubicBezTo>
                    <a:cubicBezTo>
                      <a:pt x="12" y="14"/>
                      <a:pt x="12" y="15"/>
                      <a:pt x="13" y="15"/>
                    </a:cubicBezTo>
                    <a:cubicBezTo>
                      <a:pt x="13" y="15"/>
                      <a:pt x="14" y="15"/>
                      <a:pt x="14" y="14"/>
                    </a:cubicBezTo>
                    <a:cubicBezTo>
                      <a:pt x="14" y="14"/>
                      <a:pt x="14" y="14"/>
                      <a:pt x="14" y="14"/>
                    </a:cubicBezTo>
                    <a:cubicBezTo>
                      <a:pt x="14" y="14"/>
                      <a:pt x="15" y="13"/>
                      <a:pt x="15" y="13"/>
                    </a:cubicBezTo>
                    <a:cubicBezTo>
                      <a:pt x="15" y="13"/>
                      <a:pt x="15" y="13"/>
                      <a:pt x="16" y="12"/>
                    </a:cubicBezTo>
                    <a:cubicBezTo>
                      <a:pt x="16" y="12"/>
                      <a:pt x="16" y="11"/>
                      <a:pt x="16" y="11"/>
                    </a:cubicBezTo>
                    <a:cubicBezTo>
                      <a:pt x="16" y="11"/>
                      <a:pt x="15" y="11"/>
                      <a:pt x="15" y="11"/>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218"/>
              <p:cNvSpPr>
                <a:spLocks/>
              </p:cNvSpPr>
              <p:nvPr/>
            </p:nvSpPr>
            <p:spPr bwMode="auto">
              <a:xfrm>
                <a:off x="2682876" y="1530351"/>
                <a:ext cx="65088" cy="31750"/>
              </a:xfrm>
              <a:custGeom>
                <a:avLst/>
                <a:gdLst>
                  <a:gd name="T0" fmla="*/ 3 w 6"/>
                  <a:gd name="T1" fmla="*/ 3 h 3"/>
                  <a:gd name="T2" fmla="*/ 4 w 6"/>
                  <a:gd name="T3" fmla="*/ 3 h 3"/>
                  <a:gd name="T4" fmla="*/ 6 w 6"/>
                  <a:gd name="T5" fmla="*/ 2 h 3"/>
                  <a:gd name="T6" fmla="*/ 5 w 6"/>
                  <a:gd name="T7" fmla="*/ 1 h 3"/>
                  <a:gd name="T8" fmla="*/ 4 w 6"/>
                  <a:gd name="T9" fmla="*/ 1 h 3"/>
                  <a:gd name="T10" fmla="*/ 3 w 6"/>
                  <a:gd name="T11" fmla="*/ 1 h 3"/>
                  <a:gd name="T12" fmla="*/ 3 w 6"/>
                  <a:gd name="T13" fmla="*/ 0 h 3"/>
                  <a:gd name="T14" fmla="*/ 1 w 6"/>
                  <a:gd name="T15" fmla="*/ 0 h 3"/>
                  <a:gd name="T16" fmla="*/ 0 w 6"/>
                  <a:gd name="T17" fmla="*/ 0 h 3"/>
                  <a:gd name="T18" fmla="*/ 0 w 6"/>
                  <a:gd name="T19" fmla="*/ 1 h 3"/>
                  <a:gd name="T20" fmla="*/ 1 w 6"/>
                  <a:gd name="T21" fmla="*/ 1 h 3"/>
                  <a:gd name="T22" fmla="*/ 1 w 6"/>
                  <a:gd name="T23" fmla="*/ 1 h 3"/>
                  <a:gd name="T24" fmla="*/ 2 w 6"/>
                  <a:gd name="T25" fmla="*/ 2 h 3"/>
                  <a:gd name="T26" fmla="*/ 3 w 6"/>
                  <a:gd name="T27" fmla="*/ 3 h 3"/>
                  <a:gd name="T28" fmla="*/ 3 w 6"/>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3">
                    <a:moveTo>
                      <a:pt x="3" y="3"/>
                    </a:moveTo>
                    <a:cubicBezTo>
                      <a:pt x="4" y="3"/>
                      <a:pt x="4" y="3"/>
                      <a:pt x="4" y="3"/>
                    </a:cubicBezTo>
                    <a:cubicBezTo>
                      <a:pt x="5" y="3"/>
                      <a:pt x="5" y="3"/>
                      <a:pt x="6" y="2"/>
                    </a:cubicBezTo>
                    <a:cubicBezTo>
                      <a:pt x="6" y="2"/>
                      <a:pt x="6" y="2"/>
                      <a:pt x="5" y="1"/>
                    </a:cubicBezTo>
                    <a:cubicBezTo>
                      <a:pt x="5" y="1"/>
                      <a:pt x="5" y="1"/>
                      <a:pt x="4" y="1"/>
                    </a:cubicBezTo>
                    <a:cubicBezTo>
                      <a:pt x="4" y="1"/>
                      <a:pt x="4" y="1"/>
                      <a:pt x="3" y="1"/>
                    </a:cubicBezTo>
                    <a:cubicBezTo>
                      <a:pt x="3" y="1"/>
                      <a:pt x="3" y="0"/>
                      <a:pt x="3" y="0"/>
                    </a:cubicBezTo>
                    <a:cubicBezTo>
                      <a:pt x="2" y="0"/>
                      <a:pt x="2" y="0"/>
                      <a:pt x="1" y="0"/>
                    </a:cubicBezTo>
                    <a:cubicBezTo>
                      <a:pt x="1" y="0"/>
                      <a:pt x="0" y="0"/>
                      <a:pt x="0" y="0"/>
                    </a:cubicBezTo>
                    <a:cubicBezTo>
                      <a:pt x="0" y="0"/>
                      <a:pt x="0" y="1"/>
                      <a:pt x="0" y="1"/>
                    </a:cubicBezTo>
                    <a:cubicBezTo>
                      <a:pt x="0" y="1"/>
                      <a:pt x="0" y="1"/>
                      <a:pt x="1" y="1"/>
                    </a:cubicBezTo>
                    <a:cubicBezTo>
                      <a:pt x="1" y="1"/>
                      <a:pt x="1" y="1"/>
                      <a:pt x="1" y="1"/>
                    </a:cubicBezTo>
                    <a:cubicBezTo>
                      <a:pt x="2" y="2"/>
                      <a:pt x="2" y="2"/>
                      <a:pt x="2" y="2"/>
                    </a:cubicBezTo>
                    <a:cubicBezTo>
                      <a:pt x="2" y="3"/>
                      <a:pt x="3" y="3"/>
                      <a:pt x="3" y="3"/>
                    </a:cubicBezTo>
                    <a:cubicBezTo>
                      <a:pt x="3" y="3"/>
                      <a:pt x="3" y="3"/>
                      <a:pt x="3"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219"/>
              <p:cNvSpPr>
                <a:spLocks/>
              </p:cNvSpPr>
              <p:nvPr/>
            </p:nvSpPr>
            <p:spPr bwMode="auto">
              <a:xfrm>
                <a:off x="2714626" y="1595439"/>
                <a:ext cx="22225" cy="20638"/>
              </a:xfrm>
              <a:custGeom>
                <a:avLst/>
                <a:gdLst>
                  <a:gd name="T0" fmla="*/ 1 w 2"/>
                  <a:gd name="T1" fmla="*/ 1 h 2"/>
                  <a:gd name="T2" fmla="*/ 0 w 2"/>
                  <a:gd name="T3" fmla="*/ 1 h 2"/>
                  <a:gd name="T4" fmla="*/ 0 w 2"/>
                  <a:gd name="T5" fmla="*/ 2 h 2"/>
                  <a:gd name="T6" fmla="*/ 1 w 2"/>
                  <a:gd name="T7" fmla="*/ 2 h 2"/>
                  <a:gd name="T8" fmla="*/ 1 w 2"/>
                  <a:gd name="T9" fmla="*/ 1 h 2"/>
                  <a:gd name="T10" fmla="*/ 1 w 2"/>
                  <a:gd name="T11" fmla="*/ 0 h 2"/>
                  <a:gd name="T12" fmla="*/ 1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1" y="1"/>
                      <a:pt x="0" y="1"/>
                    </a:cubicBezTo>
                    <a:cubicBezTo>
                      <a:pt x="0" y="1"/>
                      <a:pt x="0" y="1"/>
                      <a:pt x="0" y="2"/>
                    </a:cubicBezTo>
                    <a:cubicBezTo>
                      <a:pt x="0" y="2"/>
                      <a:pt x="1" y="2"/>
                      <a:pt x="1" y="2"/>
                    </a:cubicBezTo>
                    <a:cubicBezTo>
                      <a:pt x="1" y="2"/>
                      <a:pt x="1" y="2"/>
                      <a:pt x="1" y="1"/>
                    </a:cubicBezTo>
                    <a:cubicBezTo>
                      <a:pt x="1" y="1"/>
                      <a:pt x="2" y="1"/>
                      <a:pt x="1" y="0"/>
                    </a:cubicBezTo>
                    <a:cubicBezTo>
                      <a:pt x="1" y="0"/>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20"/>
              <p:cNvSpPr>
                <a:spLocks/>
              </p:cNvSpPr>
              <p:nvPr/>
            </p:nvSpPr>
            <p:spPr bwMode="auto">
              <a:xfrm>
                <a:off x="2649539" y="1616076"/>
                <a:ext cx="65088" cy="42863"/>
              </a:xfrm>
              <a:custGeom>
                <a:avLst/>
                <a:gdLst>
                  <a:gd name="T0" fmla="*/ 1 w 6"/>
                  <a:gd name="T1" fmla="*/ 0 h 4"/>
                  <a:gd name="T2" fmla="*/ 1 w 6"/>
                  <a:gd name="T3" fmla="*/ 0 h 4"/>
                  <a:gd name="T4" fmla="*/ 0 w 6"/>
                  <a:gd name="T5" fmla="*/ 1 h 4"/>
                  <a:gd name="T6" fmla="*/ 0 w 6"/>
                  <a:gd name="T7" fmla="*/ 2 h 4"/>
                  <a:gd name="T8" fmla="*/ 1 w 6"/>
                  <a:gd name="T9" fmla="*/ 3 h 4"/>
                  <a:gd name="T10" fmla="*/ 2 w 6"/>
                  <a:gd name="T11" fmla="*/ 3 h 4"/>
                  <a:gd name="T12" fmla="*/ 3 w 6"/>
                  <a:gd name="T13" fmla="*/ 3 h 4"/>
                  <a:gd name="T14" fmla="*/ 3 w 6"/>
                  <a:gd name="T15" fmla="*/ 4 h 4"/>
                  <a:gd name="T16" fmla="*/ 4 w 6"/>
                  <a:gd name="T17" fmla="*/ 3 h 4"/>
                  <a:gd name="T18" fmla="*/ 5 w 6"/>
                  <a:gd name="T19" fmla="*/ 3 h 4"/>
                  <a:gd name="T20" fmla="*/ 6 w 6"/>
                  <a:gd name="T21" fmla="*/ 2 h 4"/>
                  <a:gd name="T22" fmla="*/ 5 w 6"/>
                  <a:gd name="T23" fmla="*/ 2 h 4"/>
                  <a:gd name="T24" fmla="*/ 4 w 6"/>
                  <a:gd name="T25" fmla="*/ 2 h 4"/>
                  <a:gd name="T26" fmla="*/ 3 w 6"/>
                  <a:gd name="T27" fmla="*/ 2 h 4"/>
                  <a:gd name="T28" fmla="*/ 2 w 6"/>
                  <a:gd name="T29" fmla="*/ 1 h 4"/>
                  <a:gd name="T30" fmla="*/ 2 w 6"/>
                  <a:gd name="T31" fmla="*/ 1 h 4"/>
                  <a:gd name="T32" fmla="*/ 1 w 6"/>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4">
                    <a:moveTo>
                      <a:pt x="1" y="0"/>
                    </a:moveTo>
                    <a:cubicBezTo>
                      <a:pt x="1" y="0"/>
                      <a:pt x="1" y="0"/>
                      <a:pt x="1" y="0"/>
                    </a:cubicBezTo>
                    <a:cubicBezTo>
                      <a:pt x="0" y="1"/>
                      <a:pt x="0" y="1"/>
                      <a:pt x="0" y="1"/>
                    </a:cubicBezTo>
                    <a:cubicBezTo>
                      <a:pt x="0" y="1"/>
                      <a:pt x="0" y="2"/>
                      <a:pt x="0" y="2"/>
                    </a:cubicBezTo>
                    <a:cubicBezTo>
                      <a:pt x="1" y="2"/>
                      <a:pt x="1" y="2"/>
                      <a:pt x="1" y="3"/>
                    </a:cubicBezTo>
                    <a:cubicBezTo>
                      <a:pt x="1" y="3"/>
                      <a:pt x="2" y="3"/>
                      <a:pt x="2" y="3"/>
                    </a:cubicBezTo>
                    <a:cubicBezTo>
                      <a:pt x="2" y="3"/>
                      <a:pt x="2" y="3"/>
                      <a:pt x="3" y="3"/>
                    </a:cubicBezTo>
                    <a:cubicBezTo>
                      <a:pt x="3" y="3"/>
                      <a:pt x="3" y="4"/>
                      <a:pt x="3" y="4"/>
                    </a:cubicBezTo>
                    <a:cubicBezTo>
                      <a:pt x="4" y="4"/>
                      <a:pt x="4" y="3"/>
                      <a:pt x="4" y="3"/>
                    </a:cubicBezTo>
                    <a:cubicBezTo>
                      <a:pt x="4" y="3"/>
                      <a:pt x="4" y="3"/>
                      <a:pt x="5" y="3"/>
                    </a:cubicBezTo>
                    <a:cubicBezTo>
                      <a:pt x="5" y="2"/>
                      <a:pt x="6" y="3"/>
                      <a:pt x="6" y="2"/>
                    </a:cubicBezTo>
                    <a:cubicBezTo>
                      <a:pt x="6" y="2"/>
                      <a:pt x="5" y="2"/>
                      <a:pt x="5" y="2"/>
                    </a:cubicBezTo>
                    <a:cubicBezTo>
                      <a:pt x="4" y="2"/>
                      <a:pt x="4" y="2"/>
                      <a:pt x="4" y="2"/>
                    </a:cubicBezTo>
                    <a:cubicBezTo>
                      <a:pt x="4" y="2"/>
                      <a:pt x="3" y="2"/>
                      <a:pt x="3" y="2"/>
                    </a:cubicBezTo>
                    <a:cubicBezTo>
                      <a:pt x="3" y="2"/>
                      <a:pt x="2" y="1"/>
                      <a:pt x="2" y="1"/>
                    </a:cubicBezTo>
                    <a:cubicBezTo>
                      <a:pt x="2" y="1"/>
                      <a:pt x="2" y="1"/>
                      <a:pt x="2" y="1"/>
                    </a:cubicBezTo>
                    <a:cubicBezTo>
                      <a:pt x="1" y="1"/>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21"/>
              <p:cNvSpPr>
                <a:spLocks/>
              </p:cNvSpPr>
              <p:nvPr/>
            </p:nvSpPr>
            <p:spPr bwMode="auto">
              <a:xfrm>
                <a:off x="2714626" y="1616076"/>
                <a:ext cx="42863" cy="42863"/>
              </a:xfrm>
              <a:custGeom>
                <a:avLst/>
                <a:gdLst>
                  <a:gd name="T0" fmla="*/ 4 w 4"/>
                  <a:gd name="T1" fmla="*/ 2 h 4"/>
                  <a:gd name="T2" fmla="*/ 4 w 4"/>
                  <a:gd name="T3" fmla="*/ 0 h 4"/>
                  <a:gd name="T4" fmla="*/ 3 w 4"/>
                  <a:gd name="T5" fmla="*/ 0 h 4"/>
                  <a:gd name="T6" fmla="*/ 2 w 4"/>
                  <a:gd name="T7" fmla="*/ 1 h 4"/>
                  <a:gd name="T8" fmla="*/ 2 w 4"/>
                  <a:gd name="T9" fmla="*/ 1 h 4"/>
                  <a:gd name="T10" fmla="*/ 1 w 4"/>
                  <a:gd name="T11" fmla="*/ 2 h 4"/>
                  <a:gd name="T12" fmla="*/ 1 w 4"/>
                  <a:gd name="T13" fmla="*/ 3 h 4"/>
                  <a:gd name="T14" fmla="*/ 0 w 4"/>
                  <a:gd name="T15" fmla="*/ 3 h 4"/>
                  <a:gd name="T16" fmla="*/ 0 w 4"/>
                  <a:gd name="T17" fmla="*/ 3 h 4"/>
                  <a:gd name="T18" fmla="*/ 1 w 4"/>
                  <a:gd name="T19" fmla="*/ 4 h 4"/>
                  <a:gd name="T20" fmla="*/ 2 w 4"/>
                  <a:gd name="T21" fmla="*/ 4 h 4"/>
                  <a:gd name="T22" fmla="*/ 3 w 4"/>
                  <a:gd name="T23" fmla="*/ 4 h 4"/>
                  <a:gd name="T24" fmla="*/ 4 w 4"/>
                  <a:gd name="T25" fmla="*/ 4 h 4"/>
                  <a:gd name="T26" fmla="*/ 4 w 4"/>
                  <a:gd name="T27" fmla="*/ 3 h 4"/>
                  <a:gd name="T28" fmla="*/ 3 w 4"/>
                  <a:gd name="T29" fmla="*/ 2 h 4"/>
                  <a:gd name="T30" fmla="*/ 4 w 4"/>
                  <a:gd name="T3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4">
                    <a:moveTo>
                      <a:pt x="4" y="2"/>
                    </a:moveTo>
                    <a:cubicBezTo>
                      <a:pt x="4" y="1"/>
                      <a:pt x="4" y="1"/>
                      <a:pt x="4" y="0"/>
                    </a:cubicBezTo>
                    <a:cubicBezTo>
                      <a:pt x="3" y="0"/>
                      <a:pt x="3" y="0"/>
                      <a:pt x="3" y="0"/>
                    </a:cubicBezTo>
                    <a:cubicBezTo>
                      <a:pt x="3" y="0"/>
                      <a:pt x="3" y="1"/>
                      <a:pt x="2" y="1"/>
                    </a:cubicBezTo>
                    <a:cubicBezTo>
                      <a:pt x="2" y="1"/>
                      <a:pt x="2" y="1"/>
                      <a:pt x="2" y="1"/>
                    </a:cubicBezTo>
                    <a:cubicBezTo>
                      <a:pt x="2" y="1"/>
                      <a:pt x="1" y="1"/>
                      <a:pt x="1" y="2"/>
                    </a:cubicBezTo>
                    <a:cubicBezTo>
                      <a:pt x="1" y="2"/>
                      <a:pt x="1" y="2"/>
                      <a:pt x="1" y="3"/>
                    </a:cubicBezTo>
                    <a:cubicBezTo>
                      <a:pt x="1" y="3"/>
                      <a:pt x="1" y="3"/>
                      <a:pt x="0" y="3"/>
                    </a:cubicBezTo>
                    <a:cubicBezTo>
                      <a:pt x="0" y="3"/>
                      <a:pt x="0" y="3"/>
                      <a:pt x="0" y="3"/>
                    </a:cubicBezTo>
                    <a:cubicBezTo>
                      <a:pt x="0" y="4"/>
                      <a:pt x="0" y="4"/>
                      <a:pt x="1" y="4"/>
                    </a:cubicBezTo>
                    <a:cubicBezTo>
                      <a:pt x="1" y="4"/>
                      <a:pt x="1" y="4"/>
                      <a:pt x="2" y="4"/>
                    </a:cubicBezTo>
                    <a:cubicBezTo>
                      <a:pt x="2" y="4"/>
                      <a:pt x="2" y="4"/>
                      <a:pt x="3" y="4"/>
                    </a:cubicBezTo>
                    <a:cubicBezTo>
                      <a:pt x="3" y="4"/>
                      <a:pt x="4" y="4"/>
                      <a:pt x="4" y="4"/>
                    </a:cubicBezTo>
                    <a:cubicBezTo>
                      <a:pt x="4" y="3"/>
                      <a:pt x="4" y="3"/>
                      <a:pt x="4" y="3"/>
                    </a:cubicBezTo>
                    <a:cubicBezTo>
                      <a:pt x="3" y="3"/>
                      <a:pt x="3" y="3"/>
                      <a:pt x="3" y="2"/>
                    </a:cubicBezTo>
                    <a:cubicBezTo>
                      <a:pt x="3" y="2"/>
                      <a:pt x="3" y="2"/>
                      <a:pt x="4"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222"/>
              <p:cNvSpPr>
                <a:spLocks/>
              </p:cNvSpPr>
              <p:nvPr/>
            </p:nvSpPr>
            <p:spPr bwMode="auto">
              <a:xfrm>
                <a:off x="2811464" y="1184276"/>
                <a:ext cx="11113" cy="11113"/>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1" y="1"/>
                      <a:pt x="1" y="1"/>
                      <a:pt x="1" y="1"/>
                    </a:cubicBezTo>
                    <a:cubicBezTo>
                      <a:pt x="1" y="1"/>
                      <a:pt x="1" y="0"/>
                      <a:pt x="1" y="0"/>
                    </a:cubicBezTo>
                    <a:cubicBezTo>
                      <a:pt x="1" y="0"/>
                      <a:pt x="0" y="0"/>
                      <a:pt x="0" y="0"/>
                    </a:cubicBezTo>
                    <a:cubicBezTo>
                      <a:pt x="0" y="0"/>
                      <a:pt x="0" y="1"/>
                      <a:pt x="0" y="1"/>
                    </a:cubicBezTo>
                    <a:cubicBezTo>
                      <a:pt x="0" y="1"/>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223"/>
              <p:cNvSpPr>
                <a:spLocks/>
              </p:cNvSpPr>
              <p:nvPr/>
            </p:nvSpPr>
            <p:spPr bwMode="auto">
              <a:xfrm>
                <a:off x="2413001" y="1335089"/>
                <a:ext cx="20638" cy="22225"/>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24"/>
              <p:cNvSpPr>
                <a:spLocks/>
              </p:cNvSpPr>
              <p:nvPr/>
            </p:nvSpPr>
            <p:spPr bwMode="auto">
              <a:xfrm>
                <a:off x="2413001" y="1335089"/>
                <a:ext cx="20638" cy="22225"/>
              </a:xfrm>
              <a:custGeom>
                <a:avLst/>
                <a:gdLst>
                  <a:gd name="T0" fmla="*/ 6 w 13"/>
                  <a:gd name="T1" fmla="*/ 0 h 14"/>
                  <a:gd name="T2" fmla="*/ 0 w 13"/>
                  <a:gd name="T3" fmla="*/ 7 h 14"/>
                  <a:gd name="T4" fmla="*/ 0 w 13"/>
                  <a:gd name="T5" fmla="*/ 14 h 14"/>
                  <a:gd name="T6" fmla="*/ 0 w 13"/>
                  <a:gd name="T7" fmla="*/ 14 h 14"/>
                  <a:gd name="T8" fmla="*/ 6 w 13"/>
                  <a:gd name="T9" fmla="*/ 14 h 14"/>
                  <a:gd name="T10" fmla="*/ 13 w 13"/>
                  <a:gd name="T11" fmla="*/ 7 h 14"/>
                  <a:gd name="T12" fmla="*/ 13 w 13"/>
                  <a:gd name="T13" fmla="*/ 0 h 14"/>
                  <a:gd name="T14" fmla="*/ 6 w 13"/>
                  <a:gd name="T15" fmla="*/ 0 h 14"/>
                  <a:gd name="T16" fmla="*/ 6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6" y="0"/>
                    </a:moveTo>
                    <a:lnTo>
                      <a:pt x="0" y="7"/>
                    </a:lnTo>
                    <a:lnTo>
                      <a:pt x="0" y="14"/>
                    </a:lnTo>
                    <a:lnTo>
                      <a:pt x="0" y="14"/>
                    </a:lnTo>
                    <a:lnTo>
                      <a:pt x="6" y="14"/>
                    </a:lnTo>
                    <a:lnTo>
                      <a:pt x="13" y="7"/>
                    </a:lnTo>
                    <a:lnTo>
                      <a:pt x="13" y="0"/>
                    </a:lnTo>
                    <a:lnTo>
                      <a:pt x="6" y="0"/>
                    </a:lnTo>
                    <a:lnTo>
                      <a:pt x="6" y="0"/>
                    </a:ln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227"/>
              <p:cNvSpPr>
                <a:spLocks/>
              </p:cNvSpPr>
              <p:nvPr/>
            </p:nvSpPr>
            <p:spPr bwMode="auto">
              <a:xfrm>
                <a:off x="1127126" y="1431926"/>
                <a:ext cx="22225" cy="44450"/>
              </a:xfrm>
              <a:custGeom>
                <a:avLst/>
                <a:gdLst>
                  <a:gd name="T0" fmla="*/ 1 w 2"/>
                  <a:gd name="T1" fmla="*/ 2 h 4"/>
                  <a:gd name="T2" fmla="*/ 1 w 2"/>
                  <a:gd name="T3" fmla="*/ 3 h 4"/>
                  <a:gd name="T4" fmla="*/ 1 w 2"/>
                  <a:gd name="T5" fmla="*/ 4 h 4"/>
                  <a:gd name="T6" fmla="*/ 2 w 2"/>
                  <a:gd name="T7" fmla="*/ 3 h 4"/>
                  <a:gd name="T8" fmla="*/ 2 w 2"/>
                  <a:gd name="T9" fmla="*/ 2 h 4"/>
                  <a:gd name="T10" fmla="*/ 2 w 2"/>
                  <a:gd name="T11" fmla="*/ 1 h 4"/>
                  <a:gd name="T12" fmla="*/ 2 w 2"/>
                  <a:gd name="T13" fmla="*/ 1 h 4"/>
                  <a:gd name="T14" fmla="*/ 1 w 2"/>
                  <a:gd name="T15" fmla="*/ 1 h 4"/>
                  <a:gd name="T16" fmla="*/ 0 w 2"/>
                  <a:gd name="T17" fmla="*/ 1 h 4"/>
                  <a:gd name="T18" fmla="*/ 0 w 2"/>
                  <a:gd name="T19" fmla="*/ 1 h 4"/>
                  <a:gd name="T20" fmla="*/ 1 w 2"/>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1" y="2"/>
                    </a:moveTo>
                    <a:cubicBezTo>
                      <a:pt x="1" y="3"/>
                      <a:pt x="1" y="3"/>
                      <a:pt x="1" y="3"/>
                    </a:cubicBezTo>
                    <a:cubicBezTo>
                      <a:pt x="1" y="3"/>
                      <a:pt x="1" y="4"/>
                      <a:pt x="1" y="4"/>
                    </a:cubicBezTo>
                    <a:cubicBezTo>
                      <a:pt x="2" y="3"/>
                      <a:pt x="2" y="3"/>
                      <a:pt x="2" y="3"/>
                    </a:cubicBezTo>
                    <a:cubicBezTo>
                      <a:pt x="2" y="3"/>
                      <a:pt x="2" y="2"/>
                      <a:pt x="2" y="2"/>
                    </a:cubicBezTo>
                    <a:cubicBezTo>
                      <a:pt x="2" y="2"/>
                      <a:pt x="2" y="2"/>
                      <a:pt x="2" y="1"/>
                    </a:cubicBezTo>
                    <a:cubicBezTo>
                      <a:pt x="2" y="1"/>
                      <a:pt x="2" y="1"/>
                      <a:pt x="2" y="1"/>
                    </a:cubicBezTo>
                    <a:cubicBezTo>
                      <a:pt x="2" y="0"/>
                      <a:pt x="1" y="1"/>
                      <a:pt x="1" y="1"/>
                    </a:cubicBezTo>
                    <a:cubicBezTo>
                      <a:pt x="1" y="1"/>
                      <a:pt x="0" y="1"/>
                      <a:pt x="0" y="1"/>
                    </a:cubicBezTo>
                    <a:cubicBezTo>
                      <a:pt x="0" y="1"/>
                      <a:pt x="0" y="1"/>
                      <a:pt x="0" y="1"/>
                    </a:cubicBezTo>
                    <a:cubicBezTo>
                      <a:pt x="1"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28"/>
              <p:cNvSpPr>
                <a:spLocks/>
              </p:cNvSpPr>
              <p:nvPr/>
            </p:nvSpPr>
            <p:spPr bwMode="auto">
              <a:xfrm>
                <a:off x="1127126" y="1411289"/>
                <a:ext cx="53975" cy="20638"/>
              </a:xfrm>
              <a:custGeom>
                <a:avLst/>
                <a:gdLst>
                  <a:gd name="T0" fmla="*/ 1 w 5"/>
                  <a:gd name="T1" fmla="*/ 2 h 2"/>
                  <a:gd name="T2" fmla="*/ 2 w 5"/>
                  <a:gd name="T3" fmla="*/ 2 h 2"/>
                  <a:gd name="T4" fmla="*/ 3 w 5"/>
                  <a:gd name="T5" fmla="*/ 2 h 2"/>
                  <a:gd name="T6" fmla="*/ 3 w 5"/>
                  <a:gd name="T7" fmla="*/ 1 h 2"/>
                  <a:gd name="T8" fmla="*/ 5 w 5"/>
                  <a:gd name="T9" fmla="*/ 0 h 2"/>
                  <a:gd name="T10" fmla="*/ 4 w 5"/>
                  <a:gd name="T11" fmla="*/ 0 h 2"/>
                  <a:gd name="T12" fmla="*/ 3 w 5"/>
                  <a:gd name="T13" fmla="*/ 0 h 2"/>
                  <a:gd name="T14" fmla="*/ 2 w 5"/>
                  <a:gd name="T15" fmla="*/ 0 h 2"/>
                  <a:gd name="T16" fmla="*/ 1 w 5"/>
                  <a:gd name="T17" fmla="*/ 0 h 2"/>
                  <a:gd name="T18" fmla="*/ 0 w 5"/>
                  <a:gd name="T19" fmla="*/ 1 h 2"/>
                  <a:gd name="T20" fmla="*/ 1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1" y="2"/>
                    </a:moveTo>
                    <a:cubicBezTo>
                      <a:pt x="1" y="2"/>
                      <a:pt x="1" y="2"/>
                      <a:pt x="2" y="2"/>
                    </a:cubicBezTo>
                    <a:cubicBezTo>
                      <a:pt x="2" y="2"/>
                      <a:pt x="2" y="2"/>
                      <a:pt x="3" y="2"/>
                    </a:cubicBezTo>
                    <a:cubicBezTo>
                      <a:pt x="3" y="2"/>
                      <a:pt x="3" y="1"/>
                      <a:pt x="3" y="1"/>
                    </a:cubicBezTo>
                    <a:cubicBezTo>
                      <a:pt x="4" y="1"/>
                      <a:pt x="5" y="1"/>
                      <a:pt x="5" y="0"/>
                    </a:cubicBezTo>
                    <a:cubicBezTo>
                      <a:pt x="4" y="0"/>
                      <a:pt x="4" y="0"/>
                      <a:pt x="4" y="0"/>
                    </a:cubicBezTo>
                    <a:cubicBezTo>
                      <a:pt x="3" y="0"/>
                      <a:pt x="3" y="0"/>
                      <a:pt x="3" y="0"/>
                    </a:cubicBezTo>
                    <a:cubicBezTo>
                      <a:pt x="2" y="0"/>
                      <a:pt x="2" y="0"/>
                      <a:pt x="2" y="0"/>
                    </a:cubicBezTo>
                    <a:cubicBezTo>
                      <a:pt x="1" y="0"/>
                      <a:pt x="1" y="0"/>
                      <a:pt x="1" y="0"/>
                    </a:cubicBezTo>
                    <a:cubicBezTo>
                      <a:pt x="1" y="1"/>
                      <a:pt x="0" y="1"/>
                      <a:pt x="0" y="1"/>
                    </a:cubicBezTo>
                    <a:cubicBezTo>
                      <a:pt x="0" y="1"/>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229"/>
              <p:cNvSpPr>
                <a:spLocks/>
              </p:cNvSpPr>
              <p:nvPr/>
            </p:nvSpPr>
            <p:spPr bwMode="auto">
              <a:xfrm>
                <a:off x="1160464" y="1497014"/>
                <a:ext cx="85725" cy="87313"/>
              </a:xfrm>
              <a:custGeom>
                <a:avLst/>
                <a:gdLst>
                  <a:gd name="T0" fmla="*/ 7 w 8"/>
                  <a:gd name="T1" fmla="*/ 3 h 8"/>
                  <a:gd name="T2" fmla="*/ 6 w 8"/>
                  <a:gd name="T3" fmla="*/ 2 h 8"/>
                  <a:gd name="T4" fmla="*/ 5 w 8"/>
                  <a:gd name="T5" fmla="*/ 2 h 8"/>
                  <a:gd name="T6" fmla="*/ 4 w 8"/>
                  <a:gd name="T7" fmla="*/ 2 h 8"/>
                  <a:gd name="T8" fmla="*/ 3 w 8"/>
                  <a:gd name="T9" fmla="*/ 1 h 8"/>
                  <a:gd name="T10" fmla="*/ 2 w 8"/>
                  <a:gd name="T11" fmla="*/ 1 h 8"/>
                  <a:gd name="T12" fmla="*/ 1 w 8"/>
                  <a:gd name="T13" fmla="*/ 1 h 8"/>
                  <a:gd name="T14" fmla="*/ 1 w 8"/>
                  <a:gd name="T15" fmla="*/ 2 h 8"/>
                  <a:gd name="T16" fmla="*/ 1 w 8"/>
                  <a:gd name="T17" fmla="*/ 3 h 8"/>
                  <a:gd name="T18" fmla="*/ 2 w 8"/>
                  <a:gd name="T19" fmla="*/ 3 h 8"/>
                  <a:gd name="T20" fmla="*/ 2 w 8"/>
                  <a:gd name="T21" fmla="*/ 4 h 8"/>
                  <a:gd name="T22" fmla="*/ 4 w 8"/>
                  <a:gd name="T23" fmla="*/ 5 h 8"/>
                  <a:gd name="T24" fmla="*/ 4 w 8"/>
                  <a:gd name="T25" fmla="*/ 6 h 8"/>
                  <a:gd name="T26" fmla="*/ 4 w 8"/>
                  <a:gd name="T27" fmla="*/ 7 h 8"/>
                  <a:gd name="T28" fmla="*/ 6 w 8"/>
                  <a:gd name="T29" fmla="*/ 7 h 8"/>
                  <a:gd name="T30" fmla="*/ 6 w 8"/>
                  <a:gd name="T31" fmla="*/ 7 h 8"/>
                  <a:gd name="T32" fmla="*/ 7 w 8"/>
                  <a:gd name="T33" fmla="*/ 8 h 8"/>
                  <a:gd name="T34" fmla="*/ 8 w 8"/>
                  <a:gd name="T35" fmla="*/ 7 h 8"/>
                  <a:gd name="T36" fmla="*/ 8 w 8"/>
                  <a:gd name="T37" fmla="*/ 7 h 8"/>
                  <a:gd name="T38" fmla="*/ 8 w 8"/>
                  <a:gd name="T39" fmla="*/ 6 h 8"/>
                  <a:gd name="T40" fmla="*/ 7 w 8"/>
                  <a:gd name="T41" fmla="*/ 5 h 8"/>
                  <a:gd name="T42" fmla="*/ 7 w 8"/>
                  <a:gd name="T43" fmla="*/ 4 h 8"/>
                  <a:gd name="T44" fmla="*/ 7 w 8"/>
                  <a:gd name="T45"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8">
                    <a:moveTo>
                      <a:pt x="7" y="3"/>
                    </a:moveTo>
                    <a:cubicBezTo>
                      <a:pt x="6" y="3"/>
                      <a:pt x="6" y="3"/>
                      <a:pt x="6" y="2"/>
                    </a:cubicBezTo>
                    <a:cubicBezTo>
                      <a:pt x="6" y="2"/>
                      <a:pt x="5" y="2"/>
                      <a:pt x="5" y="2"/>
                    </a:cubicBezTo>
                    <a:cubicBezTo>
                      <a:pt x="4" y="2"/>
                      <a:pt x="4" y="2"/>
                      <a:pt x="4" y="2"/>
                    </a:cubicBezTo>
                    <a:cubicBezTo>
                      <a:pt x="3" y="1"/>
                      <a:pt x="3" y="1"/>
                      <a:pt x="3" y="1"/>
                    </a:cubicBezTo>
                    <a:cubicBezTo>
                      <a:pt x="3" y="1"/>
                      <a:pt x="2" y="1"/>
                      <a:pt x="2" y="1"/>
                    </a:cubicBezTo>
                    <a:cubicBezTo>
                      <a:pt x="1" y="1"/>
                      <a:pt x="1" y="0"/>
                      <a:pt x="1" y="1"/>
                    </a:cubicBezTo>
                    <a:cubicBezTo>
                      <a:pt x="0" y="1"/>
                      <a:pt x="1" y="1"/>
                      <a:pt x="1" y="2"/>
                    </a:cubicBezTo>
                    <a:cubicBezTo>
                      <a:pt x="1" y="2"/>
                      <a:pt x="1" y="3"/>
                      <a:pt x="1" y="3"/>
                    </a:cubicBezTo>
                    <a:cubicBezTo>
                      <a:pt x="2" y="3"/>
                      <a:pt x="2" y="3"/>
                      <a:pt x="2" y="3"/>
                    </a:cubicBezTo>
                    <a:cubicBezTo>
                      <a:pt x="2" y="4"/>
                      <a:pt x="2" y="4"/>
                      <a:pt x="2" y="4"/>
                    </a:cubicBezTo>
                    <a:cubicBezTo>
                      <a:pt x="3" y="5"/>
                      <a:pt x="3" y="5"/>
                      <a:pt x="4" y="5"/>
                    </a:cubicBezTo>
                    <a:cubicBezTo>
                      <a:pt x="4" y="5"/>
                      <a:pt x="4" y="6"/>
                      <a:pt x="4" y="6"/>
                    </a:cubicBezTo>
                    <a:cubicBezTo>
                      <a:pt x="4" y="6"/>
                      <a:pt x="4" y="6"/>
                      <a:pt x="4" y="7"/>
                    </a:cubicBezTo>
                    <a:cubicBezTo>
                      <a:pt x="5" y="7"/>
                      <a:pt x="5" y="7"/>
                      <a:pt x="6" y="7"/>
                    </a:cubicBezTo>
                    <a:cubicBezTo>
                      <a:pt x="6" y="7"/>
                      <a:pt x="6" y="7"/>
                      <a:pt x="6" y="7"/>
                    </a:cubicBezTo>
                    <a:cubicBezTo>
                      <a:pt x="7" y="8"/>
                      <a:pt x="7" y="8"/>
                      <a:pt x="7" y="8"/>
                    </a:cubicBezTo>
                    <a:cubicBezTo>
                      <a:pt x="8" y="8"/>
                      <a:pt x="8" y="8"/>
                      <a:pt x="8" y="7"/>
                    </a:cubicBezTo>
                    <a:cubicBezTo>
                      <a:pt x="8" y="7"/>
                      <a:pt x="8" y="7"/>
                      <a:pt x="8" y="7"/>
                    </a:cubicBezTo>
                    <a:cubicBezTo>
                      <a:pt x="8" y="6"/>
                      <a:pt x="8" y="6"/>
                      <a:pt x="8" y="6"/>
                    </a:cubicBezTo>
                    <a:cubicBezTo>
                      <a:pt x="8" y="5"/>
                      <a:pt x="7" y="6"/>
                      <a:pt x="7" y="5"/>
                    </a:cubicBezTo>
                    <a:cubicBezTo>
                      <a:pt x="7" y="5"/>
                      <a:pt x="7" y="5"/>
                      <a:pt x="7" y="4"/>
                    </a:cubicBezTo>
                    <a:cubicBezTo>
                      <a:pt x="7" y="4"/>
                      <a:pt x="7" y="4"/>
                      <a:pt x="7"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230"/>
              <p:cNvSpPr>
                <a:spLocks/>
              </p:cNvSpPr>
              <p:nvPr/>
            </p:nvSpPr>
            <p:spPr bwMode="auto">
              <a:xfrm>
                <a:off x="1828801" y="2611439"/>
                <a:ext cx="130175" cy="128588"/>
              </a:xfrm>
              <a:custGeom>
                <a:avLst/>
                <a:gdLst>
                  <a:gd name="T0" fmla="*/ 11 w 12"/>
                  <a:gd name="T1" fmla="*/ 0 h 12"/>
                  <a:gd name="T2" fmla="*/ 10 w 12"/>
                  <a:gd name="T3" fmla="*/ 1 h 12"/>
                  <a:gd name="T4" fmla="*/ 9 w 12"/>
                  <a:gd name="T5" fmla="*/ 1 h 12"/>
                  <a:gd name="T6" fmla="*/ 9 w 12"/>
                  <a:gd name="T7" fmla="*/ 1 h 12"/>
                  <a:gd name="T8" fmla="*/ 8 w 12"/>
                  <a:gd name="T9" fmla="*/ 2 h 12"/>
                  <a:gd name="T10" fmla="*/ 7 w 12"/>
                  <a:gd name="T11" fmla="*/ 2 h 12"/>
                  <a:gd name="T12" fmla="*/ 7 w 12"/>
                  <a:gd name="T13" fmla="*/ 1 h 12"/>
                  <a:gd name="T14" fmla="*/ 6 w 12"/>
                  <a:gd name="T15" fmla="*/ 2 h 12"/>
                  <a:gd name="T16" fmla="*/ 5 w 12"/>
                  <a:gd name="T17" fmla="*/ 3 h 12"/>
                  <a:gd name="T18" fmla="*/ 5 w 12"/>
                  <a:gd name="T19" fmla="*/ 4 h 12"/>
                  <a:gd name="T20" fmla="*/ 3 w 12"/>
                  <a:gd name="T21" fmla="*/ 3 h 12"/>
                  <a:gd name="T22" fmla="*/ 3 w 12"/>
                  <a:gd name="T23" fmla="*/ 4 h 12"/>
                  <a:gd name="T24" fmla="*/ 2 w 12"/>
                  <a:gd name="T25" fmla="*/ 4 h 12"/>
                  <a:gd name="T26" fmla="*/ 2 w 12"/>
                  <a:gd name="T27" fmla="*/ 5 h 12"/>
                  <a:gd name="T28" fmla="*/ 1 w 12"/>
                  <a:gd name="T29" fmla="*/ 6 h 12"/>
                  <a:gd name="T30" fmla="*/ 0 w 12"/>
                  <a:gd name="T31" fmla="*/ 6 h 12"/>
                  <a:gd name="T32" fmla="*/ 0 w 12"/>
                  <a:gd name="T33" fmla="*/ 6 h 12"/>
                  <a:gd name="T34" fmla="*/ 0 w 12"/>
                  <a:gd name="T35" fmla="*/ 7 h 12"/>
                  <a:gd name="T36" fmla="*/ 1 w 12"/>
                  <a:gd name="T37" fmla="*/ 7 h 12"/>
                  <a:gd name="T38" fmla="*/ 1 w 12"/>
                  <a:gd name="T39" fmla="*/ 8 h 12"/>
                  <a:gd name="T40" fmla="*/ 2 w 12"/>
                  <a:gd name="T41" fmla="*/ 9 h 12"/>
                  <a:gd name="T42" fmla="*/ 3 w 12"/>
                  <a:gd name="T43" fmla="*/ 10 h 12"/>
                  <a:gd name="T44" fmla="*/ 4 w 12"/>
                  <a:gd name="T45" fmla="*/ 11 h 12"/>
                  <a:gd name="T46" fmla="*/ 4 w 12"/>
                  <a:gd name="T47" fmla="*/ 11 h 12"/>
                  <a:gd name="T48" fmla="*/ 5 w 12"/>
                  <a:gd name="T49" fmla="*/ 11 h 12"/>
                  <a:gd name="T50" fmla="*/ 6 w 12"/>
                  <a:gd name="T51" fmla="*/ 12 h 12"/>
                  <a:gd name="T52" fmla="*/ 6 w 12"/>
                  <a:gd name="T53" fmla="*/ 12 h 12"/>
                  <a:gd name="T54" fmla="*/ 7 w 12"/>
                  <a:gd name="T55" fmla="*/ 12 h 12"/>
                  <a:gd name="T56" fmla="*/ 8 w 12"/>
                  <a:gd name="T57" fmla="*/ 12 h 12"/>
                  <a:gd name="T58" fmla="*/ 9 w 12"/>
                  <a:gd name="T59" fmla="*/ 12 h 12"/>
                  <a:gd name="T60" fmla="*/ 9 w 12"/>
                  <a:gd name="T61" fmla="*/ 12 h 12"/>
                  <a:gd name="T62" fmla="*/ 10 w 12"/>
                  <a:gd name="T63" fmla="*/ 12 h 12"/>
                  <a:gd name="T64" fmla="*/ 10 w 12"/>
                  <a:gd name="T65" fmla="*/ 10 h 12"/>
                  <a:gd name="T66" fmla="*/ 10 w 12"/>
                  <a:gd name="T67" fmla="*/ 9 h 12"/>
                  <a:gd name="T68" fmla="*/ 10 w 12"/>
                  <a:gd name="T69" fmla="*/ 8 h 12"/>
                  <a:gd name="T70" fmla="*/ 11 w 12"/>
                  <a:gd name="T71" fmla="*/ 7 h 12"/>
                  <a:gd name="T72" fmla="*/ 10 w 12"/>
                  <a:gd name="T73" fmla="*/ 5 h 12"/>
                  <a:gd name="T74" fmla="*/ 11 w 12"/>
                  <a:gd name="T75" fmla="*/ 4 h 12"/>
                  <a:gd name="T76" fmla="*/ 11 w 12"/>
                  <a:gd name="T77" fmla="*/ 3 h 12"/>
                  <a:gd name="T78" fmla="*/ 12 w 12"/>
                  <a:gd name="T79" fmla="*/ 2 h 12"/>
                  <a:gd name="T80" fmla="*/ 12 w 12"/>
                  <a:gd name="T81" fmla="*/ 0 h 12"/>
                  <a:gd name="T82" fmla="*/ 11 w 12"/>
                  <a:gd name="T8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 h="12">
                    <a:moveTo>
                      <a:pt x="11" y="0"/>
                    </a:moveTo>
                    <a:cubicBezTo>
                      <a:pt x="11" y="0"/>
                      <a:pt x="10" y="0"/>
                      <a:pt x="10" y="1"/>
                    </a:cubicBezTo>
                    <a:cubicBezTo>
                      <a:pt x="10" y="1"/>
                      <a:pt x="10" y="1"/>
                      <a:pt x="9" y="1"/>
                    </a:cubicBezTo>
                    <a:cubicBezTo>
                      <a:pt x="9" y="1"/>
                      <a:pt x="9" y="1"/>
                      <a:pt x="9" y="1"/>
                    </a:cubicBezTo>
                    <a:cubicBezTo>
                      <a:pt x="9" y="1"/>
                      <a:pt x="8" y="1"/>
                      <a:pt x="8" y="2"/>
                    </a:cubicBezTo>
                    <a:cubicBezTo>
                      <a:pt x="8" y="2"/>
                      <a:pt x="8" y="2"/>
                      <a:pt x="7" y="2"/>
                    </a:cubicBezTo>
                    <a:cubicBezTo>
                      <a:pt x="7" y="1"/>
                      <a:pt x="7" y="1"/>
                      <a:pt x="7" y="1"/>
                    </a:cubicBezTo>
                    <a:cubicBezTo>
                      <a:pt x="6" y="1"/>
                      <a:pt x="6" y="1"/>
                      <a:pt x="6" y="2"/>
                    </a:cubicBezTo>
                    <a:cubicBezTo>
                      <a:pt x="6" y="2"/>
                      <a:pt x="5" y="2"/>
                      <a:pt x="5" y="3"/>
                    </a:cubicBezTo>
                    <a:cubicBezTo>
                      <a:pt x="5" y="3"/>
                      <a:pt x="5" y="3"/>
                      <a:pt x="5" y="4"/>
                    </a:cubicBezTo>
                    <a:cubicBezTo>
                      <a:pt x="4" y="4"/>
                      <a:pt x="4" y="3"/>
                      <a:pt x="3" y="3"/>
                    </a:cubicBezTo>
                    <a:cubicBezTo>
                      <a:pt x="3" y="3"/>
                      <a:pt x="3" y="4"/>
                      <a:pt x="3" y="4"/>
                    </a:cubicBezTo>
                    <a:cubicBezTo>
                      <a:pt x="2" y="4"/>
                      <a:pt x="2" y="4"/>
                      <a:pt x="2" y="4"/>
                    </a:cubicBezTo>
                    <a:cubicBezTo>
                      <a:pt x="2" y="4"/>
                      <a:pt x="2" y="5"/>
                      <a:pt x="2" y="5"/>
                    </a:cubicBezTo>
                    <a:cubicBezTo>
                      <a:pt x="2" y="5"/>
                      <a:pt x="2" y="5"/>
                      <a:pt x="1" y="6"/>
                    </a:cubicBezTo>
                    <a:cubicBezTo>
                      <a:pt x="1" y="6"/>
                      <a:pt x="1" y="6"/>
                      <a:pt x="0" y="6"/>
                    </a:cubicBezTo>
                    <a:cubicBezTo>
                      <a:pt x="0" y="6"/>
                      <a:pt x="0" y="6"/>
                      <a:pt x="0" y="6"/>
                    </a:cubicBezTo>
                    <a:cubicBezTo>
                      <a:pt x="0" y="6"/>
                      <a:pt x="0" y="7"/>
                      <a:pt x="0" y="7"/>
                    </a:cubicBezTo>
                    <a:cubicBezTo>
                      <a:pt x="0" y="7"/>
                      <a:pt x="0" y="7"/>
                      <a:pt x="1" y="7"/>
                    </a:cubicBezTo>
                    <a:cubicBezTo>
                      <a:pt x="1" y="8"/>
                      <a:pt x="1" y="8"/>
                      <a:pt x="1" y="8"/>
                    </a:cubicBezTo>
                    <a:cubicBezTo>
                      <a:pt x="2" y="8"/>
                      <a:pt x="2" y="9"/>
                      <a:pt x="2" y="9"/>
                    </a:cubicBezTo>
                    <a:cubicBezTo>
                      <a:pt x="3" y="10"/>
                      <a:pt x="3" y="10"/>
                      <a:pt x="3" y="10"/>
                    </a:cubicBezTo>
                    <a:cubicBezTo>
                      <a:pt x="3" y="11"/>
                      <a:pt x="4" y="11"/>
                      <a:pt x="4" y="11"/>
                    </a:cubicBezTo>
                    <a:cubicBezTo>
                      <a:pt x="4" y="11"/>
                      <a:pt x="4" y="11"/>
                      <a:pt x="4" y="11"/>
                    </a:cubicBezTo>
                    <a:cubicBezTo>
                      <a:pt x="4" y="11"/>
                      <a:pt x="4" y="11"/>
                      <a:pt x="5" y="11"/>
                    </a:cubicBezTo>
                    <a:cubicBezTo>
                      <a:pt x="5" y="11"/>
                      <a:pt x="5" y="11"/>
                      <a:pt x="6" y="12"/>
                    </a:cubicBezTo>
                    <a:cubicBezTo>
                      <a:pt x="6" y="12"/>
                      <a:pt x="6" y="12"/>
                      <a:pt x="6" y="12"/>
                    </a:cubicBezTo>
                    <a:cubicBezTo>
                      <a:pt x="7" y="12"/>
                      <a:pt x="7" y="11"/>
                      <a:pt x="7" y="12"/>
                    </a:cubicBezTo>
                    <a:cubicBezTo>
                      <a:pt x="8" y="12"/>
                      <a:pt x="8" y="12"/>
                      <a:pt x="8" y="12"/>
                    </a:cubicBezTo>
                    <a:cubicBezTo>
                      <a:pt x="8" y="12"/>
                      <a:pt x="8" y="12"/>
                      <a:pt x="9" y="12"/>
                    </a:cubicBezTo>
                    <a:cubicBezTo>
                      <a:pt x="9" y="12"/>
                      <a:pt x="9" y="12"/>
                      <a:pt x="9" y="12"/>
                    </a:cubicBezTo>
                    <a:cubicBezTo>
                      <a:pt x="10" y="12"/>
                      <a:pt x="10" y="12"/>
                      <a:pt x="10" y="12"/>
                    </a:cubicBezTo>
                    <a:cubicBezTo>
                      <a:pt x="10" y="11"/>
                      <a:pt x="9" y="11"/>
                      <a:pt x="10" y="10"/>
                    </a:cubicBezTo>
                    <a:cubicBezTo>
                      <a:pt x="10" y="10"/>
                      <a:pt x="10" y="10"/>
                      <a:pt x="10" y="9"/>
                    </a:cubicBezTo>
                    <a:cubicBezTo>
                      <a:pt x="10" y="9"/>
                      <a:pt x="10" y="8"/>
                      <a:pt x="10" y="8"/>
                    </a:cubicBezTo>
                    <a:cubicBezTo>
                      <a:pt x="10" y="7"/>
                      <a:pt x="11" y="7"/>
                      <a:pt x="11" y="7"/>
                    </a:cubicBezTo>
                    <a:cubicBezTo>
                      <a:pt x="11" y="6"/>
                      <a:pt x="10" y="6"/>
                      <a:pt x="10" y="5"/>
                    </a:cubicBezTo>
                    <a:cubicBezTo>
                      <a:pt x="11" y="5"/>
                      <a:pt x="10" y="4"/>
                      <a:pt x="11" y="4"/>
                    </a:cubicBezTo>
                    <a:cubicBezTo>
                      <a:pt x="11" y="3"/>
                      <a:pt x="11" y="3"/>
                      <a:pt x="11" y="3"/>
                    </a:cubicBezTo>
                    <a:cubicBezTo>
                      <a:pt x="12" y="3"/>
                      <a:pt x="12" y="2"/>
                      <a:pt x="12" y="2"/>
                    </a:cubicBezTo>
                    <a:cubicBezTo>
                      <a:pt x="12" y="1"/>
                      <a:pt x="12" y="1"/>
                      <a:pt x="12" y="0"/>
                    </a:cubicBezTo>
                    <a:cubicBezTo>
                      <a:pt x="11" y="0"/>
                      <a:pt x="11" y="0"/>
                      <a:pt x="1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231"/>
              <p:cNvSpPr>
                <a:spLocks/>
              </p:cNvSpPr>
              <p:nvPr/>
            </p:nvSpPr>
            <p:spPr bwMode="auto">
              <a:xfrm>
                <a:off x="2271714" y="2459039"/>
                <a:ext cx="96838" cy="76200"/>
              </a:xfrm>
              <a:custGeom>
                <a:avLst/>
                <a:gdLst>
                  <a:gd name="T0" fmla="*/ 9 w 9"/>
                  <a:gd name="T1" fmla="*/ 4 h 7"/>
                  <a:gd name="T2" fmla="*/ 9 w 9"/>
                  <a:gd name="T3" fmla="*/ 3 h 7"/>
                  <a:gd name="T4" fmla="*/ 8 w 9"/>
                  <a:gd name="T5" fmla="*/ 3 h 7"/>
                  <a:gd name="T6" fmla="*/ 7 w 9"/>
                  <a:gd name="T7" fmla="*/ 3 h 7"/>
                  <a:gd name="T8" fmla="*/ 6 w 9"/>
                  <a:gd name="T9" fmla="*/ 2 h 7"/>
                  <a:gd name="T10" fmla="*/ 5 w 9"/>
                  <a:gd name="T11" fmla="*/ 1 h 7"/>
                  <a:gd name="T12" fmla="*/ 4 w 9"/>
                  <a:gd name="T13" fmla="*/ 1 h 7"/>
                  <a:gd name="T14" fmla="*/ 3 w 9"/>
                  <a:gd name="T15" fmla="*/ 0 h 7"/>
                  <a:gd name="T16" fmla="*/ 2 w 9"/>
                  <a:gd name="T17" fmla="*/ 0 h 7"/>
                  <a:gd name="T18" fmla="*/ 1 w 9"/>
                  <a:gd name="T19" fmla="*/ 0 h 7"/>
                  <a:gd name="T20" fmla="*/ 1 w 9"/>
                  <a:gd name="T21" fmla="*/ 1 h 7"/>
                  <a:gd name="T22" fmla="*/ 1 w 9"/>
                  <a:gd name="T23" fmla="*/ 2 h 7"/>
                  <a:gd name="T24" fmla="*/ 0 w 9"/>
                  <a:gd name="T25" fmla="*/ 3 h 7"/>
                  <a:gd name="T26" fmla="*/ 0 w 9"/>
                  <a:gd name="T27" fmla="*/ 4 h 7"/>
                  <a:gd name="T28" fmla="*/ 0 w 9"/>
                  <a:gd name="T29" fmla="*/ 5 h 7"/>
                  <a:gd name="T30" fmla="*/ 0 w 9"/>
                  <a:gd name="T31" fmla="*/ 6 h 7"/>
                  <a:gd name="T32" fmla="*/ 0 w 9"/>
                  <a:gd name="T33" fmla="*/ 7 h 7"/>
                  <a:gd name="T34" fmla="*/ 1 w 9"/>
                  <a:gd name="T35" fmla="*/ 7 h 7"/>
                  <a:gd name="T36" fmla="*/ 2 w 9"/>
                  <a:gd name="T37" fmla="*/ 7 h 7"/>
                  <a:gd name="T38" fmla="*/ 2 w 9"/>
                  <a:gd name="T39" fmla="*/ 6 h 7"/>
                  <a:gd name="T40" fmla="*/ 3 w 9"/>
                  <a:gd name="T41" fmla="*/ 5 h 7"/>
                  <a:gd name="T42" fmla="*/ 3 w 9"/>
                  <a:gd name="T43" fmla="*/ 5 h 7"/>
                  <a:gd name="T44" fmla="*/ 4 w 9"/>
                  <a:gd name="T45" fmla="*/ 5 h 7"/>
                  <a:gd name="T46" fmla="*/ 5 w 9"/>
                  <a:gd name="T47" fmla="*/ 5 h 7"/>
                  <a:gd name="T48" fmla="*/ 5 w 9"/>
                  <a:gd name="T49" fmla="*/ 5 h 7"/>
                  <a:gd name="T50" fmla="*/ 6 w 9"/>
                  <a:gd name="T51" fmla="*/ 5 h 7"/>
                  <a:gd name="T52" fmla="*/ 7 w 9"/>
                  <a:gd name="T53" fmla="*/ 5 h 7"/>
                  <a:gd name="T54" fmla="*/ 8 w 9"/>
                  <a:gd name="T55" fmla="*/ 5 h 7"/>
                  <a:gd name="T56" fmla="*/ 8 w 9"/>
                  <a:gd name="T57" fmla="*/ 5 h 7"/>
                  <a:gd name="T58" fmla="*/ 8 w 9"/>
                  <a:gd name="T59" fmla="*/ 5 h 7"/>
                  <a:gd name="T60" fmla="*/ 9 w 9"/>
                  <a:gd name="T6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 h="7">
                    <a:moveTo>
                      <a:pt x="9" y="4"/>
                    </a:moveTo>
                    <a:cubicBezTo>
                      <a:pt x="9" y="4"/>
                      <a:pt x="9" y="4"/>
                      <a:pt x="9" y="3"/>
                    </a:cubicBezTo>
                    <a:cubicBezTo>
                      <a:pt x="9" y="3"/>
                      <a:pt x="8" y="3"/>
                      <a:pt x="8" y="3"/>
                    </a:cubicBezTo>
                    <a:cubicBezTo>
                      <a:pt x="8" y="3"/>
                      <a:pt x="7" y="3"/>
                      <a:pt x="7" y="3"/>
                    </a:cubicBezTo>
                    <a:cubicBezTo>
                      <a:pt x="7" y="3"/>
                      <a:pt x="6" y="2"/>
                      <a:pt x="6" y="2"/>
                    </a:cubicBezTo>
                    <a:cubicBezTo>
                      <a:pt x="6" y="2"/>
                      <a:pt x="5" y="2"/>
                      <a:pt x="5" y="1"/>
                    </a:cubicBezTo>
                    <a:cubicBezTo>
                      <a:pt x="4" y="1"/>
                      <a:pt x="4" y="1"/>
                      <a:pt x="4" y="1"/>
                    </a:cubicBezTo>
                    <a:cubicBezTo>
                      <a:pt x="3" y="1"/>
                      <a:pt x="3" y="0"/>
                      <a:pt x="3" y="0"/>
                    </a:cubicBezTo>
                    <a:cubicBezTo>
                      <a:pt x="3" y="0"/>
                      <a:pt x="2" y="0"/>
                      <a:pt x="2" y="0"/>
                    </a:cubicBezTo>
                    <a:cubicBezTo>
                      <a:pt x="1" y="0"/>
                      <a:pt x="1" y="0"/>
                      <a:pt x="1" y="0"/>
                    </a:cubicBezTo>
                    <a:cubicBezTo>
                      <a:pt x="1" y="1"/>
                      <a:pt x="1" y="1"/>
                      <a:pt x="1" y="1"/>
                    </a:cubicBezTo>
                    <a:cubicBezTo>
                      <a:pt x="1" y="1"/>
                      <a:pt x="1" y="1"/>
                      <a:pt x="1" y="2"/>
                    </a:cubicBezTo>
                    <a:cubicBezTo>
                      <a:pt x="1" y="2"/>
                      <a:pt x="0" y="2"/>
                      <a:pt x="0" y="3"/>
                    </a:cubicBezTo>
                    <a:cubicBezTo>
                      <a:pt x="0" y="3"/>
                      <a:pt x="0" y="4"/>
                      <a:pt x="0" y="4"/>
                    </a:cubicBezTo>
                    <a:cubicBezTo>
                      <a:pt x="0" y="5"/>
                      <a:pt x="0" y="5"/>
                      <a:pt x="0" y="5"/>
                    </a:cubicBezTo>
                    <a:cubicBezTo>
                      <a:pt x="0" y="5"/>
                      <a:pt x="0" y="6"/>
                      <a:pt x="0" y="6"/>
                    </a:cubicBezTo>
                    <a:cubicBezTo>
                      <a:pt x="0" y="6"/>
                      <a:pt x="0" y="6"/>
                      <a:pt x="0" y="7"/>
                    </a:cubicBezTo>
                    <a:cubicBezTo>
                      <a:pt x="0" y="7"/>
                      <a:pt x="1" y="7"/>
                      <a:pt x="1" y="7"/>
                    </a:cubicBezTo>
                    <a:cubicBezTo>
                      <a:pt x="1" y="7"/>
                      <a:pt x="1" y="7"/>
                      <a:pt x="2" y="7"/>
                    </a:cubicBezTo>
                    <a:cubicBezTo>
                      <a:pt x="2" y="7"/>
                      <a:pt x="2" y="6"/>
                      <a:pt x="2" y="6"/>
                    </a:cubicBezTo>
                    <a:cubicBezTo>
                      <a:pt x="2" y="6"/>
                      <a:pt x="2" y="5"/>
                      <a:pt x="3" y="5"/>
                    </a:cubicBezTo>
                    <a:cubicBezTo>
                      <a:pt x="3" y="5"/>
                      <a:pt x="3" y="5"/>
                      <a:pt x="3" y="5"/>
                    </a:cubicBezTo>
                    <a:cubicBezTo>
                      <a:pt x="4" y="5"/>
                      <a:pt x="4" y="5"/>
                      <a:pt x="4" y="5"/>
                    </a:cubicBezTo>
                    <a:cubicBezTo>
                      <a:pt x="4" y="5"/>
                      <a:pt x="5" y="6"/>
                      <a:pt x="5" y="5"/>
                    </a:cubicBezTo>
                    <a:cubicBezTo>
                      <a:pt x="5" y="5"/>
                      <a:pt x="5" y="5"/>
                      <a:pt x="5" y="5"/>
                    </a:cubicBezTo>
                    <a:cubicBezTo>
                      <a:pt x="5" y="5"/>
                      <a:pt x="5" y="5"/>
                      <a:pt x="6" y="5"/>
                    </a:cubicBezTo>
                    <a:cubicBezTo>
                      <a:pt x="6" y="5"/>
                      <a:pt x="6" y="5"/>
                      <a:pt x="7" y="5"/>
                    </a:cubicBezTo>
                    <a:cubicBezTo>
                      <a:pt x="7" y="5"/>
                      <a:pt x="7" y="5"/>
                      <a:pt x="8" y="5"/>
                    </a:cubicBezTo>
                    <a:cubicBezTo>
                      <a:pt x="8" y="6"/>
                      <a:pt x="8" y="5"/>
                      <a:pt x="8" y="5"/>
                    </a:cubicBezTo>
                    <a:cubicBezTo>
                      <a:pt x="8" y="5"/>
                      <a:pt x="8" y="5"/>
                      <a:pt x="8" y="5"/>
                    </a:cubicBezTo>
                    <a:cubicBezTo>
                      <a:pt x="8" y="4"/>
                      <a:pt x="9" y="4"/>
                      <a:pt x="9"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232"/>
              <p:cNvSpPr>
                <a:spLocks/>
              </p:cNvSpPr>
              <p:nvPr/>
            </p:nvSpPr>
            <p:spPr bwMode="auto">
              <a:xfrm>
                <a:off x="2055814" y="2697164"/>
                <a:ext cx="334963" cy="519113"/>
              </a:xfrm>
              <a:custGeom>
                <a:avLst/>
                <a:gdLst>
                  <a:gd name="T0" fmla="*/ 31 w 31"/>
                  <a:gd name="T1" fmla="*/ 33 h 48"/>
                  <a:gd name="T2" fmla="*/ 30 w 31"/>
                  <a:gd name="T3" fmla="*/ 30 h 48"/>
                  <a:gd name="T4" fmla="*/ 28 w 31"/>
                  <a:gd name="T5" fmla="*/ 27 h 48"/>
                  <a:gd name="T6" fmla="*/ 28 w 31"/>
                  <a:gd name="T7" fmla="*/ 24 h 48"/>
                  <a:gd name="T8" fmla="*/ 28 w 31"/>
                  <a:gd name="T9" fmla="*/ 20 h 48"/>
                  <a:gd name="T10" fmla="*/ 27 w 31"/>
                  <a:gd name="T11" fmla="*/ 18 h 48"/>
                  <a:gd name="T12" fmla="*/ 23 w 31"/>
                  <a:gd name="T13" fmla="*/ 17 h 48"/>
                  <a:gd name="T14" fmla="*/ 19 w 31"/>
                  <a:gd name="T15" fmla="*/ 16 h 48"/>
                  <a:gd name="T16" fmla="*/ 17 w 31"/>
                  <a:gd name="T17" fmla="*/ 12 h 48"/>
                  <a:gd name="T18" fmla="*/ 15 w 31"/>
                  <a:gd name="T19" fmla="*/ 9 h 48"/>
                  <a:gd name="T20" fmla="*/ 16 w 31"/>
                  <a:gd name="T21" fmla="*/ 5 h 48"/>
                  <a:gd name="T22" fmla="*/ 19 w 31"/>
                  <a:gd name="T23" fmla="*/ 3 h 48"/>
                  <a:gd name="T24" fmla="*/ 20 w 31"/>
                  <a:gd name="T25" fmla="*/ 2 h 48"/>
                  <a:gd name="T26" fmla="*/ 20 w 31"/>
                  <a:gd name="T27" fmla="*/ 0 h 48"/>
                  <a:gd name="T28" fmla="*/ 17 w 31"/>
                  <a:gd name="T29" fmla="*/ 2 h 48"/>
                  <a:gd name="T30" fmla="*/ 13 w 31"/>
                  <a:gd name="T31" fmla="*/ 3 h 48"/>
                  <a:gd name="T32" fmla="*/ 10 w 31"/>
                  <a:gd name="T33" fmla="*/ 4 h 48"/>
                  <a:gd name="T34" fmla="*/ 9 w 31"/>
                  <a:gd name="T35" fmla="*/ 9 h 48"/>
                  <a:gd name="T36" fmla="*/ 7 w 31"/>
                  <a:gd name="T37" fmla="*/ 10 h 48"/>
                  <a:gd name="T38" fmla="*/ 4 w 31"/>
                  <a:gd name="T39" fmla="*/ 12 h 48"/>
                  <a:gd name="T40" fmla="*/ 4 w 31"/>
                  <a:gd name="T41" fmla="*/ 14 h 48"/>
                  <a:gd name="T42" fmla="*/ 3 w 31"/>
                  <a:gd name="T43" fmla="*/ 15 h 48"/>
                  <a:gd name="T44" fmla="*/ 4 w 31"/>
                  <a:gd name="T45" fmla="*/ 18 h 48"/>
                  <a:gd name="T46" fmla="*/ 3 w 31"/>
                  <a:gd name="T47" fmla="*/ 22 h 48"/>
                  <a:gd name="T48" fmla="*/ 2 w 31"/>
                  <a:gd name="T49" fmla="*/ 27 h 48"/>
                  <a:gd name="T50" fmla="*/ 0 w 31"/>
                  <a:gd name="T51" fmla="*/ 30 h 48"/>
                  <a:gd name="T52" fmla="*/ 1 w 31"/>
                  <a:gd name="T53" fmla="*/ 32 h 48"/>
                  <a:gd name="T54" fmla="*/ 4 w 31"/>
                  <a:gd name="T55" fmla="*/ 34 h 48"/>
                  <a:gd name="T56" fmla="*/ 6 w 31"/>
                  <a:gd name="T57" fmla="*/ 34 h 48"/>
                  <a:gd name="T58" fmla="*/ 8 w 31"/>
                  <a:gd name="T59" fmla="*/ 36 h 48"/>
                  <a:gd name="T60" fmla="*/ 11 w 31"/>
                  <a:gd name="T61" fmla="*/ 37 h 48"/>
                  <a:gd name="T62" fmla="*/ 13 w 31"/>
                  <a:gd name="T63" fmla="*/ 40 h 48"/>
                  <a:gd name="T64" fmla="*/ 15 w 31"/>
                  <a:gd name="T65" fmla="*/ 43 h 48"/>
                  <a:gd name="T66" fmla="*/ 18 w 31"/>
                  <a:gd name="T67" fmla="*/ 42 h 48"/>
                  <a:gd name="T68" fmla="*/ 20 w 31"/>
                  <a:gd name="T69" fmla="*/ 43 h 48"/>
                  <a:gd name="T70" fmla="*/ 22 w 31"/>
                  <a:gd name="T71" fmla="*/ 44 h 48"/>
                  <a:gd name="T72" fmla="*/ 20 w 31"/>
                  <a:gd name="T73" fmla="*/ 46 h 48"/>
                  <a:gd name="T74" fmla="*/ 21 w 31"/>
                  <a:gd name="T75" fmla="*/ 48 h 48"/>
                  <a:gd name="T76" fmla="*/ 23 w 31"/>
                  <a:gd name="T77" fmla="*/ 46 h 48"/>
                  <a:gd name="T78" fmla="*/ 23 w 31"/>
                  <a:gd name="T79" fmla="*/ 41 h 48"/>
                  <a:gd name="T80" fmla="*/ 22 w 31"/>
                  <a:gd name="T81" fmla="*/ 36 h 48"/>
                  <a:gd name="T82" fmla="*/ 24 w 31"/>
                  <a:gd name="T83" fmla="*/ 34 h 48"/>
                  <a:gd name="T84" fmla="*/ 23 w 31"/>
                  <a:gd name="T85" fmla="*/ 31 h 48"/>
                  <a:gd name="T86" fmla="*/ 28 w 31"/>
                  <a:gd name="T87"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48">
                    <a:moveTo>
                      <a:pt x="29" y="32"/>
                    </a:moveTo>
                    <a:cubicBezTo>
                      <a:pt x="30" y="32"/>
                      <a:pt x="29" y="32"/>
                      <a:pt x="30" y="33"/>
                    </a:cubicBezTo>
                    <a:cubicBezTo>
                      <a:pt x="30" y="33"/>
                      <a:pt x="30" y="33"/>
                      <a:pt x="31" y="33"/>
                    </a:cubicBezTo>
                    <a:cubicBezTo>
                      <a:pt x="31" y="33"/>
                      <a:pt x="31" y="33"/>
                      <a:pt x="31" y="33"/>
                    </a:cubicBezTo>
                    <a:cubicBezTo>
                      <a:pt x="31" y="32"/>
                      <a:pt x="30" y="32"/>
                      <a:pt x="30" y="32"/>
                    </a:cubicBezTo>
                    <a:cubicBezTo>
                      <a:pt x="30" y="31"/>
                      <a:pt x="30" y="31"/>
                      <a:pt x="30" y="30"/>
                    </a:cubicBezTo>
                    <a:cubicBezTo>
                      <a:pt x="30" y="30"/>
                      <a:pt x="30" y="29"/>
                      <a:pt x="30" y="29"/>
                    </a:cubicBezTo>
                    <a:cubicBezTo>
                      <a:pt x="29" y="28"/>
                      <a:pt x="29" y="29"/>
                      <a:pt x="28" y="28"/>
                    </a:cubicBezTo>
                    <a:cubicBezTo>
                      <a:pt x="28" y="28"/>
                      <a:pt x="28" y="27"/>
                      <a:pt x="28" y="27"/>
                    </a:cubicBezTo>
                    <a:cubicBezTo>
                      <a:pt x="28" y="26"/>
                      <a:pt x="29" y="26"/>
                      <a:pt x="29" y="26"/>
                    </a:cubicBezTo>
                    <a:cubicBezTo>
                      <a:pt x="29" y="25"/>
                      <a:pt x="28" y="25"/>
                      <a:pt x="28" y="25"/>
                    </a:cubicBezTo>
                    <a:cubicBezTo>
                      <a:pt x="28" y="24"/>
                      <a:pt x="28" y="24"/>
                      <a:pt x="28" y="24"/>
                    </a:cubicBezTo>
                    <a:cubicBezTo>
                      <a:pt x="28" y="24"/>
                      <a:pt x="28" y="24"/>
                      <a:pt x="28" y="23"/>
                    </a:cubicBezTo>
                    <a:cubicBezTo>
                      <a:pt x="28" y="23"/>
                      <a:pt x="28" y="22"/>
                      <a:pt x="28" y="21"/>
                    </a:cubicBezTo>
                    <a:cubicBezTo>
                      <a:pt x="28" y="21"/>
                      <a:pt x="28" y="21"/>
                      <a:pt x="28" y="20"/>
                    </a:cubicBezTo>
                    <a:cubicBezTo>
                      <a:pt x="29" y="19"/>
                      <a:pt x="29" y="19"/>
                      <a:pt x="29" y="18"/>
                    </a:cubicBezTo>
                    <a:cubicBezTo>
                      <a:pt x="29" y="18"/>
                      <a:pt x="29" y="18"/>
                      <a:pt x="28" y="18"/>
                    </a:cubicBezTo>
                    <a:cubicBezTo>
                      <a:pt x="28" y="18"/>
                      <a:pt x="28" y="18"/>
                      <a:pt x="27" y="18"/>
                    </a:cubicBezTo>
                    <a:cubicBezTo>
                      <a:pt x="27" y="18"/>
                      <a:pt x="26" y="18"/>
                      <a:pt x="25" y="18"/>
                    </a:cubicBezTo>
                    <a:cubicBezTo>
                      <a:pt x="25" y="18"/>
                      <a:pt x="24" y="18"/>
                      <a:pt x="24" y="18"/>
                    </a:cubicBezTo>
                    <a:cubicBezTo>
                      <a:pt x="24" y="18"/>
                      <a:pt x="23" y="18"/>
                      <a:pt x="23" y="17"/>
                    </a:cubicBezTo>
                    <a:cubicBezTo>
                      <a:pt x="23" y="17"/>
                      <a:pt x="23" y="16"/>
                      <a:pt x="23" y="16"/>
                    </a:cubicBezTo>
                    <a:cubicBezTo>
                      <a:pt x="22" y="16"/>
                      <a:pt x="22" y="16"/>
                      <a:pt x="21" y="16"/>
                    </a:cubicBezTo>
                    <a:cubicBezTo>
                      <a:pt x="20" y="16"/>
                      <a:pt x="20" y="16"/>
                      <a:pt x="19" y="16"/>
                    </a:cubicBezTo>
                    <a:cubicBezTo>
                      <a:pt x="18" y="16"/>
                      <a:pt x="18" y="16"/>
                      <a:pt x="17" y="15"/>
                    </a:cubicBezTo>
                    <a:cubicBezTo>
                      <a:pt x="17" y="15"/>
                      <a:pt x="17" y="14"/>
                      <a:pt x="17" y="13"/>
                    </a:cubicBezTo>
                    <a:cubicBezTo>
                      <a:pt x="17" y="13"/>
                      <a:pt x="17" y="13"/>
                      <a:pt x="17" y="12"/>
                    </a:cubicBezTo>
                    <a:cubicBezTo>
                      <a:pt x="17" y="11"/>
                      <a:pt x="16" y="11"/>
                      <a:pt x="16" y="11"/>
                    </a:cubicBezTo>
                    <a:cubicBezTo>
                      <a:pt x="16" y="10"/>
                      <a:pt x="16" y="10"/>
                      <a:pt x="16" y="10"/>
                    </a:cubicBezTo>
                    <a:cubicBezTo>
                      <a:pt x="16" y="9"/>
                      <a:pt x="15" y="9"/>
                      <a:pt x="15" y="9"/>
                    </a:cubicBezTo>
                    <a:cubicBezTo>
                      <a:pt x="15" y="8"/>
                      <a:pt x="15" y="8"/>
                      <a:pt x="16" y="8"/>
                    </a:cubicBezTo>
                    <a:cubicBezTo>
                      <a:pt x="16" y="7"/>
                      <a:pt x="16" y="7"/>
                      <a:pt x="16" y="6"/>
                    </a:cubicBezTo>
                    <a:cubicBezTo>
                      <a:pt x="16" y="6"/>
                      <a:pt x="16" y="6"/>
                      <a:pt x="16" y="5"/>
                    </a:cubicBezTo>
                    <a:cubicBezTo>
                      <a:pt x="16" y="5"/>
                      <a:pt x="16" y="4"/>
                      <a:pt x="17" y="4"/>
                    </a:cubicBezTo>
                    <a:cubicBezTo>
                      <a:pt x="17" y="3"/>
                      <a:pt x="18" y="4"/>
                      <a:pt x="18" y="3"/>
                    </a:cubicBezTo>
                    <a:cubicBezTo>
                      <a:pt x="19" y="3"/>
                      <a:pt x="19" y="3"/>
                      <a:pt x="19" y="3"/>
                    </a:cubicBezTo>
                    <a:cubicBezTo>
                      <a:pt x="19" y="3"/>
                      <a:pt x="18" y="3"/>
                      <a:pt x="19" y="3"/>
                    </a:cubicBezTo>
                    <a:cubicBezTo>
                      <a:pt x="19" y="3"/>
                      <a:pt x="19" y="3"/>
                      <a:pt x="19" y="2"/>
                    </a:cubicBezTo>
                    <a:cubicBezTo>
                      <a:pt x="19" y="2"/>
                      <a:pt x="19" y="2"/>
                      <a:pt x="20" y="2"/>
                    </a:cubicBezTo>
                    <a:cubicBezTo>
                      <a:pt x="20" y="2"/>
                      <a:pt x="21" y="2"/>
                      <a:pt x="21" y="1"/>
                    </a:cubicBezTo>
                    <a:cubicBezTo>
                      <a:pt x="21" y="1"/>
                      <a:pt x="21" y="0"/>
                      <a:pt x="21" y="0"/>
                    </a:cubicBezTo>
                    <a:cubicBezTo>
                      <a:pt x="20" y="0"/>
                      <a:pt x="20" y="0"/>
                      <a:pt x="20" y="0"/>
                    </a:cubicBezTo>
                    <a:cubicBezTo>
                      <a:pt x="19" y="0"/>
                      <a:pt x="19" y="0"/>
                      <a:pt x="18" y="0"/>
                    </a:cubicBezTo>
                    <a:cubicBezTo>
                      <a:pt x="18" y="1"/>
                      <a:pt x="18" y="1"/>
                      <a:pt x="18" y="2"/>
                    </a:cubicBezTo>
                    <a:cubicBezTo>
                      <a:pt x="18" y="2"/>
                      <a:pt x="17" y="1"/>
                      <a:pt x="17" y="2"/>
                    </a:cubicBezTo>
                    <a:cubicBezTo>
                      <a:pt x="16" y="2"/>
                      <a:pt x="16" y="2"/>
                      <a:pt x="16" y="3"/>
                    </a:cubicBezTo>
                    <a:cubicBezTo>
                      <a:pt x="15" y="3"/>
                      <a:pt x="15" y="3"/>
                      <a:pt x="14" y="3"/>
                    </a:cubicBezTo>
                    <a:cubicBezTo>
                      <a:pt x="13" y="3"/>
                      <a:pt x="13" y="3"/>
                      <a:pt x="13" y="3"/>
                    </a:cubicBezTo>
                    <a:cubicBezTo>
                      <a:pt x="12" y="4"/>
                      <a:pt x="12" y="4"/>
                      <a:pt x="12" y="4"/>
                    </a:cubicBezTo>
                    <a:cubicBezTo>
                      <a:pt x="12" y="4"/>
                      <a:pt x="12" y="4"/>
                      <a:pt x="12" y="4"/>
                    </a:cubicBezTo>
                    <a:cubicBezTo>
                      <a:pt x="11" y="4"/>
                      <a:pt x="11" y="4"/>
                      <a:pt x="10" y="4"/>
                    </a:cubicBezTo>
                    <a:cubicBezTo>
                      <a:pt x="10" y="4"/>
                      <a:pt x="10" y="5"/>
                      <a:pt x="9" y="5"/>
                    </a:cubicBezTo>
                    <a:cubicBezTo>
                      <a:pt x="9" y="6"/>
                      <a:pt x="9" y="6"/>
                      <a:pt x="9" y="7"/>
                    </a:cubicBezTo>
                    <a:cubicBezTo>
                      <a:pt x="9" y="8"/>
                      <a:pt x="9" y="8"/>
                      <a:pt x="9" y="9"/>
                    </a:cubicBezTo>
                    <a:cubicBezTo>
                      <a:pt x="8" y="9"/>
                      <a:pt x="8" y="8"/>
                      <a:pt x="7" y="9"/>
                    </a:cubicBezTo>
                    <a:cubicBezTo>
                      <a:pt x="7" y="9"/>
                      <a:pt x="7" y="9"/>
                      <a:pt x="7" y="10"/>
                    </a:cubicBezTo>
                    <a:cubicBezTo>
                      <a:pt x="7" y="10"/>
                      <a:pt x="7" y="10"/>
                      <a:pt x="7" y="10"/>
                    </a:cubicBezTo>
                    <a:cubicBezTo>
                      <a:pt x="7" y="11"/>
                      <a:pt x="6" y="10"/>
                      <a:pt x="5" y="11"/>
                    </a:cubicBezTo>
                    <a:cubicBezTo>
                      <a:pt x="5" y="11"/>
                      <a:pt x="6" y="12"/>
                      <a:pt x="5" y="12"/>
                    </a:cubicBezTo>
                    <a:cubicBezTo>
                      <a:pt x="5" y="12"/>
                      <a:pt x="5" y="12"/>
                      <a:pt x="4" y="12"/>
                    </a:cubicBezTo>
                    <a:cubicBezTo>
                      <a:pt x="4" y="12"/>
                      <a:pt x="4" y="12"/>
                      <a:pt x="4" y="12"/>
                    </a:cubicBezTo>
                    <a:cubicBezTo>
                      <a:pt x="4" y="12"/>
                      <a:pt x="4" y="13"/>
                      <a:pt x="4" y="13"/>
                    </a:cubicBezTo>
                    <a:cubicBezTo>
                      <a:pt x="4" y="13"/>
                      <a:pt x="4" y="14"/>
                      <a:pt x="4" y="14"/>
                    </a:cubicBezTo>
                    <a:cubicBezTo>
                      <a:pt x="3" y="14"/>
                      <a:pt x="3" y="14"/>
                      <a:pt x="3" y="14"/>
                    </a:cubicBezTo>
                    <a:cubicBezTo>
                      <a:pt x="3" y="14"/>
                      <a:pt x="3" y="14"/>
                      <a:pt x="3" y="14"/>
                    </a:cubicBezTo>
                    <a:cubicBezTo>
                      <a:pt x="3" y="14"/>
                      <a:pt x="3" y="14"/>
                      <a:pt x="3" y="15"/>
                    </a:cubicBezTo>
                    <a:cubicBezTo>
                      <a:pt x="3" y="15"/>
                      <a:pt x="3" y="15"/>
                      <a:pt x="3" y="16"/>
                    </a:cubicBezTo>
                    <a:cubicBezTo>
                      <a:pt x="3" y="16"/>
                      <a:pt x="4" y="16"/>
                      <a:pt x="4" y="17"/>
                    </a:cubicBezTo>
                    <a:cubicBezTo>
                      <a:pt x="4" y="17"/>
                      <a:pt x="4" y="18"/>
                      <a:pt x="4" y="18"/>
                    </a:cubicBezTo>
                    <a:cubicBezTo>
                      <a:pt x="4" y="19"/>
                      <a:pt x="4" y="20"/>
                      <a:pt x="4" y="20"/>
                    </a:cubicBezTo>
                    <a:cubicBezTo>
                      <a:pt x="4" y="21"/>
                      <a:pt x="4" y="21"/>
                      <a:pt x="4" y="22"/>
                    </a:cubicBezTo>
                    <a:cubicBezTo>
                      <a:pt x="4" y="22"/>
                      <a:pt x="3" y="22"/>
                      <a:pt x="3" y="22"/>
                    </a:cubicBezTo>
                    <a:cubicBezTo>
                      <a:pt x="3" y="23"/>
                      <a:pt x="3" y="23"/>
                      <a:pt x="3" y="24"/>
                    </a:cubicBezTo>
                    <a:cubicBezTo>
                      <a:pt x="3" y="24"/>
                      <a:pt x="3" y="24"/>
                      <a:pt x="3" y="24"/>
                    </a:cubicBezTo>
                    <a:cubicBezTo>
                      <a:pt x="3" y="25"/>
                      <a:pt x="3" y="26"/>
                      <a:pt x="2" y="27"/>
                    </a:cubicBezTo>
                    <a:cubicBezTo>
                      <a:pt x="2" y="27"/>
                      <a:pt x="3" y="28"/>
                      <a:pt x="2" y="28"/>
                    </a:cubicBezTo>
                    <a:cubicBezTo>
                      <a:pt x="2" y="29"/>
                      <a:pt x="1" y="28"/>
                      <a:pt x="1" y="29"/>
                    </a:cubicBezTo>
                    <a:cubicBezTo>
                      <a:pt x="0" y="29"/>
                      <a:pt x="0" y="30"/>
                      <a:pt x="0" y="30"/>
                    </a:cubicBezTo>
                    <a:cubicBezTo>
                      <a:pt x="0" y="31"/>
                      <a:pt x="0" y="31"/>
                      <a:pt x="0" y="31"/>
                    </a:cubicBezTo>
                    <a:cubicBezTo>
                      <a:pt x="0" y="32"/>
                      <a:pt x="0" y="32"/>
                      <a:pt x="0" y="32"/>
                    </a:cubicBezTo>
                    <a:cubicBezTo>
                      <a:pt x="0" y="32"/>
                      <a:pt x="0" y="32"/>
                      <a:pt x="1" y="32"/>
                    </a:cubicBezTo>
                    <a:cubicBezTo>
                      <a:pt x="1" y="33"/>
                      <a:pt x="1" y="33"/>
                      <a:pt x="1" y="33"/>
                    </a:cubicBezTo>
                    <a:cubicBezTo>
                      <a:pt x="2" y="34"/>
                      <a:pt x="2" y="34"/>
                      <a:pt x="2" y="34"/>
                    </a:cubicBezTo>
                    <a:cubicBezTo>
                      <a:pt x="3" y="34"/>
                      <a:pt x="3" y="34"/>
                      <a:pt x="4" y="34"/>
                    </a:cubicBezTo>
                    <a:cubicBezTo>
                      <a:pt x="4" y="34"/>
                      <a:pt x="4" y="35"/>
                      <a:pt x="4" y="35"/>
                    </a:cubicBezTo>
                    <a:cubicBezTo>
                      <a:pt x="5" y="35"/>
                      <a:pt x="5" y="35"/>
                      <a:pt x="5" y="35"/>
                    </a:cubicBezTo>
                    <a:cubicBezTo>
                      <a:pt x="6" y="35"/>
                      <a:pt x="6" y="34"/>
                      <a:pt x="6" y="34"/>
                    </a:cubicBezTo>
                    <a:cubicBezTo>
                      <a:pt x="7" y="34"/>
                      <a:pt x="7" y="35"/>
                      <a:pt x="7" y="35"/>
                    </a:cubicBezTo>
                    <a:cubicBezTo>
                      <a:pt x="8" y="36"/>
                      <a:pt x="8" y="36"/>
                      <a:pt x="8" y="36"/>
                    </a:cubicBezTo>
                    <a:cubicBezTo>
                      <a:pt x="8" y="36"/>
                      <a:pt x="8" y="36"/>
                      <a:pt x="8" y="36"/>
                    </a:cubicBezTo>
                    <a:cubicBezTo>
                      <a:pt x="9" y="36"/>
                      <a:pt x="9" y="36"/>
                      <a:pt x="9" y="36"/>
                    </a:cubicBezTo>
                    <a:cubicBezTo>
                      <a:pt x="10" y="36"/>
                      <a:pt x="10" y="37"/>
                      <a:pt x="10" y="37"/>
                    </a:cubicBezTo>
                    <a:cubicBezTo>
                      <a:pt x="10" y="37"/>
                      <a:pt x="10" y="37"/>
                      <a:pt x="11" y="37"/>
                    </a:cubicBezTo>
                    <a:cubicBezTo>
                      <a:pt x="11" y="38"/>
                      <a:pt x="11" y="38"/>
                      <a:pt x="11" y="38"/>
                    </a:cubicBezTo>
                    <a:cubicBezTo>
                      <a:pt x="12" y="39"/>
                      <a:pt x="13" y="39"/>
                      <a:pt x="13" y="39"/>
                    </a:cubicBezTo>
                    <a:cubicBezTo>
                      <a:pt x="13" y="40"/>
                      <a:pt x="13" y="40"/>
                      <a:pt x="13" y="40"/>
                    </a:cubicBezTo>
                    <a:cubicBezTo>
                      <a:pt x="13" y="40"/>
                      <a:pt x="14" y="41"/>
                      <a:pt x="14" y="41"/>
                    </a:cubicBezTo>
                    <a:cubicBezTo>
                      <a:pt x="14" y="41"/>
                      <a:pt x="14" y="42"/>
                      <a:pt x="14" y="42"/>
                    </a:cubicBezTo>
                    <a:cubicBezTo>
                      <a:pt x="15" y="42"/>
                      <a:pt x="15" y="43"/>
                      <a:pt x="15" y="43"/>
                    </a:cubicBezTo>
                    <a:cubicBezTo>
                      <a:pt x="15" y="43"/>
                      <a:pt x="16" y="43"/>
                      <a:pt x="16" y="43"/>
                    </a:cubicBezTo>
                    <a:cubicBezTo>
                      <a:pt x="16" y="43"/>
                      <a:pt x="17" y="43"/>
                      <a:pt x="17" y="43"/>
                    </a:cubicBezTo>
                    <a:cubicBezTo>
                      <a:pt x="17" y="43"/>
                      <a:pt x="17" y="42"/>
                      <a:pt x="18" y="42"/>
                    </a:cubicBezTo>
                    <a:cubicBezTo>
                      <a:pt x="18" y="42"/>
                      <a:pt x="18" y="42"/>
                      <a:pt x="19" y="42"/>
                    </a:cubicBezTo>
                    <a:cubicBezTo>
                      <a:pt x="19" y="43"/>
                      <a:pt x="20" y="42"/>
                      <a:pt x="20" y="42"/>
                    </a:cubicBezTo>
                    <a:cubicBezTo>
                      <a:pt x="20" y="42"/>
                      <a:pt x="20" y="43"/>
                      <a:pt x="20" y="43"/>
                    </a:cubicBezTo>
                    <a:cubicBezTo>
                      <a:pt x="20" y="43"/>
                      <a:pt x="21" y="43"/>
                      <a:pt x="21" y="43"/>
                    </a:cubicBezTo>
                    <a:cubicBezTo>
                      <a:pt x="22" y="43"/>
                      <a:pt x="22" y="42"/>
                      <a:pt x="22" y="43"/>
                    </a:cubicBezTo>
                    <a:cubicBezTo>
                      <a:pt x="22" y="43"/>
                      <a:pt x="22" y="43"/>
                      <a:pt x="22" y="44"/>
                    </a:cubicBezTo>
                    <a:cubicBezTo>
                      <a:pt x="22" y="44"/>
                      <a:pt x="21" y="45"/>
                      <a:pt x="21" y="45"/>
                    </a:cubicBezTo>
                    <a:cubicBezTo>
                      <a:pt x="21" y="45"/>
                      <a:pt x="21" y="45"/>
                      <a:pt x="21" y="45"/>
                    </a:cubicBezTo>
                    <a:cubicBezTo>
                      <a:pt x="21" y="46"/>
                      <a:pt x="20" y="46"/>
                      <a:pt x="20" y="46"/>
                    </a:cubicBezTo>
                    <a:cubicBezTo>
                      <a:pt x="20" y="47"/>
                      <a:pt x="21" y="47"/>
                      <a:pt x="21" y="48"/>
                    </a:cubicBezTo>
                    <a:cubicBezTo>
                      <a:pt x="21" y="48"/>
                      <a:pt x="21" y="48"/>
                      <a:pt x="21" y="48"/>
                    </a:cubicBezTo>
                    <a:cubicBezTo>
                      <a:pt x="21" y="48"/>
                      <a:pt x="21" y="48"/>
                      <a:pt x="21" y="48"/>
                    </a:cubicBezTo>
                    <a:cubicBezTo>
                      <a:pt x="22" y="48"/>
                      <a:pt x="22" y="48"/>
                      <a:pt x="23" y="48"/>
                    </a:cubicBezTo>
                    <a:cubicBezTo>
                      <a:pt x="23" y="47"/>
                      <a:pt x="22" y="47"/>
                      <a:pt x="22" y="47"/>
                    </a:cubicBezTo>
                    <a:cubicBezTo>
                      <a:pt x="22" y="46"/>
                      <a:pt x="23" y="46"/>
                      <a:pt x="23" y="46"/>
                    </a:cubicBezTo>
                    <a:cubicBezTo>
                      <a:pt x="23" y="45"/>
                      <a:pt x="23" y="45"/>
                      <a:pt x="23" y="44"/>
                    </a:cubicBezTo>
                    <a:cubicBezTo>
                      <a:pt x="23" y="43"/>
                      <a:pt x="23" y="43"/>
                      <a:pt x="23" y="43"/>
                    </a:cubicBezTo>
                    <a:cubicBezTo>
                      <a:pt x="24" y="42"/>
                      <a:pt x="23" y="41"/>
                      <a:pt x="23" y="41"/>
                    </a:cubicBezTo>
                    <a:cubicBezTo>
                      <a:pt x="23" y="40"/>
                      <a:pt x="23" y="40"/>
                      <a:pt x="23" y="39"/>
                    </a:cubicBezTo>
                    <a:cubicBezTo>
                      <a:pt x="23" y="38"/>
                      <a:pt x="23" y="38"/>
                      <a:pt x="23" y="37"/>
                    </a:cubicBezTo>
                    <a:cubicBezTo>
                      <a:pt x="22" y="37"/>
                      <a:pt x="22" y="37"/>
                      <a:pt x="22" y="36"/>
                    </a:cubicBezTo>
                    <a:cubicBezTo>
                      <a:pt x="22" y="36"/>
                      <a:pt x="22" y="35"/>
                      <a:pt x="22" y="35"/>
                    </a:cubicBezTo>
                    <a:cubicBezTo>
                      <a:pt x="22" y="35"/>
                      <a:pt x="22" y="34"/>
                      <a:pt x="23" y="34"/>
                    </a:cubicBezTo>
                    <a:cubicBezTo>
                      <a:pt x="23" y="34"/>
                      <a:pt x="24" y="34"/>
                      <a:pt x="24" y="34"/>
                    </a:cubicBezTo>
                    <a:cubicBezTo>
                      <a:pt x="24" y="34"/>
                      <a:pt x="24" y="33"/>
                      <a:pt x="24" y="33"/>
                    </a:cubicBezTo>
                    <a:cubicBezTo>
                      <a:pt x="24" y="33"/>
                      <a:pt x="23" y="33"/>
                      <a:pt x="23" y="33"/>
                    </a:cubicBezTo>
                    <a:cubicBezTo>
                      <a:pt x="22" y="32"/>
                      <a:pt x="23" y="32"/>
                      <a:pt x="23" y="31"/>
                    </a:cubicBezTo>
                    <a:cubicBezTo>
                      <a:pt x="23" y="31"/>
                      <a:pt x="23" y="31"/>
                      <a:pt x="24" y="31"/>
                    </a:cubicBezTo>
                    <a:cubicBezTo>
                      <a:pt x="24" y="30"/>
                      <a:pt x="25" y="31"/>
                      <a:pt x="26" y="31"/>
                    </a:cubicBezTo>
                    <a:cubicBezTo>
                      <a:pt x="28" y="31"/>
                      <a:pt x="28" y="31"/>
                      <a:pt x="28" y="31"/>
                    </a:cubicBezTo>
                    <a:cubicBezTo>
                      <a:pt x="28" y="30"/>
                      <a:pt x="28" y="30"/>
                      <a:pt x="29" y="30"/>
                    </a:cubicBezTo>
                    <a:cubicBezTo>
                      <a:pt x="29" y="30"/>
                      <a:pt x="29" y="31"/>
                      <a:pt x="29" y="3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233"/>
              <p:cNvSpPr>
                <a:spLocks/>
              </p:cNvSpPr>
              <p:nvPr/>
            </p:nvSpPr>
            <p:spPr bwMode="auto">
              <a:xfrm>
                <a:off x="2359026" y="3767139"/>
                <a:ext cx="420688" cy="941388"/>
              </a:xfrm>
              <a:custGeom>
                <a:avLst/>
                <a:gdLst>
                  <a:gd name="T0" fmla="*/ 37 w 39"/>
                  <a:gd name="T1" fmla="*/ 10 h 87"/>
                  <a:gd name="T2" fmla="*/ 37 w 39"/>
                  <a:gd name="T3" fmla="*/ 14 h 87"/>
                  <a:gd name="T4" fmla="*/ 32 w 39"/>
                  <a:gd name="T5" fmla="*/ 16 h 87"/>
                  <a:gd name="T6" fmla="*/ 28 w 39"/>
                  <a:gd name="T7" fmla="*/ 16 h 87"/>
                  <a:gd name="T8" fmla="*/ 29 w 39"/>
                  <a:gd name="T9" fmla="*/ 14 h 87"/>
                  <a:gd name="T10" fmla="*/ 29 w 39"/>
                  <a:gd name="T11" fmla="*/ 9 h 87"/>
                  <a:gd name="T12" fmla="*/ 24 w 39"/>
                  <a:gd name="T13" fmla="*/ 7 h 87"/>
                  <a:gd name="T14" fmla="*/ 17 w 39"/>
                  <a:gd name="T15" fmla="*/ 3 h 87"/>
                  <a:gd name="T16" fmla="*/ 16 w 39"/>
                  <a:gd name="T17" fmla="*/ 1 h 87"/>
                  <a:gd name="T18" fmla="*/ 12 w 39"/>
                  <a:gd name="T19" fmla="*/ 1 h 87"/>
                  <a:gd name="T20" fmla="*/ 8 w 39"/>
                  <a:gd name="T21" fmla="*/ 0 h 87"/>
                  <a:gd name="T22" fmla="*/ 7 w 39"/>
                  <a:gd name="T23" fmla="*/ 1 h 87"/>
                  <a:gd name="T24" fmla="*/ 6 w 39"/>
                  <a:gd name="T25" fmla="*/ 8 h 87"/>
                  <a:gd name="T26" fmla="*/ 4 w 39"/>
                  <a:gd name="T27" fmla="*/ 14 h 87"/>
                  <a:gd name="T28" fmla="*/ 0 w 39"/>
                  <a:gd name="T29" fmla="*/ 22 h 87"/>
                  <a:gd name="T30" fmla="*/ 2 w 39"/>
                  <a:gd name="T31" fmla="*/ 34 h 87"/>
                  <a:gd name="T32" fmla="*/ 3 w 39"/>
                  <a:gd name="T33" fmla="*/ 41 h 87"/>
                  <a:gd name="T34" fmla="*/ 3 w 39"/>
                  <a:gd name="T35" fmla="*/ 45 h 87"/>
                  <a:gd name="T36" fmla="*/ 3 w 39"/>
                  <a:gd name="T37" fmla="*/ 53 h 87"/>
                  <a:gd name="T38" fmla="*/ 5 w 39"/>
                  <a:gd name="T39" fmla="*/ 58 h 87"/>
                  <a:gd name="T40" fmla="*/ 7 w 39"/>
                  <a:gd name="T41" fmla="*/ 63 h 87"/>
                  <a:gd name="T42" fmla="*/ 8 w 39"/>
                  <a:gd name="T43" fmla="*/ 65 h 87"/>
                  <a:gd name="T44" fmla="*/ 10 w 39"/>
                  <a:gd name="T45" fmla="*/ 70 h 87"/>
                  <a:gd name="T46" fmla="*/ 10 w 39"/>
                  <a:gd name="T47" fmla="*/ 73 h 87"/>
                  <a:gd name="T48" fmla="*/ 9 w 39"/>
                  <a:gd name="T49" fmla="*/ 78 h 87"/>
                  <a:gd name="T50" fmla="*/ 11 w 39"/>
                  <a:gd name="T51" fmla="*/ 82 h 87"/>
                  <a:gd name="T52" fmla="*/ 13 w 39"/>
                  <a:gd name="T53" fmla="*/ 84 h 87"/>
                  <a:gd name="T54" fmla="*/ 18 w 39"/>
                  <a:gd name="T55" fmla="*/ 86 h 87"/>
                  <a:gd name="T56" fmla="*/ 23 w 39"/>
                  <a:gd name="T57" fmla="*/ 87 h 87"/>
                  <a:gd name="T58" fmla="*/ 21 w 39"/>
                  <a:gd name="T59" fmla="*/ 84 h 87"/>
                  <a:gd name="T60" fmla="*/ 22 w 39"/>
                  <a:gd name="T61" fmla="*/ 80 h 87"/>
                  <a:gd name="T62" fmla="*/ 23 w 39"/>
                  <a:gd name="T63" fmla="*/ 76 h 87"/>
                  <a:gd name="T64" fmla="*/ 24 w 39"/>
                  <a:gd name="T65" fmla="*/ 73 h 87"/>
                  <a:gd name="T66" fmla="*/ 21 w 39"/>
                  <a:gd name="T67" fmla="*/ 71 h 87"/>
                  <a:gd name="T68" fmla="*/ 19 w 39"/>
                  <a:gd name="T69" fmla="*/ 68 h 87"/>
                  <a:gd name="T70" fmla="*/ 22 w 39"/>
                  <a:gd name="T71" fmla="*/ 65 h 87"/>
                  <a:gd name="T72" fmla="*/ 22 w 39"/>
                  <a:gd name="T73" fmla="*/ 61 h 87"/>
                  <a:gd name="T74" fmla="*/ 23 w 39"/>
                  <a:gd name="T75" fmla="*/ 59 h 87"/>
                  <a:gd name="T76" fmla="*/ 21 w 39"/>
                  <a:gd name="T77" fmla="*/ 58 h 87"/>
                  <a:gd name="T78" fmla="*/ 20 w 39"/>
                  <a:gd name="T79" fmla="*/ 54 h 87"/>
                  <a:gd name="T80" fmla="*/ 25 w 39"/>
                  <a:gd name="T81" fmla="*/ 55 h 87"/>
                  <a:gd name="T82" fmla="*/ 26 w 39"/>
                  <a:gd name="T83" fmla="*/ 54 h 87"/>
                  <a:gd name="T84" fmla="*/ 28 w 39"/>
                  <a:gd name="T85" fmla="*/ 49 h 87"/>
                  <a:gd name="T86" fmla="*/ 33 w 39"/>
                  <a:gd name="T87" fmla="*/ 48 h 87"/>
                  <a:gd name="T88" fmla="*/ 37 w 39"/>
                  <a:gd name="T89" fmla="*/ 43 h 87"/>
                  <a:gd name="T90" fmla="*/ 35 w 39"/>
                  <a:gd name="T91" fmla="*/ 40 h 87"/>
                  <a:gd name="T92" fmla="*/ 33 w 39"/>
                  <a:gd name="T93" fmla="*/ 38 h 87"/>
                  <a:gd name="T94" fmla="*/ 31 w 39"/>
                  <a:gd name="T95" fmla="*/ 35 h 87"/>
                  <a:gd name="T96" fmla="*/ 31 w 39"/>
                  <a:gd name="T97" fmla="*/ 31 h 87"/>
                  <a:gd name="T98" fmla="*/ 31 w 39"/>
                  <a:gd name="T99" fmla="*/ 25 h 87"/>
                  <a:gd name="T100" fmla="*/ 32 w 39"/>
                  <a:gd name="T101" fmla="*/ 23 h 87"/>
                  <a:gd name="T102" fmla="*/ 34 w 39"/>
                  <a:gd name="T103" fmla="*/ 20 h 87"/>
                  <a:gd name="T104" fmla="*/ 37 w 39"/>
                  <a:gd name="T105" fmla="*/ 16 h 87"/>
                  <a:gd name="T106" fmla="*/ 39 w 39"/>
                  <a:gd name="T107"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87">
                    <a:moveTo>
                      <a:pt x="39" y="12"/>
                    </a:moveTo>
                    <a:cubicBezTo>
                      <a:pt x="39" y="12"/>
                      <a:pt x="39" y="11"/>
                      <a:pt x="39" y="11"/>
                    </a:cubicBezTo>
                    <a:cubicBezTo>
                      <a:pt x="39" y="11"/>
                      <a:pt x="39" y="11"/>
                      <a:pt x="38" y="11"/>
                    </a:cubicBezTo>
                    <a:cubicBezTo>
                      <a:pt x="38" y="10"/>
                      <a:pt x="38" y="11"/>
                      <a:pt x="37" y="10"/>
                    </a:cubicBezTo>
                    <a:cubicBezTo>
                      <a:pt x="37" y="11"/>
                      <a:pt x="37" y="11"/>
                      <a:pt x="37" y="11"/>
                    </a:cubicBezTo>
                    <a:cubicBezTo>
                      <a:pt x="37" y="11"/>
                      <a:pt x="37" y="11"/>
                      <a:pt x="37" y="11"/>
                    </a:cubicBezTo>
                    <a:cubicBezTo>
                      <a:pt x="37" y="12"/>
                      <a:pt x="37" y="12"/>
                      <a:pt x="37" y="12"/>
                    </a:cubicBezTo>
                    <a:cubicBezTo>
                      <a:pt x="37" y="13"/>
                      <a:pt x="37" y="13"/>
                      <a:pt x="37" y="14"/>
                    </a:cubicBezTo>
                    <a:cubicBezTo>
                      <a:pt x="37" y="14"/>
                      <a:pt x="36" y="14"/>
                      <a:pt x="36" y="15"/>
                    </a:cubicBezTo>
                    <a:cubicBezTo>
                      <a:pt x="35" y="15"/>
                      <a:pt x="35" y="15"/>
                      <a:pt x="35" y="15"/>
                    </a:cubicBezTo>
                    <a:cubicBezTo>
                      <a:pt x="34" y="16"/>
                      <a:pt x="34" y="16"/>
                      <a:pt x="34" y="16"/>
                    </a:cubicBezTo>
                    <a:cubicBezTo>
                      <a:pt x="33" y="16"/>
                      <a:pt x="33" y="16"/>
                      <a:pt x="32" y="16"/>
                    </a:cubicBezTo>
                    <a:cubicBezTo>
                      <a:pt x="32" y="16"/>
                      <a:pt x="32" y="16"/>
                      <a:pt x="31" y="16"/>
                    </a:cubicBezTo>
                    <a:cubicBezTo>
                      <a:pt x="31" y="16"/>
                      <a:pt x="30" y="16"/>
                      <a:pt x="30" y="16"/>
                    </a:cubicBezTo>
                    <a:cubicBezTo>
                      <a:pt x="29" y="16"/>
                      <a:pt x="29" y="16"/>
                      <a:pt x="29" y="16"/>
                    </a:cubicBezTo>
                    <a:cubicBezTo>
                      <a:pt x="28" y="16"/>
                      <a:pt x="28" y="16"/>
                      <a:pt x="28" y="16"/>
                    </a:cubicBezTo>
                    <a:cubicBezTo>
                      <a:pt x="28" y="16"/>
                      <a:pt x="28" y="16"/>
                      <a:pt x="28" y="16"/>
                    </a:cubicBezTo>
                    <a:cubicBezTo>
                      <a:pt x="28" y="16"/>
                      <a:pt x="28" y="16"/>
                      <a:pt x="28" y="15"/>
                    </a:cubicBezTo>
                    <a:cubicBezTo>
                      <a:pt x="28" y="15"/>
                      <a:pt x="28" y="15"/>
                      <a:pt x="28" y="14"/>
                    </a:cubicBezTo>
                    <a:cubicBezTo>
                      <a:pt x="28" y="14"/>
                      <a:pt x="28" y="14"/>
                      <a:pt x="29" y="14"/>
                    </a:cubicBezTo>
                    <a:cubicBezTo>
                      <a:pt x="29" y="13"/>
                      <a:pt x="29" y="12"/>
                      <a:pt x="29" y="12"/>
                    </a:cubicBezTo>
                    <a:cubicBezTo>
                      <a:pt x="29" y="11"/>
                      <a:pt x="29" y="11"/>
                      <a:pt x="29" y="11"/>
                    </a:cubicBezTo>
                    <a:cubicBezTo>
                      <a:pt x="29" y="11"/>
                      <a:pt x="29" y="10"/>
                      <a:pt x="29" y="10"/>
                    </a:cubicBezTo>
                    <a:cubicBezTo>
                      <a:pt x="30" y="10"/>
                      <a:pt x="29" y="9"/>
                      <a:pt x="29" y="9"/>
                    </a:cubicBezTo>
                    <a:cubicBezTo>
                      <a:pt x="29" y="9"/>
                      <a:pt x="28" y="9"/>
                      <a:pt x="28" y="9"/>
                    </a:cubicBezTo>
                    <a:cubicBezTo>
                      <a:pt x="28" y="9"/>
                      <a:pt x="27" y="8"/>
                      <a:pt x="27" y="8"/>
                    </a:cubicBezTo>
                    <a:cubicBezTo>
                      <a:pt x="26" y="8"/>
                      <a:pt x="26" y="8"/>
                      <a:pt x="25" y="7"/>
                    </a:cubicBezTo>
                    <a:cubicBezTo>
                      <a:pt x="25" y="7"/>
                      <a:pt x="24" y="7"/>
                      <a:pt x="24" y="7"/>
                    </a:cubicBezTo>
                    <a:cubicBezTo>
                      <a:pt x="24" y="7"/>
                      <a:pt x="24" y="7"/>
                      <a:pt x="23" y="6"/>
                    </a:cubicBezTo>
                    <a:cubicBezTo>
                      <a:pt x="23" y="6"/>
                      <a:pt x="22" y="6"/>
                      <a:pt x="22" y="5"/>
                    </a:cubicBezTo>
                    <a:cubicBezTo>
                      <a:pt x="21" y="5"/>
                      <a:pt x="21" y="5"/>
                      <a:pt x="21" y="4"/>
                    </a:cubicBezTo>
                    <a:cubicBezTo>
                      <a:pt x="19" y="3"/>
                      <a:pt x="18" y="4"/>
                      <a:pt x="17" y="3"/>
                    </a:cubicBezTo>
                    <a:cubicBezTo>
                      <a:pt x="17" y="3"/>
                      <a:pt x="17" y="3"/>
                      <a:pt x="17" y="2"/>
                    </a:cubicBezTo>
                    <a:cubicBezTo>
                      <a:pt x="17" y="2"/>
                      <a:pt x="17" y="2"/>
                      <a:pt x="16" y="2"/>
                    </a:cubicBezTo>
                    <a:cubicBezTo>
                      <a:pt x="16" y="1"/>
                      <a:pt x="16" y="1"/>
                      <a:pt x="16" y="1"/>
                    </a:cubicBezTo>
                    <a:cubicBezTo>
                      <a:pt x="16" y="1"/>
                      <a:pt x="16" y="1"/>
                      <a:pt x="16" y="1"/>
                    </a:cubicBezTo>
                    <a:cubicBezTo>
                      <a:pt x="16" y="1"/>
                      <a:pt x="16" y="1"/>
                      <a:pt x="15" y="0"/>
                    </a:cubicBezTo>
                    <a:cubicBezTo>
                      <a:pt x="15" y="0"/>
                      <a:pt x="15" y="0"/>
                      <a:pt x="14" y="0"/>
                    </a:cubicBezTo>
                    <a:cubicBezTo>
                      <a:pt x="14" y="0"/>
                      <a:pt x="14" y="0"/>
                      <a:pt x="13" y="0"/>
                    </a:cubicBezTo>
                    <a:cubicBezTo>
                      <a:pt x="13" y="1"/>
                      <a:pt x="12" y="1"/>
                      <a:pt x="12" y="1"/>
                    </a:cubicBezTo>
                    <a:cubicBezTo>
                      <a:pt x="12" y="1"/>
                      <a:pt x="12" y="2"/>
                      <a:pt x="12" y="2"/>
                    </a:cubicBezTo>
                    <a:cubicBezTo>
                      <a:pt x="11" y="2"/>
                      <a:pt x="11" y="1"/>
                      <a:pt x="11" y="1"/>
                    </a:cubicBezTo>
                    <a:cubicBezTo>
                      <a:pt x="10" y="1"/>
                      <a:pt x="10" y="1"/>
                      <a:pt x="10" y="1"/>
                    </a:cubicBezTo>
                    <a:cubicBezTo>
                      <a:pt x="9" y="1"/>
                      <a:pt x="9" y="0"/>
                      <a:pt x="8" y="0"/>
                    </a:cubicBezTo>
                    <a:cubicBezTo>
                      <a:pt x="8" y="0"/>
                      <a:pt x="7" y="0"/>
                      <a:pt x="7" y="1"/>
                    </a:cubicBezTo>
                    <a:cubicBezTo>
                      <a:pt x="7" y="1"/>
                      <a:pt x="7" y="1"/>
                      <a:pt x="7" y="1"/>
                    </a:cubicBezTo>
                    <a:cubicBezTo>
                      <a:pt x="6" y="1"/>
                      <a:pt x="6" y="1"/>
                      <a:pt x="6" y="2"/>
                    </a:cubicBezTo>
                    <a:cubicBezTo>
                      <a:pt x="7" y="1"/>
                      <a:pt x="7" y="1"/>
                      <a:pt x="7" y="1"/>
                    </a:cubicBezTo>
                    <a:cubicBezTo>
                      <a:pt x="7" y="2"/>
                      <a:pt x="7" y="3"/>
                      <a:pt x="7" y="4"/>
                    </a:cubicBezTo>
                    <a:cubicBezTo>
                      <a:pt x="7" y="5"/>
                      <a:pt x="7" y="5"/>
                      <a:pt x="7" y="5"/>
                    </a:cubicBezTo>
                    <a:cubicBezTo>
                      <a:pt x="7" y="6"/>
                      <a:pt x="6" y="6"/>
                      <a:pt x="6" y="6"/>
                    </a:cubicBezTo>
                    <a:cubicBezTo>
                      <a:pt x="6" y="7"/>
                      <a:pt x="6" y="7"/>
                      <a:pt x="6" y="8"/>
                    </a:cubicBezTo>
                    <a:cubicBezTo>
                      <a:pt x="6" y="9"/>
                      <a:pt x="6" y="9"/>
                      <a:pt x="6" y="10"/>
                    </a:cubicBezTo>
                    <a:cubicBezTo>
                      <a:pt x="6" y="10"/>
                      <a:pt x="6" y="11"/>
                      <a:pt x="5" y="11"/>
                    </a:cubicBezTo>
                    <a:cubicBezTo>
                      <a:pt x="5" y="12"/>
                      <a:pt x="5" y="12"/>
                      <a:pt x="5" y="13"/>
                    </a:cubicBezTo>
                    <a:cubicBezTo>
                      <a:pt x="4" y="13"/>
                      <a:pt x="4" y="14"/>
                      <a:pt x="4" y="14"/>
                    </a:cubicBezTo>
                    <a:cubicBezTo>
                      <a:pt x="3" y="15"/>
                      <a:pt x="3" y="16"/>
                      <a:pt x="2" y="17"/>
                    </a:cubicBezTo>
                    <a:cubicBezTo>
                      <a:pt x="2" y="18"/>
                      <a:pt x="1" y="18"/>
                      <a:pt x="1" y="19"/>
                    </a:cubicBezTo>
                    <a:cubicBezTo>
                      <a:pt x="0" y="20"/>
                      <a:pt x="0" y="21"/>
                      <a:pt x="0" y="22"/>
                    </a:cubicBezTo>
                    <a:cubicBezTo>
                      <a:pt x="0" y="22"/>
                      <a:pt x="0" y="22"/>
                      <a:pt x="0" y="22"/>
                    </a:cubicBezTo>
                    <a:cubicBezTo>
                      <a:pt x="0" y="23"/>
                      <a:pt x="1" y="24"/>
                      <a:pt x="1" y="25"/>
                    </a:cubicBezTo>
                    <a:cubicBezTo>
                      <a:pt x="1" y="26"/>
                      <a:pt x="1" y="27"/>
                      <a:pt x="1" y="28"/>
                    </a:cubicBezTo>
                    <a:cubicBezTo>
                      <a:pt x="2" y="29"/>
                      <a:pt x="2" y="30"/>
                      <a:pt x="2" y="31"/>
                    </a:cubicBezTo>
                    <a:cubicBezTo>
                      <a:pt x="2" y="32"/>
                      <a:pt x="2" y="33"/>
                      <a:pt x="2" y="34"/>
                    </a:cubicBezTo>
                    <a:cubicBezTo>
                      <a:pt x="2" y="35"/>
                      <a:pt x="3" y="35"/>
                      <a:pt x="3" y="37"/>
                    </a:cubicBezTo>
                    <a:cubicBezTo>
                      <a:pt x="3" y="37"/>
                      <a:pt x="3" y="38"/>
                      <a:pt x="3" y="39"/>
                    </a:cubicBezTo>
                    <a:cubicBezTo>
                      <a:pt x="3" y="39"/>
                      <a:pt x="4" y="40"/>
                      <a:pt x="3" y="40"/>
                    </a:cubicBezTo>
                    <a:cubicBezTo>
                      <a:pt x="3" y="41"/>
                      <a:pt x="3" y="40"/>
                      <a:pt x="3" y="41"/>
                    </a:cubicBezTo>
                    <a:cubicBezTo>
                      <a:pt x="2" y="41"/>
                      <a:pt x="2" y="42"/>
                      <a:pt x="2" y="43"/>
                    </a:cubicBezTo>
                    <a:cubicBezTo>
                      <a:pt x="2" y="43"/>
                      <a:pt x="2" y="43"/>
                      <a:pt x="2" y="43"/>
                    </a:cubicBezTo>
                    <a:cubicBezTo>
                      <a:pt x="2" y="44"/>
                      <a:pt x="2" y="44"/>
                      <a:pt x="2" y="45"/>
                    </a:cubicBezTo>
                    <a:cubicBezTo>
                      <a:pt x="2" y="45"/>
                      <a:pt x="3" y="45"/>
                      <a:pt x="3" y="45"/>
                    </a:cubicBezTo>
                    <a:cubicBezTo>
                      <a:pt x="4" y="46"/>
                      <a:pt x="5" y="47"/>
                      <a:pt x="4" y="47"/>
                    </a:cubicBezTo>
                    <a:cubicBezTo>
                      <a:pt x="4" y="48"/>
                      <a:pt x="4" y="48"/>
                      <a:pt x="3" y="49"/>
                    </a:cubicBezTo>
                    <a:cubicBezTo>
                      <a:pt x="3" y="50"/>
                      <a:pt x="3" y="51"/>
                      <a:pt x="3" y="52"/>
                    </a:cubicBezTo>
                    <a:cubicBezTo>
                      <a:pt x="3" y="53"/>
                      <a:pt x="3" y="53"/>
                      <a:pt x="3" y="53"/>
                    </a:cubicBezTo>
                    <a:cubicBezTo>
                      <a:pt x="3" y="54"/>
                      <a:pt x="4" y="55"/>
                      <a:pt x="4" y="55"/>
                    </a:cubicBezTo>
                    <a:cubicBezTo>
                      <a:pt x="4" y="56"/>
                      <a:pt x="4" y="56"/>
                      <a:pt x="4" y="56"/>
                    </a:cubicBezTo>
                    <a:cubicBezTo>
                      <a:pt x="4" y="57"/>
                      <a:pt x="4" y="57"/>
                      <a:pt x="4" y="57"/>
                    </a:cubicBezTo>
                    <a:cubicBezTo>
                      <a:pt x="5" y="58"/>
                      <a:pt x="5" y="58"/>
                      <a:pt x="5" y="58"/>
                    </a:cubicBezTo>
                    <a:cubicBezTo>
                      <a:pt x="5" y="59"/>
                      <a:pt x="5" y="60"/>
                      <a:pt x="5" y="60"/>
                    </a:cubicBezTo>
                    <a:cubicBezTo>
                      <a:pt x="5" y="61"/>
                      <a:pt x="6" y="61"/>
                      <a:pt x="6" y="61"/>
                    </a:cubicBezTo>
                    <a:cubicBezTo>
                      <a:pt x="6" y="61"/>
                      <a:pt x="6" y="62"/>
                      <a:pt x="6" y="62"/>
                    </a:cubicBezTo>
                    <a:cubicBezTo>
                      <a:pt x="7" y="63"/>
                      <a:pt x="7" y="63"/>
                      <a:pt x="7" y="63"/>
                    </a:cubicBezTo>
                    <a:cubicBezTo>
                      <a:pt x="7" y="64"/>
                      <a:pt x="7" y="64"/>
                      <a:pt x="8" y="64"/>
                    </a:cubicBezTo>
                    <a:cubicBezTo>
                      <a:pt x="8" y="65"/>
                      <a:pt x="8" y="64"/>
                      <a:pt x="9" y="65"/>
                    </a:cubicBezTo>
                    <a:cubicBezTo>
                      <a:pt x="9" y="65"/>
                      <a:pt x="8" y="65"/>
                      <a:pt x="8" y="65"/>
                    </a:cubicBezTo>
                    <a:cubicBezTo>
                      <a:pt x="8" y="65"/>
                      <a:pt x="8" y="65"/>
                      <a:pt x="8" y="65"/>
                    </a:cubicBezTo>
                    <a:cubicBezTo>
                      <a:pt x="8" y="66"/>
                      <a:pt x="9" y="66"/>
                      <a:pt x="9" y="66"/>
                    </a:cubicBezTo>
                    <a:cubicBezTo>
                      <a:pt x="9" y="67"/>
                      <a:pt x="9" y="67"/>
                      <a:pt x="9" y="67"/>
                    </a:cubicBezTo>
                    <a:cubicBezTo>
                      <a:pt x="9" y="68"/>
                      <a:pt x="9" y="68"/>
                      <a:pt x="9" y="69"/>
                    </a:cubicBezTo>
                    <a:cubicBezTo>
                      <a:pt x="9" y="69"/>
                      <a:pt x="9" y="69"/>
                      <a:pt x="10" y="70"/>
                    </a:cubicBezTo>
                    <a:cubicBezTo>
                      <a:pt x="10" y="70"/>
                      <a:pt x="10" y="70"/>
                      <a:pt x="10" y="70"/>
                    </a:cubicBezTo>
                    <a:cubicBezTo>
                      <a:pt x="10" y="71"/>
                      <a:pt x="9" y="71"/>
                      <a:pt x="9" y="71"/>
                    </a:cubicBezTo>
                    <a:cubicBezTo>
                      <a:pt x="9" y="71"/>
                      <a:pt x="9" y="71"/>
                      <a:pt x="10" y="72"/>
                    </a:cubicBezTo>
                    <a:cubicBezTo>
                      <a:pt x="10" y="72"/>
                      <a:pt x="10" y="72"/>
                      <a:pt x="10" y="73"/>
                    </a:cubicBezTo>
                    <a:cubicBezTo>
                      <a:pt x="10" y="73"/>
                      <a:pt x="9" y="73"/>
                      <a:pt x="9" y="74"/>
                    </a:cubicBezTo>
                    <a:cubicBezTo>
                      <a:pt x="9" y="74"/>
                      <a:pt x="10" y="74"/>
                      <a:pt x="10" y="75"/>
                    </a:cubicBezTo>
                    <a:cubicBezTo>
                      <a:pt x="10" y="76"/>
                      <a:pt x="10" y="76"/>
                      <a:pt x="10" y="77"/>
                    </a:cubicBezTo>
                    <a:cubicBezTo>
                      <a:pt x="9" y="78"/>
                      <a:pt x="9" y="77"/>
                      <a:pt x="9" y="78"/>
                    </a:cubicBezTo>
                    <a:cubicBezTo>
                      <a:pt x="8" y="78"/>
                      <a:pt x="9" y="79"/>
                      <a:pt x="9" y="79"/>
                    </a:cubicBezTo>
                    <a:cubicBezTo>
                      <a:pt x="9" y="80"/>
                      <a:pt x="9" y="80"/>
                      <a:pt x="9" y="80"/>
                    </a:cubicBezTo>
                    <a:cubicBezTo>
                      <a:pt x="10" y="81"/>
                      <a:pt x="10" y="80"/>
                      <a:pt x="11" y="80"/>
                    </a:cubicBezTo>
                    <a:cubicBezTo>
                      <a:pt x="11" y="81"/>
                      <a:pt x="10" y="81"/>
                      <a:pt x="11" y="82"/>
                    </a:cubicBezTo>
                    <a:cubicBezTo>
                      <a:pt x="11" y="82"/>
                      <a:pt x="11" y="82"/>
                      <a:pt x="12" y="82"/>
                    </a:cubicBezTo>
                    <a:cubicBezTo>
                      <a:pt x="12" y="82"/>
                      <a:pt x="12" y="82"/>
                      <a:pt x="13" y="82"/>
                    </a:cubicBezTo>
                    <a:cubicBezTo>
                      <a:pt x="13" y="82"/>
                      <a:pt x="13" y="82"/>
                      <a:pt x="13" y="82"/>
                    </a:cubicBezTo>
                    <a:cubicBezTo>
                      <a:pt x="14" y="83"/>
                      <a:pt x="13" y="83"/>
                      <a:pt x="13" y="84"/>
                    </a:cubicBezTo>
                    <a:cubicBezTo>
                      <a:pt x="13" y="84"/>
                      <a:pt x="13" y="84"/>
                      <a:pt x="14" y="84"/>
                    </a:cubicBezTo>
                    <a:cubicBezTo>
                      <a:pt x="14" y="85"/>
                      <a:pt x="14" y="85"/>
                      <a:pt x="14" y="85"/>
                    </a:cubicBezTo>
                    <a:cubicBezTo>
                      <a:pt x="15" y="85"/>
                      <a:pt x="15" y="85"/>
                      <a:pt x="16" y="86"/>
                    </a:cubicBezTo>
                    <a:cubicBezTo>
                      <a:pt x="17" y="86"/>
                      <a:pt x="17" y="86"/>
                      <a:pt x="18" y="86"/>
                    </a:cubicBezTo>
                    <a:cubicBezTo>
                      <a:pt x="19" y="86"/>
                      <a:pt x="19" y="85"/>
                      <a:pt x="19" y="85"/>
                    </a:cubicBezTo>
                    <a:cubicBezTo>
                      <a:pt x="20" y="85"/>
                      <a:pt x="20" y="86"/>
                      <a:pt x="21" y="86"/>
                    </a:cubicBezTo>
                    <a:cubicBezTo>
                      <a:pt x="22" y="86"/>
                      <a:pt x="22" y="86"/>
                      <a:pt x="22" y="86"/>
                    </a:cubicBezTo>
                    <a:cubicBezTo>
                      <a:pt x="23" y="87"/>
                      <a:pt x="23" y="87"/>
                      <a:pt x="23" y="87"/>
                    </a:cubicBezTo>
                    <a:cubicBezTo>
                      <a:pt x="24" y="86"/>
                      <a:pt x="23" y="86"/>
                      <a:pt x="23" y="86"/>
                    </a:cubicBezTo>
                    <a:cubicBezTo>
                      <a:pt x="23" y="85"/>
                      <a:pt x="22" y="86"/>
                      <a:pt x="22" y="86"/>
                    </a:cubicBezTo>
                    <a:cubicBezTo>
                      <a:pt x="22" y="85"/>
                      <a:pt x="22" y="85"/>
                      <a:pt x="22" y="85"/>
                    </a:cubicBezTo>
                    <a:cubicBezTo>
                      <a:pt x="22" y="85"/>
                      <a:pt x="21" y="85"/>
                      <a:pt x="21" y="84"/>
                    </a:cubicBezTo>
                    <a:cubicBezTo>
                      <a:pt x="21" y="84"/>
                      <a:pt x="21" y="84"/>
                      <a:pt x="21" y="84"/>
                    </a:cubicBezTo>
                    <a:cubicBezTo>
                      <a:pt x="20" y="83"/>
                      <a:pt x="20" y="82"/>
                      <a:pt x="21" y="82"/>
                    </a:cubicBezTo>
                    <a:cubicBezTo>
                      <a:pt x="21" y="81"/>
                      <a:pt x="21" y="81"/>
                      <a:pt x="21" y="81"/>
                    </a:cubicBezTo>
                    <a:cubicBezTo>
                      <a:pt x="21" y="81"/>
                      <a:pt x="22" y="81"/>
                      <a:pt x="22" y="80"/>
                    </a:cubicBezTo>
                    <a:cubicBezTo>
                      <a:pt x="22" y="80"/>
                      <a:pt x="22" y="80"/>
                      <a:pt x="22" y="79"/>
                    </a:cubicBezTo>
                    <a:cubicBezTo>
                      <a:pt x="22" y="79"/>
                      <a:pt x="22" y="79"/>
                      <a:pt x="22" y="78"/>
                    </a:cubicBezTo>
                    <a:cubicBezTo>
                      <a:pt x="22" y="78"/>
                      <a:pt x="22" y="77"/>
                      <a:pt x="22" y="77"/>
                    </a:cubicBezTo>
                    <a:cubicBezTo>
                      <a:pt x="22" y="77"/>
                      <a:pt x="22" y="77"/>
                      <a:pt x="23" y="76"/>
                    </a:cubicBezTo>
                    <a:cubicBezTo>
                      <a:pt x="23" y="76"/>
                      <a:pt x="23" y="76"/>
                      <a:pt x="24" y="76"/>
                    </a:cubicBezTo>
                    <a:cubicBezTo>
                      <a:pt x="24" y="75"/>
                      <a:pt x="24" y="75"/>
                      <a:pt x="25" y="75"/>
                    </a:cubicBezTo>
                    <a:cubicBezTo>
                      <a:pt x="25" y="74"/>
                      <a:pt x="25" y="74"/>
                      <a:pt x="25" y="73"/>
                    </a:cubicBezTo>
                    <a:cubicBezTo>
                      <a:pt x="25" y="73"/>
                      <a:pt x="25" y="73"/>
                      <a:pt x="24" y="73"/>
                    </a:cubicBezTo>
                    <a:cubicBezTo>
                      <a:pt x="24" y="72"/>
                      <a:pt x="24" y="72"/>
                      <a:pt x="24" y="72"/>
                    </a:cubicBezTo>
                    <a:cubicBezTo>
                      <a:pt x="23" y="72"/>
                      <a:pt x="23" y="72"/>
                      <a:pt x="23" y="72"/>
                    </a:cubicBezTo>
                    <a:cubicBezTo>
                      <a:pt x="22" y="72"/>
                      <a:pt x="22" y="72"/>
                      <a:pt x="22" y="72"/>
                    </a:cubicBezTo>
                    <a:cubicBezTo>
                      <a:pt x="21" y="72"/>
                      <a:pt x="21" y="71"/>
                      <a:pt x="21" y="71"/>
                    </a:cubicBezTo>
                    <a:cubicBezTo>
                      <a:pt x="21" y="71"/>
                      <a:pt x="21" y="71"/>
                      <a:pt x="20" y="71"/>
                    </a:cubicBezTo>
                    <a:cubicBezTo>
                      <a:pt x="20" y="70"/>
                      <a:pt x="20" y="70"/>
                      <a:pt x="20" y="70"/>
                    </a:cubicBezTo>
                    <a:cubicBezTo>
                      <a:pt x="19" y="70"/>
                      <a:pt x="19" y="69"/>
                      <a:pt x="19" y="69"/>
                    </a:cubicBezTo>
                    <a:cubicBezTo>
                      <a:pt x="19" y="68"/>
                      <a:pt x="19" y="68"/>
                      <a:pt x="19" y="68"/>
                    </a:cubicBezTo>
                    <a:cubicBezTo>
                      <a:pt x="20" y="67"/>
                      <a:pt x="20" y="67"/>
                      <a:pt x="21" y="67"/>
                    </a:cubicBezTo>
                    <a:cubicBezTo>
                      <a:pt x="21" y="66"/>
                      <a:pt x="22" y="67"/>
                      <a:pt x="22" y="66"/>
                    </a:cubicBezTo>
                    <a:cubicBezTo>
                      <a:pt x="22" y="66"/>
                      <a:pt x="22" y="66"/>
                      <a:pt x="22" y="65"/>
                    </a:cubicBezTo>
                    <a:cubicBezTo>
                      <a:pt x="22" y="65"/>
                      <a:pt x="22" y="65"/>
                      <a:pt x="22" y="65"/>
                    </a:cubicBezTo>
                    <a:cubicBezTo>
                      <a:pt x="22" y="65"/>
                      <a:pt x="23" y="65"/>
                      <a:pt x="23" y="64"/>
                    </a:cubicBezTo>
                    <a:cubicBezTo>
                      <a:pt x="23" y="64"/>
                      <a:pt x="22" y="64"/>
                      <a:pt x="22" y="63"/>
                    </a:cubicBezTo>
                    <a:cubicBezTo>
                      <a:pt x="22" y="63"/>
                      <a:pt x="22" y="63"/>
                      <a:pt x="22" y="62"/>
                    </a:cubicBezTo>
                    <a:cubicBezTo>
                      <a:pt x="22" y="62"/>
                      <a:pt x="22" y="62"/>
                      <a:pt x="22" y="61"/>
                    </a:cubicBezTo>
                    <a:cubicBezTo>
                      <a:pt x="22" y="61"/>
                      <a:pt x="23" y="61"/>
                      <a:pt x="23" y="61"/>
                    </a:cubicBezTo>
                    <a:cubicBezTo>
                      <a:pt x="23" y="61"/>
                      <a:pt x="23" y="61"/>
                      <a:pt x="23" y="60"/>
                    </a:cubicBezTo>
                    <a:cubicBezTo>
                      <a:pt x="22" y="60"/>
                      <a:pt x="22" y="60"/>
                      <a:pt x="22" y="60"/>
                    </a:cubicBezTo>
                    <a:cubicBezTo>
                      <a:pt x="22" y="59"/>
                      <a:pt x="23" y="60"/>
                      <a:pt x="23" y="59"/>
                    </a:cubicBezTo>
                    <a:cubicBezTo>
                      <a:pt x="23" y="59"/>
                      <a:pt x="23" y="59"/>
                      <a:pt x="23" y="59"/>
                    </a:cubicBezTo>
                    <a:cubicBezTo>
                      <a:pt x="23" y="58"/>
                      <a:pt x="22" y="59"/>
                      <a:pt x="22" y="58"/>
                    </a:cubicBezTo>
                    <a:cubicBezTo>
                      <a:pt x="22" y="58"/>
                      <a:pt x="22" y="59"/>
                      <a:pt x="21" y="58"/>
                    </a:cubicBezTo>
                    <a:cubicBezTo>
                      <a:pt x="21" y="58"/>
                      <a:pt x="21" y="58"/>
                      <a:pt x="21" y="58"/>
                    </a:cubicBezTo>
                    <a:cubicBezTo>
                      <a:pt x="21" y="57"/>
                      <a:pt x="21" y="57"/>
                      <a:pt x="21" y="57"/>
                    </a:cubicBezTo>
                    <a:cubicBezTo>
                      <a:pt x="21" y="56"/>
                      <a:pt x="21" y="56"/>
                      <a:pt x="21" y="56"/>
                    </a:cubicBezTo>
                    <a:cubicBezTo>
                      <a:pt x="20" y="56"/>
                      <a:pt x="20" y="56"/>
                      <a:pt x="20" y="55"/>
                    </a:cubicBezTo>
                    <a:cubicBezTo>
                      <a:pt x="20" y="55"/>
                      <a:pt x="20" y="55"/>
                      <a:pt x="20" y="54"/>
                    </a:cubicBezTo>
                    <a:cubicBezTo>
                      <a:pt x="20" y="54"/>
                      <a:pt x="21" y="54"/>
                      <a:pt x="21" y="54"/>
                    </a:cubicBezTo>
                    <a:cubicBezTo>
                      <a:pt x="22" y="54"/>
                      <a:pt x="22" y="55"/>
                      <a:pt x="23" y="55"/>
                    </a:cubicBezTo>
                    <a:cubicBezTo>
                      <a:pt x="23" y="55"/>
                      <a:pt x="23" y="55"/>
                      <a:pt x="24" y="55"/>
                    </a:cubicBezTo>
                    <a:cubicBezTo>
                      <a:pt x="24" y="55"/>
                      <a:pt x="25" y="55"/>
                      <a:pt x="25" y="55"/>
                    </a:cubicBezTo>
                    <a:cubicBezTo>
                      <a:pt x="25" y="55"/>
                      <a:pt x="26" y="55"/>
                      <a:pt x="26" y="55"/>
                    </a:cubicBezTo>
                    <a:cubicBezTo>
                      <a:pt x="26" y="55"/>
                      <a:pt x="26" y="54"/>
                      <a:pt x="26" y="54"/>
                    </a:cubicBezTo>
                    <a:cubicBezTo>
                      <a:pt x="26" y="54"/>
                      <a:pt x="26" y="54"/>
                      <a:pt x="26" y="53"/>
                    </a:cubicBezTo>
                    <a:cubicBezTo>
                      <a:pt x="26" y="54"/>
                      <a:pt x="26" y="54"/>
                      <a:pt x="26" y="54"/>
                    </a:cubicBezTo>
                    <a:cubicBezTo>
                      <a:pt x="26" y="53"/>
                      <a:pt x="26" y="52"/>
                      <a:pt x="26" y="52"/>
                    </a:cubicBezTo>
                    <a:cubicBezTo>
                      <a:pt x="26" y="51"/>
                      <a:pt x="26" y="50"/>
                      <a:pt x="26" y="50"/>
                    </a:cubicBezTo>
                    <a:cubicBezTo>
                      <a:pt x="26" y="49"/>
                      <a:pt x="26" y="49"/>
                      <a:pt x="26" y="49"/>
                    </a:cubicBezTo>
                    <a:cubicBezTo>
                      <a:pt x="27" y="49"/>
                      <a:pt x="27" y="49"/>
                      <a:pt x="28" y="49"/>
                    </a:cubicBezTo>
                    <a:cubicBezTo>
                      <a:pt x="28" y="49"/>
                      <a:pt x="28" y="49"/>
                      <a:pt x="29" y="49"/>
                    </a:cubicBezTo>
                    <a:cubicBezTo>
                      <a:pt x="29" y="49"/>
                      <a:pt x="30" y="49"/>
                      <a:pt x="30" y="49"/>
                    </a:cubicBezTo>
                    <a:cubicBezTo>
                      <a:pt x="30" y="49"/>
                      <a:pt x="31" y="49"/>
                      <a:pt x="31" y="49"/>
                    </a:cubicBezTo>
                    <a:cubicBezTo>
                      <a:pt x="32" y="49"/>
                      <a:pt x="32" y="48"/>
                      <a:pt x="33" y="48"/>
                    </a:cubicBezTo>
                    <a:cubicBezTo>
                      <a:pt x="34" y="48"/>
                      <a:pt x="34" y="48"/>
                      <a:pt x="35" y="48"/>
                    </a:cubicBezTo>
                    <a:cubicBezTo>
                      <a:pt x="35" y="47"/>
                      <a:pt x="35" y="47"/>
                      <a:pt x="36" y="46"/>
                    </a:cubicBezTo>
                    <a:cubicBezTo>
                      <a:pt x="36" y="46"/>
                      <a:pt x="36" y="45"/>
                      <a:pt x="37" y="45"/>
                    </a:cubicBezTo>
                    <a:cubicBezTo>
                      <a:pt x="37" y="44"/>
                      <a:pt x="37" y="44"/>
                      <a:pt x="37" y="43"/>
                    </a:cubicBezTo>
                    <a:cubicBezTo>
                      <a:pt x="37" y="43"/>
                      <a:pt x="37" y="43"/>
                      <a:pt x="37" y="43"/>
                    </a:cubicBezTo>
                    <a:cubicBezTo>
                      <a:pt x="37" y="43"/>
                      <a:pt x="37" y="43"/>
                      <a:pt x="37" y="42"/>
                    </a:cubicBezTo>
                    <a:cubicBezTo>
                      <a:pt x="36" y="42"/>
                      <a:pt x="36" y="42"/>
                      <a:pt x="36" y="41"/>
                    </a:cubicBezTo>
                    <a:cubicBezTo>
                      <a:pt x="36" y="41"/>
                      <a:pt x="35" y="41"/>
                      <a:pt x="35" y="40"/>
                    </a:cubicBezTo>
                    <a:cubicBezTo>
                      <a:pt x="35" y="40"/>
                      <a:pt x="35" y="40"/>
                      <a:pt x="35" y="39"/>
                    </a:cubicBezTo>
                    <a:cubicBezTo>
                      <a:pt x="35" y="39"/>
                      <a:pt x="35" y="39"/>
                      <a:pt x="35" y="39"/>
                    </a:cubicBezTo>
                    <a:cubicBezTo>
                      <a:pt x="35" y="38"/>
                      <a:pt x="35" y="38"/>
                      <a:pt x="35" y="38"/>
                    </a:cubicBezTo>
                    <a:cubicBezTo>
                      <a:pt x="34" y="37"/>
                      <a:pt x="34" y="38"/>
                      <a:pt x="33" y="38"/>
                    </a:cubicBezTo>
                    <a:cubicBezTo>
                      <a:pt x="32" y="38"/>
                      <a:pt x="32" y="37"/>
                      <a:pt x="32" y="37"/>
                    </a:cubicBezTo>
                    <a:cubicBezTo>
                      <a:pt x="32" y="36"/>
                      <a:pt x="31" y="36"/>
                      <a:pt x="31" y="36"/>
                    </a:cubicBezTo>
                    <a:cubicBezTo>
                      <a:pt x="31" y="35"/>
                      <a:pt x="32" y="35"/>
                      <a:pt x="32" y="35"/>
                    </a:cubicBezTo>
                    <a:cubicBezTo>
                      <a:pt x="31" y="35"/>
                      <a:pt x="31" y="35"/>
                      <a:pt x="31" y="35"/>
                    </a:cubicBezTo>
                    <a:cubicBezTo>
                      <a:pt x="31" y="35"/>
                      <a:pt x="31" y="34"/>
                      <a:pt x="31" y="34"/>
                    </a:cubicBezTo>
                    <a:cubicBezTo>
                      <a:pt x="31" y="34"/>
                      <a:pt x="31" y="33"/>
                      <a:pt x="31" y="33"/>
                    </a:cubicBezTo>
                    <a:cubicBezTo>
                      <a:pt x="31" y="33"/>
                      <a:pt x="31" y="32"/>
                      <a:pt x="31" y="32"/>
                    </a:cubicBezTo>
                    <a:cubicBezTo>
                      <a:pt x="31" y="32"/>
                      <a:pt x="31" y="31"/>
                      <a:pt x="31" y="31"/>
                    </a:cubicBezTo>
                    <a:cubicBezTo>
                      <a:pt x="31" y="30"/>
                      <a:pt x="31" y="30"/>
                      <a:pt x="31" y="30"/>
                    </a:cubicBezTo>
                    <a:cubicBezTo>
                      <a:pt x="31" y="29"/>
                      <a:pt x="31" y="29"/>
                      <a:pt x="31" y="28"/>
                    </a:cubicBezTo>
                    <a:cubicBezTo>
                      <a:pt x="31" y="28"/>
                      <a:pt x="31" y="27"/>
                      <a:pt x="31" y="27"/>
                    </a:cubicBezTo>
                    <a:cubicBezTo>
                      <a:pt x="31" y="26"/>
                      <a:pt x="31" y="26"/>
                      <a:pt x="31" y="25"/>
                    </a:cubicBezTo>
                    <a:cubicBezTo>
                      <a:pt x="31" y="25"/>
                      <a:pt x="31" y="25"/>
                      <a:pt x="31" y="24"/>
                    </a:cubicBezTo>
                    <a:cubicBezTo>
                      <a:pt x="31" y="24"/>
                      <a:pt x="31" y="24"/>
                      <a:pt x="31" y="24"/>
                    </a:cubicBezTo>
                    <a:cubicBezTo>
                      <a:pt x="31" y="24"/>
                      <a:pt x="31" y="24"/>
                      <a:pt x="31" y="24"/>
                    </a:cubicBezTo>
                    <a:cubicBezTo>
                      <a:pt x="32" y="23"/>
                      <a:pt x="32" y="23"/>
                      <a:pt x="32" y="23"/>
                    </a:cubicBezTo>
                    <a:cubicBezTo>
                      <a:pt x="32" y="23"/>
                      <a:pt x="33" y="22"/>
                      <a:pt x="33" y="22"/>
                    </a:cubicBezTo>
                    <a:cubicBezTo>
                      <a:pt x="33" y="22"/>
                      <a:pt x="33" y="21"/>
                      <a:pt x="33" y="21"/>
                    </a:cubicBezTo>
                    <a:cubicBezTo>
                      <a:pt x="33" y="21"/>
                      <a:pt x="33" y="21"/>
                      <a:pt x="34" y="21"/>
                    </a:cubicBezTo>
                    <a:cubicBezTo>
                      <a:pt x="34" y="20"/>
                      <a:pt x="34" y="20"/>
                      <a:pt x="34" y="20"/>
                    </a:cubicBezTo>
                    <a:cubicBezTo>
                      <a:pt x="34" y="19"/>
                      <a:pt x="35" y="19"/>
                      <a:pt x="35" y="19"/>
                    </a:cubicBezTo>
                    <a:cubicBezTo>
                      <a:pt x="35" y="18"/>
                      <a:pt x="35" y="18"/>
                      <a:pt x="36" y="18"/>
                    </a:cubicBezTo>
                    <a:cubicBezTo>
                      <a:pt x="36" y="17"/>
                      <a:pt x="36" y="17"/>
                      <a:pt x="36" y="17"/>
                    </a:cubicBezTo>
                    <a:cubicBezTo>
                      <a:pt x="36" y="17"/>
                      <a:pt x="37" y="17"/>
                      <a:pt x="37" y="16"/>
                    </a:cubicBezTo>
                    <a:cubicBezTo>
                      <a:pt x="37" y="16"/>
                      <a:pt x="37" y="16"/>
                      <a:pt x="37" y="16"/>
                    </a:cubicBezTo>
                    <a:cubicBezTo>
                      <a:pt x="38" y="15"/>
                      <a:pt x="38" y="16"/>
                      <a:pt x="38" y="15"/>
                    </a:cubicBezTo>
                    <a:cubicBezTo>
                      <a:pt x="39" y="15"/>
                      <a:pt x="39" y="15"/>
                      <a:pt x="39" y="15"/>
                    </a:cubicBezTo>
                    <a:cubicBezTo>
                      <a:pt x="39" y="14"/>
                      <a:pt x="39" y="14"/>
                      <a:pt x="39" y="14"/>
                    </a:cubicBezTo>
                    <a:cubicBezTo>
                      <a:pt x="39" y="13"/>
                      <a:pt x="39" y="13"/>
                      <a:pt x="39" y="1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234"/>
              <p:cNvSpPr>
                <a:spLocks/>
              </p:cNvSpPr>
              <p:nvPr/>
            </p:nvSpPr>
            <p:spPr bwMode="auto">
              <a:xfrm>
                <a:off x="2606676" y="4719639"/>
                <a:ext cx="107950" cy="65088"/>
              </a:xfrm>
              <a:custGeom>
                <a:avLst/>
                <a:gdLst>
                  <a:gd name="T0" fmla="*/ 9 w 10"/>
                  <a:gd name="T1" fmla="*/ 5 h 6"/>
                  <a:gd name="T2" fmla="*/ 8 w 10"/>
                  <a:gd name="T3" fmla="*/ 5 h 6"/>
                  <a:gd name="T4" fmla="*/ 8 w 10"/>
                  <a:gd name="T5" fmla="*/ 5 h 6"/>
                  <a:gd name="T6" fmla="*/ 6 w 10"/>
                  <a:gd name="T7" fmla="*/ 4 h 6"/>
                  <a:gd name="T8" fmla="*/ 5 w 10"/>
                  <a:gd name="T9" fmla="*/ 4 h 6"/>
                  <a:gd name="T10" fmla="*/ 4 w 10"/>
                  <a:gd name="T11" fmla="*/ 3 h 6"/>
                  <a:gd name="T12" fmla="*/ 3 w 10"/>
                  <a:gd name="T13" fmla="*/ 2 h 6"/>
                  <a:gd name="T14" fmla="*/ 3 w 10"/>
                  <a:gd name="T15" fmla="*/ 2 h 6"/>
                  <a:gd name="T16" fmla="*/ 2 w 10"/>
                  <a:gd name="T17" fmla="*/ 1 h 6"/>
                  <a:gd name="T18" fmla="*/ 2 w 10"/>
                  <a:gd name="T19" fmla="*/ 1 h 6"/>
                  <a:gd name="T20" fmla="*/ 1 w 10"/>
                  <a:gd name="T21" fmla="*/ 0 h 6"/>
                  <a:gd name="T22" fmla="*/ 0 w 10"/>
                  <a:gd name="T23" fmla="*/ 0 h 6"/>
                  <a:gd name="T24" fmla="*/ 1 w 10"/>
                  <a:gd name="T25" fmla="*/ 0 h 6"/>
                  <a:gd name="T26" fmla="*/ 1 w 10"/>
                  <a:gd name="T27" fmla="*/ 1 h 6"/>
                  <a:gd name="T28" fmla="*/ 2 w 10"/>
                  <a:gd name="T29" fmla="*/ 2 h 6"/>
                  <a:gd name="T30" fmla="*/ 2 w 10"/>
                  <a:gd name="T31" fmla="*/ 3 h 6"/>
                  <a:gd name="T32" fmla="*/ 3 w 10"/>
                  <a:gd name="T33" fmla="*/ 5 h 6"/>
                  <a:gd name="T34" fmla="*/ 4 w 10"/>
                  <a:gd name="T35" fmla="*/ 5 h 6"/>
                  <a:gd name="T36" fmla="*/ 4 w 10"/>
                  <a:gd name="T37" fmla="*/ 6 h 6"/>
                  <a:gd name="T38" fmla="*/ 5 w 10"/>
                  <a:gd name="T39" fmla="*/ 5 h 6"/>
                  <a:gd name="T40" fmla="*/ 6 w 10"/>
                  <a:gd name="T41" fmla="*/ 6 h 6"/>
                  <a:gd name="T42" fmla="*/ 7 w 10"/>
                  <a:gd name="T43" fmla="*/ 6 h 6"/>
                  <a:gd name="T44" fmla="*/ 9 w 10"/>
                  <a:gd name="T45" fmla="*/ 6 h 6"/>
                  <a:gd name="T46" fmla="*/ 10 w 10"/>
                  <a:gd name="T47" fmla="*/ 6 h 6"/>
                  <a:gd name="T48" fmla="*/ 10 w 10"/>
                  <a:gd name="T49" fmla="*/ 5 h 6"/>
                  <a:gd name="T50" fmla="*/ 9 w 10"/>
                  <a:gd name="T5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6">
                    <a:moveTo>
                      <a:pt x="9" y="5"/>
                    </a:moveTo>
                    <a:cubicBezTo>
                      <a:pt x="9" y="5"/>
                      <a:pt x="9" y="5"/>
                      <a:pt x="8" y="5"/>
                    </a:cubicBezTo>
                    <a:cubicBezTo>
                      <a:pt x="8" y="5"/>
                      <a:pt x="8" y="5"/>
                      <a:pt x="8" y="5"/>
                    </a:cubicBezTo>
                    <a:cubicBezTo>
                      <a:pt x="7" y="5"/>
                      <a:pt x="7" y="4"/>
                      <a:pt x="6" y="4"/>
                    </a:cubicBezTo>
                    <a:cubicBezTo>
                      <a:pt x="6" y="4"/>
                      <a:pt x="6" y="4"/>
                      <a:pt x="5" y="4"/>
                    </a:cubicBezTo>
                    <a:cubicBezTo>
                      <a:pt x="5" y="4"/>
                      <a:pt x="5" y="3"/>
                      <a:pt x="4" y="3"/>
                    </a:cubicBezTo>
                    <a:cubicBezTo>
                      <a:pt x="4" y="3"/>
                      <a:pt x="4" y="3"/>
                      <a:pt x="3" y="2"/>
                    </a:cubicBezTo>
                    <a:cubicBezTo>
                      <a:pt x="3" y="2"/>
                      <a:pt x="3" y="2"/>
                      <a:pt x="3" y="2"/>
                    </a:cubicBezTo>
                    <a:cubicBezTo>
                      <a:pt x="2" y="2"/>
                      <a:pt x="2" y="2"/>
                      <a:pt x="2" y="1"/>
                    </a:cubicBezTo>
                    <a:cubicBezTo>
                      <a:pt x="2" y="1"/>
                      <a:pt x="2" y="1"/>
                      <a:pt x="2" y="1"/>
                    </a:cubicBezTo>
                    <a:cubicBezTo>
                      <a:pt x="2" y="0"/>
                      <a:pt x="1" y="0"/>
                      <a:pt x="1" y="0"/>
                    </a:cubicBezTo>
                    <a:cubicBezTo>
                      <a:pt x="1" y="0"/>
                      <a:pt x="0" y="0"/>
                      <a:pt x="0" y="0"/>
                    </a:cubicBezTo>
                    <a:cubicBezTo>
                      <a:pt x="1" y="0"/>
                      <a:pt x="1" y="0"/>
                      <a:pt x="1" y="0"/>
                    </a:cubicBezTo>
                    <a:cubicBezTo>
                      <a:pt x="1" y="0"/>
                      <a:pt x="1" y="1"/>
                      <a:pt x="1" y="1"/>
                    </a:cubicBezTo>
                    <a:cubicBezTo>
                      <a:pt x="2" y="2"/>
                      <a:pt x="2" y="2"/>
                      <a:pt x="2" y="2"/>
                    </a:cubicBezTo>
                    <a:cubicBezTo>
                      <a:pt x="2" y="3"/>
                      <a:pt x="2" y="3"/>
                      <a:pt x="2" y="3"/>
                    </a:cubicBezTo>
                    <a:cubicBezTo>
                      <a:pt x="2" y="4"/>
                      <a:pt x="2" y="4"/>
                      <a:pt x="3" y="5"/>
                    </a:cubicBezTo>
                    <a:cubicBezTo>
                      <a:pt x="3" y="5"/>
                      <a:pt x="3" y="5"/>
                      <a:pt x="4" y="5"/>
                    </a:cubicBezTo>
                    <a:cubicBezTo>
                      <a:pt x="4" y="6"/>
                      <a:pt x="4" y="6"/>
                      <a:pt x="4" y="6"/>
                    </a:cubicBezTo>
                    <a:cubicBezTo>
                      <a:pt x="4" y="6"/>
                      <a:pt x="5" y="6"/>
                      <a:pt x="5" y="5"/>
                    </a:cubicBezTo>
                    <a:cubicBezTo>
                      <a:pt x="5" y="5"/>
                      <a:pt x="6" y="5"/>
                      <a:pt x="6" y="6"/>
                    </a:cubicBezTo>
                    <a:cubicBezTo>
                      <a:pt x="7" y="6"/>
                      <a:pt x="7" y="6"/>
                      <a:pt x="7" y="6"/>
                    </a:cubicBezTo>
                    <a:cubicBezTo>
                      <a:pt x="8" y="6"/>
                      <a:pt x="8" y="6"/>
                      <a:pt x="9" y="6"/>
                    </a:cubicBezTo>
                    <a:cubicBezTo>
                      <a:pt x="9" y="6"/>
                      <a:pt x="10" y="6"/>
                      <a:pt x="10" y="6"/>
                    </a:cubicBezTo>
                    <a:cubicBezTo>
                      <a:pt x="10" y="6"/>
                      <a:pt x="10" y="5"/>
                      <a:pt x="10" y="5"/>
                    </a:cubicBezTo>
                    <a:cubicBezTo>
                      <a:pt x="10" y="5"/>
                      <a:pt x="9" y="5"/>
                      <a:pt x="9"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235"/>
              <p:cNvSpPr>
                <a:spLocks/>
              </p:cNvSpPr>
              <p:nvPr/>
            </p:nvSpPr>
            <p:spPr bwMode="auto">
              <a:xfrm>
                <a:off x="2606676" y="4394201"/>
                <a:ext cx="22225" cy="22225"/>
              </a:xfrm>
              <a:custGeom>
                <a:avLst/>
                <a:gdLst>
                  <a:gd name="T0" fmla="*/ 1 w 2"/>
                  <a:gd name="T1" fmla="*/ 2 h 2"/>
                  <a:gd name="T2" fmla="*/ 1 w 2"/>
                  <a:gd name="T3" fmla="*/ 2 h 2"/>
                  <a:gd name="T4" fmla="*/ 2 w 2"/>
                  <a:gd name="T5" fmla="*/ 2 h 2"/>
                  <a:gd name="T6" fmla="*/ 2 w 2"/>
                  <a:gd name="T7" fmla="*/ 1 h 2"/>
                  <a:gd name="T8" fmla="*/ 2 w 2"/>
                  <a:gd name="T9" fmla="*/ 1 h 2"/>
                  <a:gd name="T10" fmla="*/ 2 w 2"/>
                  <a:gd name="T11" fmla="*/ 0 h 2"/>
                  <a:gd name="T12" fmla="*/ 1 w 2"/>
                  <a:gd name="T13" fmla="*/ 0 h 2"/>
                  <a:gd name="T14" fmla="*/ 1 w 2"/>
                  <a:gd name="T15" fmla="*/ 0 h 2"/>
                  <a:gd name="T16" fmla="*/ 1 w 2"/>
                  <a:gd name="T17" fmla="*/ 1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2" y="2"/>
                      <a:pt x="2" y="2"/>
                      <a:pt x="2" y="2"/>
                    </a:cubicBezTo>
                    <a:cubicBezTo>
                      <a:pt x="2" y="2"/>
                      <a:pt x="2" y="2"/>
                      <a:pt x="2" y="1"/>
                    </a:cubicBezTo>
                    <a:cubicBezTo>
                      <a:pt x="2" y="1"/>
                      <a:pt x="2" y="1"/>
                      <a:pt x="2" y="1"/>
                    </a:cubicBezTo>
                    <a:cubicBezTo>
                      <a:pt x="2" y="1"/>
                      <a:pt x="2" y="0"/>
                      <a:pt x="2" y="0"/>
                    </a:cubicBezTo>
                    <a:cubicBezTo>
                      <a:pt x="2" y="0"/>
                      <a:pt x="2" y="0"/>
                      <a:pt x="1" y="0"/>
                    </a:cubicBezTo>
                    <a:cubicBezTo>
                      <a:pt x="1" y="0"/>
                      <a:pt x="1" y="0"/>
                      <a:pt x="1" y="0"/>
                    </a:cubicBezTo>
                    <a:cubicBezTo>
                      <a:pt x="0" y="0"/>
                      <a:pt x="1" y="1"/>
                      <a:pt x="1" y="1"/>
                    </a:cubicBezTo>
                    <a:cubicBezTo>
                      <a:pt x="1" y="1"/>
                      <a:pt x="0" y="1"/>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236"/>
              <p:cNvSpPr>
                <a:spLocks/>
              </p:cNvSpPr>
              <p:nvPr/>
            </p:nvSpPr>
            <p:spPr bwMode="auto">
              <a:xfrm>
                <a:off x="5780089" y="1897064"/>
                <a:ext cx="346075" cy="271463"/>
              </a:xfrm>
              <a:custGeom>
                <a:avLst/>
                <a:gdLst>
                  <a:gd name="T0" fmla="*/ 29 w 32"/>
                  <a:gd name="T1" fmla="*/ 3 h 25"/>
                  <a:gd name="T2" fmla="*/ 28 w 32"/>
                  <a:gd name="T3" fmla="*/ 2 h 25"/>
                  <a:gd name="T4" fmla="*/ 26 w 32"/>
                  <a:gd name="T5" fmla="*/ 4 h 25"/>
                  <a:gd name="T6" fmla="*/ 24 w 32"/>
                  <a:gd name="T7" fmla="*/ 3 h 25"/>
                  <a:gd name="T8" fmla="*/ 23 w 32"/>
                  <a:gd name="T9" fmla="*/ 1 h 25"/>
                  <a:gd name="T10" fmla="*/ 22 w 32"/>
                  <a:gd name="T11" fmla="*/ 0 h 25"/>
                  <a:gd name="T12" fmla="*/ 20 w 32"/>
                  <a:gd name="T13" fmla="*/ 0 h 25"/>
                  <a:gd name="T14" fmla="*/ 20 w 32"/>
                  <a:gd name="T15" fmla="*/ 1 h 25"/>
                  <a:gd name="T16" fmla="*/ 18 w 32"/>
                  <a:gd name="T17" fmla="*/ 3 h 25"/>
                  <a:gd name="T18" fmla="*/ 16 w 32"/>
                  <a:gd name="T19" fmla="*/ 3 h 25"/>
                  <a:gd name="T20" fmla="*/ 15 w 32"/>
                  <a:gd name="T21" fmla="*/ 3 h 25"/>
                  <a:gd name="T22" fmla="*/ 13 w 32"/>
                  <a:gd name="T23" fmla="*/ 3 h 25"/>
                  <a:gd name="T24" fmla="*/ 12 w 32"/>
                  <a:gd name="T25" fmla="*/ 2 h 25"/>
                  <a:gd name="T26" fmla="*/ 11 w 32"/>
                  <a:gd name="T27" fmla="*/ 2 h 25"/>
                  <a:gd name="T28" fmla="*/ 10 w 32"/>
                  <a:gd name="T29" fmla="*/ 3 h 25"/>
                  <a:gd name="T30" fmla="*/ 8 w 32"/>
                  <a:gd name="T31" fmla="*/ 4 h 25"/>
                  <a:gd name="T32" fmla="*/ 7 w 32"/>
                  <a:gd name="T33" fmla="*/ 6 h 25"/>
                  <a:gd name="T34" fmla="*/ 6 w 32"/>
                  <a:gd name="T35" fmla="*/ 6 h 25"/>
                  <a:gd name="T36" fmla="*/ 5 w 32"/>
                  <a:gd name="T37" fmla="*/ 8 h 25"/>
                  <a:gd name="T38" fmla="*/ 4 w 32"/>
                  <a:gd name="T39" fmla="*/ 8 h 25"/>
                  <a:gd name="T40" fmla="*/ 2 w 32"/>
                  <a:gd name="T41" fmla="*/ 8 h 25"/>
                  <a:gd name="T42" fmla="*/ 1 w 32"/>
                  <a:gd name="T43" fmla="*/ 8 h 25"/>
                  <a:gd name="T44" fmla="*/ 1 w 32"/>
                  <a:gd name="T45" fmla="*/ 11 h 25"/>
                  <a:gd name="T46" fmla="*/ 1 w 32"/>
                  <a:gd name="T47" fmla="*/ 13 h 25"/>
                  <a:gd name="T48" fmla="*/ 1 w 32"/>
                  <a:gd name="T49" fmla="*/ 16 h 25"/>
                  <a:gd name="T50" fmla="*/ 1 w 32"/>
                  <a:gd name="T51" fmla="*/ 18 h 25"/>
                  <a:gd name="T52" fmla="*/ 3 w 32"/>
                  <a:gd name="T53" fmla="*/ 19 h 25"/>
                  <a:gd name="T54" fmla="*/ 4 w 32"/>
                  <a:gd name="T55" fmla="*/ 20 h 25"/>
                  <a:gd name="T56" fmla="*/ 3 w 32"/>
                  <a:gd name="T57" fmla="*/ 23 h 25"/>
                  <a:gd name="T58" fmla="*/ 4 w 32"/>
                  <a:gd name="T59" fmla="*/ 24 h 25"/>
                  <a:gd name="T60" fmla="*/ 7 w 32"/>
                  <a:gd name="T61" fmla="*/ 25 h 25"/>
                  <a:gd name="T62" fmla="*/ 10 w 32"/>
                  <a:gd name="T63" fmla="*/ 25 h 25"/>
                  <a:gd name="T64" fmla="*/ 13 w 32"/>
                  <a:gd name="T65" fmla="*/ 25 h 25"/>
                  <a:gd name="T66" fmla="*/ 16 w 32"/>
                  <a:gd name="T67" fmla="*/ 24 h 25"/>
                  <a:gd name="T68" fmla="*/ 16 w 32"/>
                  <a:gd name="T69" fmla="*/ 21 h 25"/>
                  <a:gd name="T70" fmla="*/ 17 w 32"/>
                  <a:gd name="T71" fmla="*/ 20 h 25"/>
                  <a:gd name="T72" fmla="*/ 19 w 32"/>
                  <a:gd name="T73" fmla="*/ 19 h 25"/>
                  <a:gd name="T74" fmla="*/ 21 w 32"/>
                  <a:gd name="T75" fmla="*/ 18 h 25"/>
                  <a:gd name="T76" fmla="*/ 22 w 32"/>
                  <a:gd name="T77" fmla="*/ 19 h 25"/>
                  <a:gd name="T78" fmla="*/ 22 w 32"/>
                  <a:gd name="T79" fmla="*/ 16 h 25"/>
                  <a:gd name="T80" fmla="*/ 23 w 32"/>
                  <a:gd name="T81" fmla="*/ 12 h 25"/>
                  <a:gd name="T82" fmla="*/ 26 w 32"/>
                  <a:gd name="T83" fmla="*/ 12 h 25"/>
                  <a:gd name="T84" fmla="*/ 27 w 32"/>
                  <a:gd name="T85" fmla="*/ 9 h 25"/>
                  <a:gd name="T86" fmla="*/ 25 w 32"/>
                  <a:gd name="T87" fmla="*/ 6 h 25"/>
                  <a:gd name="T88" fmla="*/ 27 w 32"/>
                  <a:gd name="T89" fmla="*/ 4 h 25"/>
                  <a:gd name="T90" fmla="*/ 30 w 32"/>
                  <a:gd name="T91" fmla="*/ 4 h 25"/>
                  <a:gd name="T92" fmla="*/ 32 w 32"/>
                  <a:gd name="T93" fmla="*/ 3 h 25"/>
                  <a:gd name="T94" fmla="*/ 30 w 32"/>
                  <a:gd name="T9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 h="25">
                    <a:moveTo>
                      <a:pt x="30" y="3"/>
                    </a:moveTo>
                    <a:cubicBezTo>
                      <a:pt x="30" y="3"/>
                      <a:pt x="29" y="3"/>
                      <a:pt x="29" y="3"/>
                    </a:cubicBezTo>
                    <a:cubicBezTo>
                      <a:pt x="29" y="2"/>
                      <a:pt x="29" y="2"/>
                      <a:pt x="29" y="2"/>
                    </a:cubicBezTo>
                    <a:cubicBezTo>
                      <a:pt x="28" y="2"/>
                      <a:pt x="28" y="2"/>
                      <a:pt x="28" y="2"/>
                    </a:cubicBezTo>
                    <a:cubicBezTo>
                      <a:pt x="27" y="2"/>
                      <a:pt x="27" y="3"/>
                      <a:pt x="27" y="3"/>
                    </a:cubicBezTo>
                    <a:cubicBezTo>
                      <a:pt x="26" y="3"/>
                      <a:pt x="26" y="4"/>
                      <a:pt x="26" y="4"/>
                    </a:cubicBezTo>
                    <a:cubicBezTo>
                      <a:pt x="25" y="4"/>
                      <a:pt x="25" y="5"/>
                      <a:pt x="24" y="4"/>
                    </a:cubicBezTo>
                    <a:cubicBezTo>
                      <a:pt x="24" y="4"/>
                      <a:pt x="24" y="4"/>
                      <a:pt x="24" y="3"/>
                    </a:cubicBezTo>
                    <a:cubicBezTo>
                      <a:pt x="23" y="3"/>
                      <a:pt x="24" y="2"/>
                      <a:pt x="24" y="2"/>
                    </a:cubicBezTo>
                    <a:cubicBezTo>
                      <a:pt x="23" y="1"/>
                      <a:pt x="23" y="1"/>
                      <a:pt x="23" y="1"/>
                    </a:cubicBezTo>
                    <a:cubicBezTo>
                      <a:pt x="23" y="1"/>
                      <a:pt x="23" y="1"/>
                      <a:pt x="22" y="0"/>
                    </a:cubicBezTo>
                    <a:cubicBezTo>
                      <a:pt x="22" y="0"/>
                      <a:pt x="22" y="0"/>
                      <a:pt x="22" y="0"/>
                    </a:cubicBezTo>
                    <a:cubicBezTo>
                      <a:pt x="21" y="0"/>
                      <a:pt x="21" y="0"/>
                      <a:pt x="21" y="0"/>
                    </a:cubicBezTo>
                    <a:cubicBezTo>
                      <a:pt x="20" y="0"/>
                      <a:pt x="20" y="0"/>
                      <a:pt x="20" y="0"/>
                    </a:cubicBezTo>
                    <a:cubicBezTo>
                      <a:pt x="20" y="0"/>
                      <a:pt x="20" y="0"/>
                      <a:pt x="20" y="1"/>
                    </a:cubicBezTo>
                    <a:cubicBezTo>
                      <a:pt x="20" y="1"/>
                      <a:pt x="20" y="1"/>
                      <a:pt x="20" y="1"/>
                    </a:cubicBezTo>
                    <a:cubicBezTo>
                      <a:pt x="20" y="2"/>
                      <a:pt x="19" y="2"/>
                      <a:pt x="19" y="3"/>
                    </a:cubicBezTo>
                    <a:cubicBezTo>
                      <a:pt x="18" y="3"/>
                      <a:pt x="18" y="3"/>
                      <a:pt x="18" y="3"/>
                    </a:cubicBezTo>
                    <a:cubicBezTo>
                      <a:pt x="17" y="3"/>
                      <a:pt x="17" y="3"/>
                      <a:pt x="17" y="3"/>
                    </a:cubicBezTo>
                    <a:cubicBezTo>
                      <a:pt x="17" y="3"/>
                      <a:pt x="16" y="3"/>
                      <a:pt x="16" y="3"/>
                    </a:cubicBezTo>
                    <a:cubicBezTo>
                      <a:pt x="16" y="3"/>
                      <a:pt x="16" y="3"/>
                      <a:pt x="16" y="3"/>
                    </a:cubicBezTo>
                    <a:cubicBezTo>
                      <a:pt x="15" y="3"/>
                      <a:pt x="15" y="3"/>
                      <a:pt x="15" y="3"/>
                    </a:cubicBezTo>
                    <a:cubicBezTo>
                      <a:pt x="14" y="3"/>
                      <a:pt x="14" y="3"/>
                      <a:pt x="14" y="3"/>
                    </a:cubicBezTo>
                    <a:cubicBezTo>
                      <a:pt x="14" y="3"/>
                      <a:pt x="14" y="3"/>
                      <a:pt x="13" y="3"/>
                    </a:cubicBezTo>
                    <a:cubicBezTo>
                      <a:pt x="13" y="3"/>
                      <a:pt x="13" y="2"/>
                      <a:pt x="13" y="2"/>
                    </a:cubicBezTo>
                    <a:cubicBezTo>
                      <a:pt x="12" y="2"/>
                      <a:pt x="12" y="2"/>
                      <a:pt x="12" y="2"/>
                    </a:cubicBezTo>
                    <a:cubicBezTo>
                      <a:pt x="12" y="2"/>
                      <a:pt x="12" y="2"/>
                      <a:pt x="12" y="2"/>
                    </a:cubicBezTo>
                    <a:cubicBezTo>
                      <a:pt x="11" y="2"/>
                      <a:pt x="11" y="2"/>
                      <a:pt x="11" y="2"/>
                    </a:cubicBezTo>
                    <a:cubicBezTo>
                      <a:pt x="11" y="2"/>
                      <a:pt x="11" y="2"/>
                      <a:pt x="10" y="2"/>
                    </a:cubicBezTo>
                    <a:cubicBezTo>
                      <a:pt x="10" y="2"/>
                      <a:pt x="10" y="2"/>
                      <a:pt x="10" y="3"/>
                    </a:cubicBezTo>
                    <a:cubicBezTo>
                      <a:pt x="9" y="3"/>
                      <a:pt x="9" y="3"/>
                      <a:pt x="9" y="3"/>
                    </a:cubicBezTo>
                    <a:cubicBezTo>
                      <a:pt x="8" y="3"/>
                      <a:pt x="8" y="3"/>
                      <a:pt x="8" y="4"/>
                    </a:cubicBezTo>
                    <a:cubicBezTo>
                      <a:pt x="8" y="4"/>
                      <a:pt x="8" y="5"/>
                      <a:pt x="8" y="5"/>
                    </a:cubicBezTo>
                    <a:cubicBezTo>
                      <a:pt x="8" y="6"/>
                      <a:pt x="8" y="6"/>
                      <a:pt x="7" y="6"/>
                    </a:cubicBezTo>
                    <a:cubicBezTo>
                      <a:pt x="7" y="6"/>
                      <a:pt x="7" y="6"/>
                      <a:pt x="7" y="6"/>
                    </a:cubicBezTo>
                    <a:cubicBezTo>
                      <a:pt x="6" y="6"/>
                      <a:pt x="6" y="6"/>
                      <a:pt x="6" y="6"/>
                    </a:cubicBezTo>
                    <a:cubicBezTo>
                      <a:pt x="6" y="7"/>
                      <a:pt x="5" y="6"/>
                      <a:pt x="5" y="7"/>
                    </a:cubicBezTo>
                    <a:cubicBezTo>
                      <a:pt x="5" y="7"/>
                      <a:pt x="5" y="8"/>
                      <a:pt x="5" y="8"/>
                    </a:cubicBezTo>
                    <a:cubicBezTo>
                      <a:pt x="5" y="8"/>
                      <a:pt x="5" y="8"/>
                      <a:pt x="4" y="8"/>
                    </a:cubicBezTo>
                    <a:cubicBezTo>
                      <a:pt x="4" y="8"/>
                      <a:pt x="4" y="8"/>
                      <a:pt x="4" y="8"/>
                    </a:cubicBezTo>
                    <a:cubicBezTo>
                      <a:pt x="3" y="9"/>
                      <a:pt x="3" y="8"/>
                      <a:pt x="3" y="8"/>
                    </a:cubicBezTo>
                    <a:cubicBezTo>
                      <a:pt x="2" y="8"/>
                      <a:pt x="2" y="8"/>
                      <a:pt x="2" y="8"/>
                    </a:cubicBezTo>
                    <a:cubicBezTo>
                      <a:pt x="1" y="8"/>
                      <a:pt x="1" y="8"/>
                      <a:pt x="1" y="8"/>
                    </a:cubicBezTo>
                    <a:cubicBezTo>
                      <a:pt x="1" y="8"/>
                      <a:pt x="1" y="8"/>
                      <a:pt x="1" y="8"/>
                    </a:cubicBezTo>
                    <a:cubicBezTo>
                      <a:pt x="1" y="8"/>
                      <a:pt x="1" y="9"/>
                      <a:pt x="1" y="9"/>
                    </a:cubicBezTo>
                    <a:cubicBezTo>
                      <a:pt x="1" y="10"/>
                      <a:pt x="1" y="10"/>
                      <a:pt x="1" y="11"/>
                    </a:cubicBezTo>
                    <a:cubicBezTo>
                      <a:pt x="1" y="12"/>
                      <a:pt x="1" y="12"/>
                      <a:pt x="1" y="12"/>
                    </a:cubicBezTo>
                    <a:cubicBezTo>
                      <a:pt x="1" y="13"/>
                      <a:pt x="1" y="13"/>
                      <a:pt x="1" y="13"/>
                    </a:cubicBezTo>
                    <a:cubicBezTo>
                      <a:pt x="1" y="14"/>
                      <a:pt x="0" y="14"/>
                      <a:pt x="1" y="15"/>
                    </a:cubicBezTo>
                    <a:cubicBezTo>
                      <a:pt x="1" y="15"/>
                      <a:pt x="1" y="15"/>
                      <a:pt x="1" y="16"/>
                    </a:cubicBezTo>
                    <a:cubicBezTo>
                      <a:pt x="1" y="16"/>
                      <a:pt x="2" y="17"/>
                      <a:pt x="2" y="17"/>
                    </a:cubicBezTo>
                    <a:cubicBezTo>
                      <a:pt x="2" y="18"/>
                      <a:pt x="1" y="18"/>
                      <a:pt x="1" y="18"/>
                    </a:cubicBezTo>
                    <a:cubicBezTo>
                      <a:pt x="2" y="19"/>
                      <a:pt x="2" y="19"/>
                      <a:pt x="2" y="19"/>
                    </a:cubicBezTo>
                    <a:cubicBezTo>
                      <a:pt x="2" y="19"/>
                      <a:pt x="2" y="19"/>
                      <a:pt x="3" y="19"/>
                    </a:cubicBezTo>
                    <a:cubicBezTo>
                      <a:pt x="3" y="19"/>
                      <a:pt x="4" y="19"/>
                      <a:pt x="4" y="19"/>
                    </a:cubicBezTo>
                    <a:cubicBezTo>
                      <a:pt x="4" y="20"/>
                      <a:pt x="4" y="20"/>
                      <a:pt x="4" y="20"/>
                    </a:cubicBezTo>
                    <a:cubicBezTo>
                      <a:pt x="4" y="21"/>
                      <a:pt x="4" y="21"/>
                      <a:pt x="4" y="22"/>
                    </a:cubicBezTo>
                    <a:cubicBezTo>
                      <a:pt x="4" y="22"/>
                      <a:pt x="4" y="22"/>
                      <a:pt x="3" y="23"/>
                    </a:cubicBezTo>
                    <a:cubicBezTo>
                      <a:pt x="3" y="23"/>
                      <a:pt x="3" y="23"/>
                      <a:pt x="3" y="24"/>
                    </a:cubicBezTo>
                    <a:cubicBezTo>
                      <a:pt x="4" y="24"/>
                      <a:pt x="4" y="24"/>
                      <a:pt x="4" y="24"/>
                    </a:cubicBezTo>
                    <a:cubicBezTo>
                      <a:pt x="4" y="24"/>
                      <a:pt x="5" y="24"/>
                      <a:pt x="5" y="24"/>
                    </a:cubicBezTo>
                    <a:cubicBezTo>
                      <a:pt x="6" y="24"/>
                      <a:pt x="6" y="25"/>
                      <a:pt x="7" y="25"/>
                    </a:cubicBezTo>
                    <a:cubicBezTo>
                      <a:pt x="7" y="25"/>
                      <a:pt x="8" y="25"/>
                      <a:pt x="8" y="25"/>
                    </a:cubicBezTo>
                    <a:cubicBezTo>
                      <a:pt x="9" y="25"/>
                      <a:pt x="10" y="25"/>
                      <a:pt x="10" y="25"/>
                    </a:cubicBezTo>
                    <a:cubicBezTo>
                      <a:pt x="11" y="25"/>
                      <a:pt x="11" y="25"/>
                      <a:pt x="11" y="25"/>
                    </a:cubicBezTo>
                    <a:cubicBezTo>
                      <a:pt x="12" y="25"/>
                      <a:pt x="12" y="25"/>
                      <a:pt x="13" y="25"/>
                    </a:cubicBezTo>
                    <a:cubicBezTo>
                      <a:pt x="14" y="25"/>
                      <a:pt x="14" y="25"/>
                      <a:pt x="14" y="25"/>
                    </a:cubicBezTo>
                    <a:cubicBezTo>
                      <a:pt x="15" y="25"/>
                      <a:pt x="15" y="24"/>
                      <a:pt x="16" y="24"/>
                    </a:cubicBezTo>
                    <a:cubicBezTo>
                      <a:pt x="16" y="23"/>
                      <a:pt x="16" y="23"/>
                      <a:pt x="16" y="22"/>
                    </a:cubicBezTo>
                    <a:cubicBezTo>
                      <a:pt x="16" y="22"/>
                      <a:pt x="16" y="22"/>
                      <a:pt x="16" y="21"/>
                    </a:cubicBezTo>
                    <a:cubicBezTo>
                      <a:pt x="16" y="21"/>
                      <a:pt x="16" y="20"/>
                      <a:pt x="16" y="20"/>
                    </a:cubicBezTo>
                    <a:cubicBezTo>
                      <a:pt x="17" y="20"/>
                      <a:pt x="17" y="20"/>
                      <a:pt x="17" y="20"/>
                    </a:cubicBezTo>
                    <a:cubicBezTo>
                      <a:pt x="18" y="20"/>
                      <a:pt x="18" y="20"/>
                      <a:pt x="18" y="20"/>
                    </a:cubicBezTo>
                    <a:cubicBezTo>
                      <a:pt x="19" y="20"/>
                      <a:pt x="18" y="19"/>
                      <a:pt x="19" y="19"/>
                    </a:cubicBezTo>
                    <a:cubicBezTo>
                      <a:pt x="19" y="18"/>
                      <a:pt x="20" y="18"/>
                      <a:pt x="20" y="18"/>
                    </a:cubicBezTo>
                    <a:cubicBezTo>
                      <a:pt x="20" y="18"/>
                      <a:pt x="21" y="18"/>
                      <a:pt x="21" y="18"/>
                    </a:cubicBezTo>
                    <a:cubicBezTo>
                      <a:pt x="21" y="18"/>
                      <a:pt x="21" y="19"/>
                      <a:pt x="22" y="19"/>
                    </a:cubicBezTo>
                    <a:cubicBezTo>
                      <a:pt x="22" y="19"/>
                      <a:pt x="22" y="19"/>
                      <a:pt x="22" y="19"/>
                    </a:cubicBezTo>
                    <a:cubicBezTo>
                      <a:pt x="23" y="18"/>
                      <a:pt x="23" y="18"/>
                      <a:pt x="22" y="17"/>
                    </a:cubicBezTo>
                    <a:cubicBezTo>
                      <a:pt x="22" y="17"/>
                      <a:pt x="22" y="16"/>
                      <a:pt x="22" y="16"/>
                    </a:cubicBezTo>
                    <a:cubicBezTo>
                      <a:pt x="22" y="15"/>
                      <a:pt x="22" y="15"/>
                      <a:pt x="23" y="15"/>
                    </a:cubicBezTo>
                    <a:cubicBezTo>
                      <a:pt x="23" y="14"/>
                      <a:pt x="23" y="13"/>
                      <a:pt x="23" y="12"/>
                    </a:cubicBezTo>
                    <a:cubicBezTo>
                      <a:pt x="24" y="12"/>
                      <a:pt x="24" y="12"/>
                      <a:pt x="24" y="12"/>
                    </a:cubicBezTo>
                    <a:cubicBezTo>
                      <a:pt x="25" y="12"/>
                      <a:pt x="25" y="12"/>
                      <a:pt x="26" y="12"/>
                    </a:cubicBezTo>
                    <a:cubicBezTo>
                      <a:pt x="26" y="12"/>
                      <a:pt x="27" y="12"/>
                      <a:pt x="27" y="12"/>
                    </a:cubicBezTo>
                    <a:cubicBezTo>
                      <a:pt x="28" y="11"/>
                      <a:pt x="27" y="10"/>
                      <a:pt x="27" y="9"/>
                    </a:cubicBezTo>
                    <a:cubicBezTo>
                      <a:pt x="26" y="8"/>
                      <a:pt x="26" y="8"/>
                      <a:pt x="26" y="8"/>
                    </a:cubicBezTo>
                    <a:cubicBezTo>
                      <a:pt x="25" y="7"/>
                      <a:pt x="25" y="7"/>
                      <a:pt x="25" y="6"/>
                    </a:cubicBezTo>
                    <a:cubicBezTo>
                      <a:pt x="25" y="6"/>
                      <a:pt x="25" y="5"/>
                      <a:pt x="26" y="5"/>
                    </a:cubicBezTo>
                    <a:cubicBezTo>
                      <a:pt x="26" y="5"/>
                      <a:pt x="27" y="4"/>
                      <a:pt x="27" y="4"/>
                    </a:cubicBezTo>
                    <a:cubicBezTo>
                      <a:pt x="28" y="4"/>
                      <a:pt x="28" y="4"/>
                      <a:pt x="29" y="4"/>
                    </a:cubicBezTo>
                    <a:cubicBezTo>
                      <a:pt x="29" y="4"/>
                      <a:pt x="30" y="4"/>
                      <a:pt x="30" y="4"/>
                    </a:cubicBezTo>
                    <a:cubicBezTo>
                      <a:pt x="31" y="4"/>
                      <a:pt x="31" y="3"/>
                      <a:pt x="31" y="3"/>
                    </a:cubicBezTo>
                    <a:cubicBezTo>
                      <a:pt x="32" y="3"/>
                      <a:pt x="32" y="3"/>
                      <a:pt x="32" y="3"/>
                    </a:cubicBezTo>
                    <a:cubicBezTo>
                      <a:pt x="31" y="3"/>
                      <a:pt x="31" y="3"/>
                      <a:pt x="31" y="3"/>
                    </a:cubicBezTo>
                    <a:cubicBezTo>
                      <a:pt x="31" y="3"/>
                      <a:pt x="31" y="3"/>
                      <a:pt x="30"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37"/>
              <p:cNvSpPr>
                <a:spLocks/>
              </p:cNvSpPr>
              <p:nvPr/>
            </p:nvSpPr>
            <p:spPr bwMode="auto">
              <a:xfrm>
                <a:off x="3740151" y="2222501"/>
                <a:ext cx="334963" cy="400050"/>
              </a:xfrm>
              <a:custGeom>
                <a:avLst/>
                <a:gdLst>
                  <a:gd name="T0" fmla="*/ 29 w 31"/>
                  <a:gd name="T1" fmla="*/ 35 h 37"/>
                  <a:gd name="T2" fmla="*/ 30 w 31"/>
                  <a:gd name="T3" fmla="*/ 33 h 37"/>
                  <a:gd name="T4" fmla="*/ 28 w 31"/>
                  <a:gd name="T5" fmla="*/ 32 h 37"/>
                  <a:gd name="T6" fmla="*/ 27 w 31"/>
                  <a:gd name="T7" fmla="*/ 15 h 37"/>
                  <a:gd name="T8" fmla="*/ 31 w 31"/>
                  <a:gd name="T9" fmla="*/ 8 h 37"/>
                  <a:gd name="T10" fmla="*/ 22 w 31"/>
                  <a:gd name="T11" fmla="*/ 0 h 37"/>
                  <a:gd name="T12" fmla="*/ 13 w 31"/>
                  <a:gd name="T13" fmla="*/ 5 h 37"/>
                  <a:gd name="T14" fmla="*/ 12 w 31"/>
                  <a:gd name="T15" fmla="*/ 13 h 37"/>
                  <a:gd name="T16" fmla="*/ 11 w 31"/>
                  <a:gd name="T17" fmla="*/ 13 h 37"/>
                  <a:gd name="T18" fmla="*/ 11 w 31"/>
                  <a:gd name="T19" fmla="*/ 18 h 37"/>
                  <a:gd name="T20" fmla="*/ 0 w 31"/>
                  <a:gd name="T21" fmla="*/ 18 h 37"/>
                  <a:gd name="T22" fmla="*/ 1 w 31"/>
                  <a:gd name="T23" fmla="*/ 20 h 37"/>
                  <a:gd name="T24" fmla="*/ 2 w 31"/>
                  <a:gd name="T25" fmla="*/ 22 h 37"/>
                  <a:gd name="T26" fmla="*/ 1 w 31"/>
                  <a:gd name="T27" fmla="*/ 24 h 37"/>
                  <a:gd name="T28" fmla="*/ 2 w 31"/>
                  <a:gd name="T29" fmla="*/ 25 h 37"/>
                  <a:gd name="T30" fmla="*/ 3 w 31"/>
                  <a:gd name="T31" fmla="*/ 26 h 37"/>
                  <a:gd name="T32" fmla="*/ 3 w 31"/>
                  <a:gd name="T33" fmla="*/ 27 h 37"/>
                  <a:gd name="T34" fmla="*/ 2 w 31"/>
                  <a:gd name="T35" fmla="*/ 30 h 37"/>
                  <a:gd name="T36" fmla="*/ 1 w 31"/>
                  <a:gd name="T37" fmla="*/ 33 h 37"/>
                  <a:gd name="T38" fmla="*/ 2 w 31"/>
                  <a:gd name="T39" fmla="*/ 32 h 37"/>
                  <a:gd name="T40" fmla="*/ 4 w 31"/>
                  <a:gd name="T41" fmla="*/ 32 h 37"/>
                  <a:gd name="T42" fmla="*/ 6 w 31"/>
                  <a:gd name="T43" fmla="*/ 32 h 37"/>
                  <a:gd name="T44" fmla="*/ 7 w 31"/>
                  <a:gd name="T45" fmla="*/ 33 h 37"/>
                  <a:gd name="T46" fmla="*/ 9 w 31"/>
                  <a:gd name="T47" fmla="*/ 33 h 37"/>
                  <a:gd name="T48" fmla="*/ 10 w 31"/>
                  <a:gd name="T49" fmla="*/ 35 h 37"/>
                  <a:gd name="T50" fmla="*/ 11 w 31"/>
                  <a:gd name="T51" fmla="*/ 36 h 37"/>
                  <a:gd name="T52" fmla="*/ 12 w 31"/>
                  <a:gd name="T53" fmla="*/ 37 h 37"/>
                  <a:gd name="T54" fmla="*/ 13 w 31"/>
                  <a:gd name="T55" fmla="*/ 36 h 37"/>
                  <a:gd name="T56" fmla="*/ 13 w 31"/>
                  <a:gd name="T57" fmla="*/ 35 h 37"/>
                  <a:gd name="T58" fmla="*/ 15 w 31"/>
                  <a:gd name="T59" fmla="*/ 36 h 37"/>
                  <a:gd name="T60" fmla="*/ 16 w 31"/>
                  <a:gd name="T61" fmla="*/ 35 h 37"/>
                  <a:gd name="T62" fmla="*/ 18 w 31"/>
                  <a:gd name="T63" fmla="*/ 35 h 37"/>
                  <a:gd name="T64" fmla="*/ 19 w 31"/>
                  <a:gd name="T65" fmla="*/ 34 h 37"/>
                  <a:gd name="T66" fmla="*/ 28 w 31"/>
                  <a:gd name="T67"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37">
                    <a:moveTo>
                      <a:pt x="29" y="35"/>
                    </a:moveTo>
                    <a:cubicBezTo>
                      <a:pt x="29" y="35"/>
                      <a:pt x="29" y="35"/>
                      <a:pt x="29" y="35"/>
                    </a:cubicBezTo>
                    <a:cubicBezTo>
                      <a:pt x="29" y="35"/>
                      <a:pt x="29" y="34"/>
                      <a:pt x="29" y="34"/>
                    </a:cubicBezTo>
                    <a:cubicBezTo>
                      <a:pt x="29" y="34"/>
                      <a:pt x="30" y="34"/>
                      <a:pt x="30" y="33"/>
                    </a:cubicBezTo>
                    <a:cubicBezTo>
                      <a:pt x="30" y="33"/>
                      <a:pt x="29" y="33"/>
                      <a:pt x="29" y="32"/>
                    </a:cubicBezTo>
                    <a:cubicBezTo>
                      <a:pt x="29" y="32"/>
                      <a:pt x="29" y="32"/>
                      <a:pt x="28" y="32"/>
                    </a:cubicBezTo>
                    <a:cubicBezTo>
                      <a:pt x="28" y="24"/>
                      <a:pt x="28" y="24"/>
                      <a:pt x="28" y="24"/>
                    </a:cubicBezTo>
                    <a:cubicBezTo>
                      <a:pt x="27" y="15"/>
                      <a:pt x="27" y="15"/>
                      <a:pt x="27" y="15"/>
                    </a:cubicBezTo>
                    <a:cubicBezTo>
                      <a:pt x="27" y="8"/>
                      <a:pt x="27" y="8"/>
                      <a:pt x="27" y="8"/>
                    </a:cubicBezTo>
                    <a:cubicBezTo>
                      <a:pt x="31" y="8"/>
                      <a:pt x="31" y="8"/>
                      <a:pt x="31" y="8"/>
                    </a:cubicBezTo>
                    <a:cubicBezTo>
                      <a:pt x="31" y="8"/>
                      <a:pt x="31" y="8"/>
                      <a:pt x="31" y="8"/>
                    </a:cubicBezTo>
                    <a:cubicBezTo>
                      <a:pt x="22" y="0"/>
                      <a:pt x="22" y="0"/>
                      <a:pt x="22" y="0"/>
                    </a:cubicBezTo>
                    <a:cubicBezTo>
                      <a:pt x="22" y="5"/>
                      <a:pt x="22" y="5"/>
                      <a:pt x="22" y="5"/>
                    </a:cubicBezTo>
                    <a:cubicBezTo>
                      <a:pt x="13" y="5"/>
                      <a:pt x="13" y="5"/>
                      <a:pt x="13" y="5"/>
                    </a:cubicBezTo>
                    <a:cubicBezTo>
                      <a:pt x="13" y="12"/>
                      <a:pt x="13" y="12"/>
                      <a:pt x="13" y="12"/>
                    </a:cubicBezTo>
                    <a:cubicBezTo>
                      <a:pt x="13" y="12"/>
                      <a:pt x="13" y="13"/>
                      <a:pt x="12" y="13"/>
                    </a:cubicBezTo>
                    <a:cubicBezTo>
                      <a:pt x="12" y="13"/>
                      <a:pt x="12" y="13"/>
                      <a:pt x="11" y="13"/>
                    </a:cubicBezTo>
                    <a:cubicBezTo>
                      <a:pt x="11" y="13"/>
                      <a:pt x="11" y="13"/>
                      <a:pt x="11" y="13"/>
                    </a:cubicBezTo>
                    <a:cubicBezTo>
                      <a:pt x="10" y="14"/>
                      <a:pt x="10" y="14"/>
                      <a:pt x="11" y="15"/>
                    </a:cubicBezTo>
                    <a:cubicBezTo>
                      <a:pt x="11" y="18"/>
                      <a:pt x="11" y="18"/>
                      <a:pt x="11" y="18"/>
                    </a:cubicBezTo>
                    <a:cubicBezTo>
                      <a:pt x="0" y="18"/>
                      <a:pt x="0" y="18"/>
                      <a:pt x="0" y="18"/>
                    </a:cubicBezTo>
                    <a:cubicBezTo>
                      <a:pt x="0" y="18"/>
                      <a:pt x="0" y="18"/>
                      <a:pt x="0" y="18"/>
                    </a:cubicBezTo>
                    <a:cubicBezTo>
                      <a:pt x="0" y="19"/>
                      <a:pt x="0" y="19"/>
                      <a:pt x="0" y="19"/>
                    </a:cubicBezTo>
                    <a:cubicBezTo>
                      <a:pt x="1" y="19"/>
                      <a:pt x="1" y="20"/>
                      <a:pt x="1" y="20"/>
                    </a:cubicBezTo>
                    <a:cubicBezTo>
                      <a:pt x="1" y="20"/>
                      <a:pt x="1" y="20"/>
                      <a:pt x="2" y="20"/>
                    </a:cubicBezTo>
                    <a:cubicBezTo>
                      <a:pt x="2" y="21"/>
                      <a:pt x="2" y="21"/>
                      <a:pt x="2" y="22"/>
                    </a:cubicBezTo>
                    <a:cubicBezTo>
                      <a:pt x="2" y="22"/>
                      <a:pt x="2" y="23"/>
                      <a:pt x="2" y="23"/>
                    </a:cubicBezTo>
                    <a:cubicBezTo>
                      <a:pt x="2" y="23"/>
                      <a:pt x="1" y="23"/>
                      <a:pt x="1" y="24"/>
                    </a:cubicBezTo>
                    <a:cubicBezTo>
                      <a:pt x="1" y="24"/>
                      <a:pt x="1" y="24"/>
                      <a:pt x="2" y="25"/>
                    </a:cubicBezTo>
                    <a:cubicBezTo>
                      <a:pt x="2" y="25"/>
                      <a:pt x="2" y="25"/>
                      <a:pt x="2" y="25"/>
                    </a:cubicBezTo>
                    <a:cubicBezTo>
                      <a:pt x="2" y="25"/>
                      <a:pt x="2" y="25"/>
                      <a:pt x="2" y="25"/>
                    </a:cubicBezTo>
                    <a:cubicBezTo>
                      <a:pt x="2" y="26"/>
                      <a:pt x="3" y="26"/>
                      <a:pt x="3" y="26"/>
                    </a:cubicBezTo>
                    <a:cubicBezTo>
                      <a:pt x="3" y="26"/>
                      <a:pt x="3" y="26"/>
                      <a:pt x="3" y="27"/>
                    </a:cubicBezTo>
                    <a:cubicBezTo>
                      <a:pt x="2" y="27"/>
                      <a:pt x="3" y="27"/>
                      <a:pt x="3" y="27"/>
                    </a:cubicBezTo>
                    <a:cubicBezTo>
                      <a:pt x="3" y="28"/>
                      <a:pt x="3" y="28"/>
                      <a:pt x="3" y="29"/>
                    </a:cubicBezTo>
                    <a:cubicBezTo>
                      <a:pt x="3" y="29"/>
                      <a:pt x="2" y="30"/>
                      <a:pt x="2" y="30"/>
                    </a:cubicBezTo>
                    <a:cubicBezTo>
                      <a:pt x="2" y="31"/>
                      <a:pt x="2" y="31"/>
                      <a:pt x="2" y="31"/>
                    </a:cubicBezTo>
                    <a:cubicBezTo>
                      <a:pt x="2" y="32"/>
                      <a:pt x="1" y="32"/>
                      <a:pt x="1" y="33"/>
                    </a:cubicBezTo>
                    <a:cubicBezTo>
                      <a:pt x="1" y="33"/>
                      <a:pt x="1" y="33"/>
                      <a:pt x="1" y="33"/>
                    </a:cubicBezTo>
                    <a:cubicBezTo>
                      <a:pt x="2" y="33"/>
                      <a:pt x="2" y="32"/>
                      <a:pt x="2" y="32"/>
                    </a:cubicBezTo>
                    <a:cubicBezTo>
                      <a:pt x="2" y="32"/>
                      <a:pt x="3" y="32"/>
                      <a:pt x="3" y="32"/>
                    </a:cubicBezTo>
                    <a:cubicBezTo>
                      <a:pt x="3" y="32"/>
                      <a:pt x="4" y="32"/>
                      <a:pt x="4" y="32"/>
                    </a:cubicBezTo>
                    <a:cubicBezTo>
                      <a:pt x="4" y="31"/>
                      <a:pt x="4" y="31"/>
                      <a:pt x="5" y="31"/>
                    </a:cubicBezTo>
                    <a:cubicBezTo>
                      <a:pt x="5" y="31"/>
                      <a:pt x="5" y="31"/>
                      <a:pt x="6" y="32"/>
                    </a:cubicBezTo>
                    <a:cubicBezTo>
                      <a:pt x="6" y="32"/>
                      <a:pt x="7" y="31"/>
                      <a:pt x="7" y="32"/>
                    </a:cubicBezTo>
                    <a:cubicBezTo>
                      <a:pt x="7" y="32"/>
                      <a:pt x="7" y="32"/>
                      <a:pt x="7" y="33"/>
                    </a:cubicBezTo>
                    <a:cubicBezTo>
                      <a:pt x="8" y="33"/>
                      <a:pt x="8" y="33"/>
                      <a:pt x="8" y="33"/>
                    </a:cubicBezTo>
                    <a:cubicBezTo>
                      <a:pt x="9" y="33"/>
                      <a:pt x="9" y="33"/>
                      <a:pt x="9" y="33"/>
                    </a:cubicBezTo>
                    <a:cubicBezTo>
                      <a:pt x="9" y="34"/>
                      <a:pt x="9" y="34"/>
                      <a:pt x="9" y="34"/>
                    </a:cubicBezTo>
                    <a:cubicBezTo>
                      <a:pt x="9" y="35"/>
                      <a:pt x="10" y="34"/>
                      <a:pt x="10" y="35"/>
                    </a:cubicBezTo>
                    <a:cubicBezTo>
                      <a:pt x="10" y="35"/>
                      <a:pt x="10" y="35"/>
                      <a:pt x="10" y="35"/>
                    </a:cubicBezTo>
                    <a:cubicBezTo>
                      <a:pt x="10" y="36"/>
                      <a:pt x="11" y="36"/>
                      <a:pt x="11" y="36"/>
                    </a:cubicBezTo>
                    <a:cubicBezTo>
                      <a:pt x="11" y="36"/>
                      <a:pt x="11" y="37"/>
                      <a:pt x="12" y="37"/>
                    </a:cubicBezTo>
                    <a:cubicBezTo>
                      <a:pt x="12" y="37"/>
                      <a:pt x="12" y="37"/>
                      <a:pt x="12" y="37"/>
                    </a:cubicBezTo>
                    <a:cubicBezTo>
                      <a:pt x="12" y="37"/>
                      <a:pt x="13" y="37"/>
                      <a:pt x="13" y="37"/>
                    </a:cubicBezTo>
                    <a:cubicBezTo>
                      <a:pt x="13" y="36"/>
                      <a:pt x="13" y="36"/>
                      <a:pt x="13" y="36"/>
                    </a:cubicBezTo>
                    <a:cubicBezTo>
                      <a:pt x="13" y="35"/>
                      <a:pt x="13" y="35"/>
                      <a:pt x="13" y="35"/>
                    </a:cubicBezTo>
                    <a:cubicBezTo>
                      <a:pt x="13" y="35"/>
                      <a:pt x="13" y="35"/>
                      <a:pt x="13" y="35"/>
                    </a:cubicBezTo>
                    <a:cubicBezTo>
                      <a:pt x="14" y="35"/>
                      <a:pt x="14" y="35"/>
                      <a:pt x="14" y="35"/>
                    </a:cubicBezTo>
                    <a:cubicBezTo>
                      <a:pt x="15" y="35"/>
                      <a:pt x="14" y="36"/>
                      <a:pt x="15" y="36"/>
                    </a:cubicBezTo>
                    <a:cubicBezTo>
                      <a:pt x="15" y="36"/>
                      <a:pt x="15" y="36"/>
                      <a:pt x="15" y="35"/>
                    </a:cubicBezTo>
                    <a:cubicBezTo>
                      <a:pt x="16" y="35"/>
                      <a:pt x="16" y="35"/>
                      <a:pt x="16" y="35"/>
                    </a:cubicBezTo>
                    <a:cubicBezTo>
                      <a:pt x="16" y="35"/>
                      <a:pt x="17" y="35"/>
                      <a:pt x="17" y="35"/>
                    </a:cubicBezTo>
                    <a:cubicBezTo>
                      <a:pt x="17" y="35"/>
                      <a:pt x="17" y="35"/>
                      <a:pt x="18" y="35"/>
                    </a:cubicBezTo>
                    <a:cubicBezTo>
                      <a:pt x="18" y="35"/>
                      <a:pt x="18" y="35"/>
                      <a:pt x="18" y="35"/>
                    </a:cubicBezTo>
                    <a:cubicBezTo>
                      <a:pt x="19" y="35"/>
                      <a:pt x="19" y="34"/>
                      <a:pt x="19" y="34"/>
                    </a:cubicBezTo>
                    <a:cubicBezTo>
                      <a:pt x="19" y="34"/>
                      <a:pt x="20" y="35"/>
                      <a:pt x="20" y="35"/>
                    </a:cubicBezTo>
                    <a:cubicBezTo>
                      <a:pt x="28" y="35"/>
                      <a:pt x="28" y="35"/>
                      <a:pt x="28" y="35"/>
                    </a:cubicBezTo>
                    <a:cubicBezTo>
                      <a:pt x="29" y="35"/>
                      <a:pt x="29" y="35"/>
                      <a:pt x="29" y="3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Rectangle 238"/>
              <p:cNvSpPr>
                <a:spLocks noChangeArrowheads="1"/>
              </p:cNvSpPr>
              <p:nvPr/>
            </p:nvSpPr>
            <p:spPr bwMode="auto">
              <a:xfrm>
                <a:off x="3967164" y="2222501"/>
                <a:ext cx="11113" cy="1588"/>
              </a:xfrm>
              <a:prstGeom prst="rect">
                <a:avLst/>
              </a:prstGeom>
              <a:grpFill/>
              <a:ln w="3175">
                <a:solidFill>
                  <a:schemeClr val="bg1">
                    <a:lumMod val="75000"/>
                  </a:schemeClr>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39"/>
              <p:cNvSpPr>
                <a:spLocks/>
              </p:cNvSpPr>
              <p:nvPr/>
            </p:nvSpPr>
            <p:spPr bwMode="auto">
              <a:xfrm>
                <a:off x="3967164" y="2222501"/>
                <a:ext cx="11113" cy="0"/>
              </a:xfrm>
              <a:custGeom>
                <a:avLst/>
                <a:gdLst>
                  <a:gd name="T0" fmla="*/ 0 w 7"/>
                  <a:gd name="T1" fmla="*/ 7 w 7"/>
                  <a:gd name="T2" fmla="*/ 7 w 7"/>
                  <a:gd name="T3" fmla="*/ 0 w 7"/>
                </a:gdLst>
                <a:ahLst/>
                <a:cxnLst>
                  <a:cxn ang="0">
                    <a:pos x="T0" y="0"/>
                  </a:cxn>
                  <a:cxn ang="0">
                    <a:pos x="T1" y="0"/>
                  </a:cxn>
                  <a:cxn ang="0">
                    <a:pos x="T2" y="0"/>
                  </a:cxn>
                  <a:cxn ang="0">
                    <a:pos x="T3" y="0"/>
                  </a:cxn>
                </a:cxnLst>
                <a:rect l="0" t="0" r="r" b="b"/>
                <a:pathLst>
                  <a:path w="7">
                    <a:moveTo>
                      <a:pt x="0" y="0"/>
                    </a:moveTo>
                    <a:lnTo>
                      <a:pt x="7" y="0"/>
                    </a:lnTo>
                    <a:lnTo>
                      <a:pt x="7" y="0"/>
                    </a:lnTo>
                    <a:lnTo>
                      <a:pt x="0" y="0"/>
                    </a:ln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240"/>
              <p:cNvSpPr>
                <a:spLocks/>
              </p:cNvSpPr>
              <p:nvPr/>
            </p:nvSpPr>
            <p:spPr bwMode="auto">
              <a:xfrm>
                <a:off x="4495801" y="2957514"/>
                <a:ext cx="204788" cy="280988"/>
              </a:xfrm>
              <a:custGeom>
                <a:avLst/>
                <a:gdLst>
                  <a:gd name="T0" fmla="*/ 13 w 19"/>
                  <a:gd name="T1" fmla="*/ 21 h 26"/>
                  <a:gd name="T2" fmla="*/ 13 w 19"/>
                  <a:gd name="T3" fmla="*/ 18 h 26"/>
                  <a:gd name="T4" fmla="*/ 13 w 19"/>
                  <a:gd name="T5" fmla="*/ 17 h 26"/>
                  <a:gd name="T6" fmla="*/ 15 w 19"/>
                  <a:gd name="T7" fmla="*/ 16 h 26"/>
                  <a:gd name="T8" fmla="*/ 16 w 19"/>
                  <a:gd name="T9" fmla="*/ 14 h 26"/>
                  <a:gd name="T10" fmla="*/ 17 w 19"/>
                  <a:gd name="T11" fmla="*/ 13 h 26"/>
                  <a:gd name="T12" fmla="*/ 17 w 19"/>
                  <a:gd name="T13" fmla="*/ 10 h 26"/>
                  <a:gd name="T14" fmla="*/ 17 w 19"/>
                  <a:gd name="T15" fmla="*/ 7 h 26"/>
                  <a:gd name="T16" fmla="*/ 18 w 19"/>
                  <a:gd name="T17" fmla="*/ 5 h 26"/>
                  <a:gd name="T18" fmla="*/ 19 w 19"/>
                  <a:gd name="T19" fmla="*/ 2 h 26"/>
                  <a:gd name="T20" fmla="*/ 19 w 19"/>
                  <a:gd name="T21" fmla="*/ 1 h 26"/>
                  <a:gd name="T22" fmla="*/ 17 w 19"/>
                  <a:gd name="T23" fmla="*/ 1 h 26"/>
                  <a:gd name="T24" fmla="*/ 14 w 19"/>
                  <a:gd name="T25" fmla="*/ 2 h 26"/>
                  <a:gd name="T26" fmla="*/ 13 w 19"/>
                  <a:gd name="T27" fmla="*/ 5 h 26"/>
                  <a:gd name="T28" fmla="*/ 13 w 19"/>
                  <a:gd name="T29" fmla="*/ 7 h 26"/>
                  <a:gd name="T30" fmla="*/ 11 w 19"/>
                  <a:gd name="T31" fmla="*/ 7 h 26"/>
                  <a:gd name="T32" fmla="*/ 10 w 19"/>
                  <a:gd name="T33" fmla="*/ 5 h 26"/>
                  <a:gd name="T34" fmla="*/ 8 w 19"/>
                  <a:gd name="T35" fmla="*/ 5 h 26"/>
                  <a:gd name="T36" fmla="*/ 5 w 19"/>
                  <a:gd name="T37" fmla="*/ 5 h 26"/>
                  <a:gd name="T38" fmla="*/ 5 w 19"/>
                  <a:gd name="T39" fmla="*/ 6 h 26"/>
                  <a:gd name="T40" fmla="*/ 5 w 19"/>
                  <a:gd name="T41" fmla="*/ 8 h 26"/>
                  <a:gd name="T42" fmla="*/ 7 w 19"/>
                  <a:gd name="T43" fmla="*/ 7 h 26"/>
                  <a:gd name="T44" fmla="*/ 9 w 19"/>
                  <a:gd name="T45" fmla="*/ 9 h 26"/>
                  <a:gd name="T46" fmla="*/ 7 w 19"/>
                  <a:gd name="T47" fmla="*/ 10 h 26"/>
                  <a:gd name="T48" fmla="*/ 8 w 19"/>
                  <a:gd name="T49" fmla="*/ 12 h 26"/>
                  <a:gd name="T50" fmla="*/ 8 w 19"/>
                  <a:gd name="T51" fmla="*/ 14 h 26"/>
                  <a:gd name="T52" fmla="*/ 8 w 19"/>
                  <a:gd name="T53" fmla="*/ 17 h 26"/>
                  <a:gd name="T54" fmla="*/ 7 w 19"/>
                  <a:gd name="T55" fmla="*/ 18 h 26"/>
                  <a:gd name="T56" fmla="*/ 6 w 19"/>
                  <a:gd name="T57" fmla="*/ 18 h 26"/>
                  <a:gd name="T58" fmla="*/ 5 w 19"/>
                  <a:gd name="T59" fmla="*/ 18 h 26"/>
                  <a:gd name="T60" fmla="*/ 4 w 19"/>
                  <a:gd name="T61" fmla="*/ 17 h 26"/>
                  <a:gd name="T62" fmla="*/ 3 w 19"/>
                  <a:gd name="T63" fmla="*/ 18 h 26"/>
                  <a:gd name="T64" fmla="*/ 1 w 19"/>
                  <a:gd name="T65" fmla="*/ 18 h 26"/>
                  <a:gd name="T66" fmla="*/ 1 w 19"/>
                  <a:gd name="T67" fmla="*/ 20 h 26"/>
                  <a:gd name="T68" fmla="*/ 0 w 19"/>
                  <a:gd name="T69" fmla="*/ 22 h 26"/>
                  <a:gd name="T70" fmla="*/ 0 w 19"/>
                  <a:gd name="T71" fmla="*/ 22 h 26"/>
                  <a:gd name="T72" fmla="*/ 1 w 19"/>
                  <a:gd name="T73" fmla="*/ 24 h 26"/>
                  <a:gd name="T74" fmla="*/ 2 w 19"/>
                  <a:gd name="T75" fmla="*/ 25 h 26"/>
                  <a:gd name="T76" fmla="*/ 2 w 19"/>
                  <a:gd name="T77" fmla="*/ 26 h 26"/>
                  <a:gd name="T78" fmla="*/ 3 w 19"/>
                  <a:gd name="T79" fmla="*/ 25 h 26"/>
                  <a:gd name="T80" fmla="*/ 5 w 19"/>
                  <a:gd name="T81" fmla="*/ 24 h 26"/>
                  <a:gd name="T82" fmla="*/ 7 w 19"/>
                  <a:gd name="T83" fmla="*/ 25 h 26"/>
                  <a:gd name="T84" fmla="*/ 7 w 19"/>
                  <a:gd name="T85" fmla="*/ 24 h 26"/>
                  <a:gd name="T86" fmla="*/ 9 w 19"/>
                  <a:gd name="T87" fmla="*/ 24 h 26"/>
                  <a:gd name="T88" fmla="*/ 9 w 19"/>
                  <a:gd name="T89" fmla="*/ 25 h 26"/>
                  <a:gd name="T90" fmla="*/ 11 w 19"/>
                  <a:gd name="T91" fmla="*/ 23 h 26"/>
                  <a:gd name="T92" fmla="*/ 13 w 19"/>
                  <a:gd name="T9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26">
                    <a:moveTo>
                      <a:pt x="13" y="21"/>
                    </a:moveTo>
                    <a:cubicBezTo>
                      <a:pt x="13" y="21"/>
                      <a:pt x="13" y="21"/>
                      <a:pt x="13" y="21"/>
                    </a:cubicBezTo>
                    <a:cubicBezTo>
                      <a:pt x="14" y="20"/>
                      <a:pt x="14" y="20"/>
                      <a:pt x="13" y="19"/>
                    </a:cubicBezTo>
                    <a:cubicBezTo>
                      <a:pt x="13" y="19"/>
                      <a:pt x="13" y="19"/>
                      <a:pt x="13" y="18"/>
                    </a:cubicBezTo>
                    <a:cubicBezTo>
                      <a:pt x="13" y="18"/>
                      <a:pt x="13" y="18"/>
                      <a:pt x="13" y="17"/>
                    </a:cubicBezTo>
                    <a:cubicBezTo>
                      <a:pt x="13" y="17"/>
                      <a:pt x="13" y="17"/>
                      <a:pt x="13" y="17"/>
                    </a:cubicBezTo>
                    <a:cubicBezTo>
                      <a:pt x="14" y="16"/>
                      <a:pt x="14" y="16"/>
                      <a:pt x="14" y="16"/>
                    </a:cubicBezTo>
                    <a:cubicBezTo>
                      <a:pt x="14" y="16"/>
                      <a:pt x="14" y="16"/>
                      <a:pt x="15" y="16"/>
                    </a:cubicBezTo>
                    <a:cubicBezTo>
                      <a:pt x="15" y="15"/>
                      <a:pt x="15" y="15"/>
                      <a:pt x="15" y="14"/>
                    </a:cubicBezTo>
                    <a:cubicBezTo>
                      <a:pt x="15" y="14"/>
                      <a:pt x="16" y="14"/>
                      <a:pt x="16" y="14"/>
                    </a:cubicBezTo>
                    <a:cubicBezTo>
                      <a:pt x="16" y="13"/>
                      <a:pt x="16" y="13"/>
                      <a:pt x="16" y="13"/>
                    </a:cubicBezTo>
                    <a:cubicBezTo>
                      <a:pt x="16" y="13"/>
                      <a:pt x="17" y="13"/>
                      <a:pt x="17" y="13"/>
                    </a:cubicBezTo>
                    <a:cubicBezTo>
                      <a:pt x="17" y="12"/>
                      <a:pt x="16" y="11"/>
                      <a:pt x="17" y="11"/>
                    </a:cubicBezTo>
                    <a:cubicBezTo>
                      <a:pt x="17" y="10"/>
                      <a:pt x="17" y="10"/>
                      <a:pt x="17" y="10"/>
                    </a:cubicBezTo>
                    <a:cubicBezTo>
                      <a:pt x="18" y="9"/>
                      <a:pt x="17" y="9"/>
                      <a:pt x="17" y="9"/>
                    </a:cubicBezTo>
                    <a:cubicBezTo>
                      <a:pt x="17" y="8"/>
                      <a:pt x="17" y="8"/>
                      <a:pt x="17" y="7"/>
                    </a:cubicBezTo>
                    <a:cubicBezTo>
                      <a:pt x="17" y="7"/>
                      <a:pt x="17" y="6"/>
                      <a:pt x="17" y="6"/>
                    </a:cubicBezTo>
                    <a:cubicBezTo>
                      <a:pt x="18" y="6"/>
                      <a:pt x="17" y="5"/>
                      <a:pt x="18" y="5"/>
                    </a:cubicBezTo>
                    <a:cubicBezTo>
                      <a:pt x="18" y="4"/>
                      <a:pt x="18" y="4"/>
                      <a:pt x="19" y="4"/>
                    </a:cubicBezTo>
                    <a:cubicBezTo>
                      <a:pt x="19" y="3"/>
                      <a:pt x="19" y="3"/>
                      <a:pt x="19" y="2"/>
                    </a:cubicBezTo>
                    <a:cubicBezTo>
                      <a:pt x="19" y="2"/>
                      <a:pt x="19" y="2"/>
                      <a:pt x="19" y="1"/>
                    </a:cubicBezTo>
                    <a:cubicBezTo>
                      <a:pt x="19" y="1"/>
                      <a:pt x="19" y="1"/>
                      <a:pt x="19" y="1"/>
                    </a:cubicBezTo>
                    <a:cubicBezTo>
                      <a:pt x="19" y="1"/>
                      <a:pt x="18" y="1"/>
                      <a:pt x="18" y="1"/>
                    </a:cubicBezTo>
                    <a:cubicBezTo>
                      <a:pt x="17" y="1"/>
                      <a:pt x="17" y="1"/>
                      <a:pt x="17" y="1"/>
                    </a:cubicBezTo>
                    <a:cubicBezTo>
                      <a:pt x="16" y="1"/>
                      <a:pt x="16" y="0"/>
                      <a:pt x="15" y="1"/>
                    </a:cubicBezTo>
                    <a:cubicBezTo>
                      <a:pt x="14" y="1"/>
                      <a:pt x="15" y="2"/>
                      <a:pt x="14" y="2"/>
                    </a:cubicBezTo>
                    <a:cubicBezTo>
                      <a:pt x="14" y="3"/>
                      <a:pt x="14" y="3"/>
                      <a:pt x="14" y="3"/>
                    </a:cubicBezTo>
                    <a:cubicBezTo>
                      <a:pt x="14" y="4"/>
                      <a:pt x="13" y="4"/>
                      <a:pt x="13" y="5"/>
                    </a:cubicBezTo>
                    <a:cubicBezTo>
                      <a:pt x="13" y="5"/>
                      <a:pt x="13" y="5"/>
                      <a:pt x="13" y="6"/>
                    </a:cubicBezTo>
                    <a:cubicBezTo>
                      <a:pt x="13" y="6"/>
                      <a:pt x="13" y="6"/>
                      <a:pt x="13" y="7"/>
                    </a:cubicBezTo>
                    <a:cubicBezTo>
                      <a:pt x="13" y="7"/>
                      <a:pt x="13" y="7"/>
                      <a:pt x="12" y="7"/>
                    </a:cubicBezTo>
                    <a:cubicBezTo>
                      <a:pt x="12" y="7"/>
                      <a:pt x="12" y="7"/>
                      <a:pt x="11" y="7"/>
                    </a:cubicBezTo>
                    <a:cubicBezTo>
                      <a:pt x="11" y="7"/>
                      <a:pt x="11" y="6"/>
                      <a:pt x="11" y="6"/>
                    </a:cubicBezTo>
                    <a:cubicBezTo>
                      <a:pt x="11" y="6"/>
                      <a:pt x="10" y="6"/>
                      <a:pt x="10" y="5"/>
                    </a:cubicBezTo>
                    <a:cubicBezTo>
                      <a:pt x="10" y="5"/>
                      <a:pt x="9" y="5"/>
                      <a:pt x="9" y="5"/>
                    </a:cubicBezTo>
                    <a:cubicBezTo>
                      <a:pt x="8" y="5"/>
                      <a:pt x="8" y="5"/>
                      <a:pt x="8" y="5"/>
                    </a:cubicBezTo>
                    <a:cubicBezTo>
                      <a:pt x="7" y="5"/>
                      <a:pt x="7" y="5"/>
                      <a:pt x="7" y="5"/>
                    </a:cubicBezTo>
                    <a:cubicBezTo>
                      <a:pt x="6" y="5"/>
                      <a:pt x="6" y="5"/>
                      <a:pt x="5" y="5"/>
                    </a:cubicBezTo>
                    <a:cubicBezTo>
                      <a:pt x="6" y="5"/>
                      <a:pt x="6" y="5"/>
                      <a:pt x="6" y="5"/>
                    </a:cubicBezTo>
                    <a:cubicBezTo>
                      <a:pt x="6" y="5"/>
                      <a:pt x="6" y="6"/>
                      <a:pt x="5" y="6"/>
                    </a:cubicBezTo>
                    <a:cubicBezTo>
                      <a:pt x="5" y="7"/>
                      <a:pt x="5" y="7"/>
                      <a:pt x="5" y="7"/>
                    </a:cubicBezTo>
                    <a:cubicBezTo>
                      <a:pt x="5" y="8"/>
                      <a:pt x="5" y="8"/>
                      <a:pt x="5" y="8"/>
                    </a:cubicBezTo>
                    <a:cubicBezTo>
                      <a:pt x="6" y="8"/>
                      <a:pt x="6" y="8"/>
                      <a:pt x="6" y="7"/>
                    </a:cubicBezTo>
                    <a:cubicBezTo>
                      <a:pt x="7" y="7"/>
                      <a:pt x="7" y="7"/>
                      <a:pt x="7" y="7"/>
                    </a:cubicBezTo>
                    <a:cubicBezTo>
                      <a:pt x="8" y="8"/>
                      <a:pt x="8" y="8"/>
                      <a:pt x="8" y="8"/>
                    </a:cubicBezTo>
                    <a:cubicBezTo>
                      <a:pt x="8" y="8"/>
                      <a:pt x="8" y="8"/>
                      <a:pt x="9" y="9"/>
                    </a:cubicBezTo>
                    <a:cubicBezTo>
                      <a:pt x="9" y="9"/>
                      <a:pt x="8" y="9"/>
                      <a:pt x="8" y="10"/>
                    </a:cubicBezTo>
                    <a:cubicBezTo>
                      <a:pt x="8" y="10"/>
                      <a:pt x="7" y="10"/>
                      <a:pt x="7" y="10"/>
                    </a:cubicBezTo>
                    <a:cubicBezTo>
                      <a:pt x="7" y="10"/>
                      <a:pt x="7" y="11"/>
                      <a:pt x="7" y="11"/>
                    </a:cubicBezTo>
                    <a:cubicBezTo>
                      <a:pt x="7" y="12"/>
                      <a:pt x="7" y="12"/>
                      <a:pt x="8" y="12"/>
                    </a:cubicBezTo>
                    <a:cubicBezTo>
                      <a:pt x="8" y="12"/>
                      <a:pt x="8" y="13"/>
                      <a:pt x="8" y="13"/>
                    </a:cubicBezTo>
                    <a:cubicBezTo>
                      <a:pt x="8" y="13"/>
                      <a:pt x="8" y="14"/>
                      <a:pt x="8" y="14"/>
                    </a:cubicBezTo>
                    <a:cubicBezTo>
                      <a:pt x="8" y="14"/>
                      <a:pt x="8" y="15"/>
                      <a:pt x="8" y="16"/>
                    </a:cubicBezTo>
                    <a:cubicBezTo>
                      <a:pt x="8" y="16"/>
                      <a:pt x="8" y="17"/>
                      <a:pt x="8" y="17"/>
                    </a:cubicBezTo>
                    <a:cubicBezTo>
                      <a:pt x="8" y="18"/>
                      <a:pt x="8" y="18"/>
                      <a:pt x="8" y="18"/>
                    </a:cubicBezTo>
                    <a:cubicBezTo>
                      <a:pt x="7" y="18"/>
                      <a:pt x="7" y="18"/>
                      <a:pt x="7" y="18"/>
                    </a:cubicBezTo>
                    <a:cubicBezTo>
                      <a:pt x="7" y="18"/>
                      <a:pt x="7" y="18"/>
                      <a:pt x="7" y="18"/>
                    </a:cubicBezTo>
                    <a:cubicBezTo>
                      <a:pt x="6" y="18"/>
                      <a:pt x="6" y="18"/>
                      <a:pt x="6" y="18"/>
                    </a:cubicBezTo>
                    <a:cubicBezTo>
                      <a:pt x="6" y="18"/>
                      <a:pt x="6" y="19"/>
                      <a:pt x="5" y="18"/>
                    </a:cubicBezTo>
                    <a:cubicBezTo>
                      <a:pt x="5" y="18"/>
                      <a:pt x="5" y="18"/>
                      <a:pt x="5" y="18"/>
                    </a:cubicBezTo>
                    <a:cubicBezTo>
                      <a:pt x="5" y="18"/>
                      <a:pt x="5" y="17"/>
                      <a:pt x="5" y="17"/>
                    </a:cubicBezTo>
                    <a:cubicBezTo>
                      <a:pt x="4" y="17"/>
                      <a:pt x="4" y="17"/>
                      <a:pt x="4" y="17"/>
                    </a:cubicBezTo>
                    <a:cubicBezTo>
                      <a:pt x="4" y="17"/>
                      <a:pt x="4" y="17"/>
                      <a:pt x="4" y="18"/>
                    </a:cubicBezTo>
                    <a:cubicBezTo>
                      <a:pt x="4" y="18"/>
                      <a:pt x="3" y="18"/>
                      <a:pt x="3" y="18"/>
                    </a:cubicBezTo>
                    <a:cubicBezTo>
                      <a:pt x="3" y="18"/>
                      <a:pt x="3" y="18"/>
                      <a:pt x="2" y="18"/>
                    </a:cubicBezTo>
                    <a:cubicBezTo>
                      <a:pt x="2" y="18"/>
                      <a:pt x="2" y="18"/>
                      <a:pt x="1" y="18"/>
                    </a:cubicBezTo>
                    <a:cubicBezTo>
                      <a:pt x="1" y="18"/>
                      <a:pt x="1" y="19"/>
                      <a:pt x="1" y="19"/>
                    </a:cubicBezTo>
                    <a:cubicBezTo>
                      <a:pt x="1" y="19"/>
                      <a:pt x="1" y="20"/>
                      <a:pt x="1" y="20"/>
                    </a:cubicBezTo>
                    <a:cubicBezTo>
                      <a:pt x="1" y="20"/>
                      <a:pt x="1" y="21"/>
                      <a:pt x="1" y="21"/>
                    </a:cubicBezTo>
                    <a:cubicBezTo>
                      <a:pt x="1" y="21"/>
                      <a:pt x="1" y="21"/>
                      <a:pt x="0" y="22"/>
                    </a:cubicBezTo>
                    <a:cubicBezTo>
                      <a:pt x="0" y="22"/>
                      <a:pt x="0" y="22"/>
                      <a:pt x="0" y="22"/>
                    </a:cubicBezTo>
                    <a:cubicBezTo>
                      <a:pt x="0" y="22"/>
                      <a:pt x="0" y="22"/>
                      <a:pt x="0" y="22"/>
                    </a:cubicBezTo>
                    <a:cubicBezTo>
                      <a:pt x="0" y="23"/>
                      <a:pt x="0" y="23"/>
                      <a:pt x="0" y="24"/>
                    </a:cubicBezTo>
                    <a:cubicBezTo>
                      <a:pt x="0" y="24"/>
                      <a:pt x="1" y="24"/>
                      <a:pt x="1" y="24"/>
                    </a:cubicBezTo>
                    <a:cubicBezTo>
                      <a:pt x="1" y="24"/>
                      <a:pt x="1" y="25"/>
                      <a:pt x="1" y="25"/>
                    </a:cubicBezTo>
                    <a:cubicBezTo>
                      <a:pt x="1" y="25"/>
                      <a:pt x="1" y="25"/>
                      <a:pt x="2" y="25"/>
                    </a:cubicBezTo>
                    <a:cubicBezTo>
                      <a:pt x="2" y="26"/>
                      <a:pt x="2" y="26"/>
                      <a:pt x="2" y="26"/>
                    </a:cubicBezTo>
                    <a:cubicBezTo>
                      <a:pt x="2" y="26"/>
                      <a:pt x="2" y="26"/>
                      <a:pt x="2" y="26"/>
                    </a:cubicBezTo>
                    <a:cubicBezTo>
                      <a:pt x="2" y="26"/>
                      <a:pt x="2" y="25"/>
                      <a:pt x="2" y="25"/>
                    </a:cubicBezTo>
                    <a:cubicBezTo>
                      <a:pt x="3" y="25"/>
                      <a:pt x="3" y="25"/>
                      <a:pt x="3" y="25"/>
                    </a:cubicBezTo>
                    <a:cubicBezTo>
                      <a:pt x="4" y="25"/>
                      <a:pt x="4" y="24"/>
                      <a:pt x="4" y="24"/>
                    </a:cubicBezTo>
                    <a:cubicBezTo>
                      <a:pt x="5" y="24"/>
                      <a:pt x="5" y="24"/>
                      <a:pt x="5" y="24"/>
                    </a:cubicBezTo>
                    <a:cubicBezTo>
                      <a:pt x="6" y="24"/>
                      <a:pt x="6" y="23"/>
                      <a:pt x="6" y="24"/>
                    </a:cubicBezTo>
                    <a:cubicBezTo>
                      <a:pt x="7" y="24"/>
                      <a:pt x="7" y="24"/>
                      <a:pt x="7" y="25"/>
                    </a:cubicBezTo>
                    <a:cubicBezTo>
                      <a:pt x="7" y="25"/>
                      <a:pt x="7" y="25"/>
                      <a:pt x="7" y="25"/>
                    </a:cubicBezTo>
                    <a:cubicBezTo>
                      <a:pt x="7" y="25"/>
                      <a:pt x="7" y="25"/>
                      <a:pt x="7" y="24"/>
                    </a:cubicBezTo>
                    <a:cubicBezTo>
                      <a:pt x="8" y="24"/>
                      <a:pt x="8" y="24"/>
                      <a:pt x="8" y="24"/>
                    </a:cubicBezTo>
                    <a:cubicBezTo>
                      <a:pt x="8" y="24"/>
                      <a:pt x="8" y="24"/>
                      <a:pt x="9" y="24"/>
                    </a:cubicBezTo>
                    <a:cubicBezTo>
                      <a:pt x="9" y="25"/>
                      <a:pt x="8" y="25"/>
                      <a:pt x="9" y="25"/>
                    </a:cubicBezTo>
                    <a:cubicBezTo>
                      <a:pt x="9" y="25"/>
                      <a:pt x="9" y="25"/>
                      <a:pt x="9" y="25"/>
                    </a:cubicBezTo>
                    <a:cubicBezTo>
                      <a:pt x="10" y="25"/>
                      <a:pt x="10" y="25"/>
                      <a:pt x="10" y="24"/>
                    </a:cubicBezTo>
                    <a:cubicBezTo>
                      <a:pt x="11" y="24"/>
                      <a:pt x="11" y="23"/>
                      <a:pt x="11" y="23"/>
                    </a:cubicBezTo>
                    <a:cubicBezTo>
                      <a:pt x="12" y="23"/>
                      <a:pt x="12" y="23"/>
                      <a:pt x="13" y="22"/>
                    </a:cubicBezTo>
                    <a:cubicBezTo>
                      <a:pt x="13" y="22"/>
                      <a:pt x="13" y="22"/>
                      <a:pt x="13" y="2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41"/>
              <p:cNvSpPr>
                <a:spLocks/>
              </p:cNvSpPr>
              <p:nvPr/>
            </p:nvSpPr>
            <p:spPr bwMode="auto">
              <a:xfrm>
                <a:off x="4637089" y="30114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242"/>
              <p:cNvSpPr>
                <a:spLocks/>
              </p:cNvSpPr>
              <p:nvPr/>
            </p:nvSpPr>
            <p:spPr bwMode="auto">
              <a:xfrm>
                <a:off x="3956051" y="2751139"/>
                <a:ext cx="173038" cy="195263"/>
              </a:xfrm>
              <a:custGeom>
                <a:avLst/>
                <a:gdLst>
                  <a:gd name="T0" fmla="*/ 16 w 16"/>
                  <a:gd name="T1" fmla="*/ 4 h 18"/>
                  <a:gd name="T2" fmla="*/ 15 w 16"/>
                  <a:gd name="T3" fmla="*/ 3 h 18"/>
                  <a:gd name="T4" fmla="*/ 12 w 16"/>
                  <a:gd name="T5" fmla="*/ 2 h 18"/>
                  <a:gd name="T6" fmla="*/ 11 w 16"/>
                  <a:gd name="T7" fmla="*/ 3 h 18"/>
                  <a:gd name="T8" fmla="*/ 9 w 16"/>
                  <a:gd name="T9" fmla="*/ 1 h 18"/>
                  <a:gd name="T10" fmla="*/ 8 w 16"/>
                  <a:gd name="T11" fmla="*/ 0 h 18"/>
                  <a:gd name="T12" fmla="*/ 6 w 16"/>
                  <a:gd name="T13" fmla="*/ 1 h 18"/>
                  <a:gd name="T14" fmla="*/ 6 w 16"/>
                  <a:gd name="T15" fmla="*/ 0 h 18"/>
                  <a:gd name="T16" fmla="*/ 5 w 16"/>
                  <a:gd name="T17" fmla="*/ 1 h 18"/>
                  <a:gd name="T18" fmla="*/ 3 w 16"/>
                  <a:gd name="T19" fmla="*/ 0 h 18"/>
                  <a:gd name="T20" fmla="*/ 2 w 16"/>
                  <a:gd name="T21" fmla="*/ 1 h 18"/>
                  <a:gd name="T22" fmla="*/ 2 w 16"/>
                  <a:gd name="T23" fmla="*/ 3 h 18"/>
                  <a:gd name="T24" fmla="*/ 2 w 16"/>
                  <a:gd name="T25" fmla="*/ 5 h 18"/>
                  <a:gd name="T26" fmla="*/ 3 w 16"/>
                  <a:gd name="T27" fmla="*/ 6 h 18"/>
                  <a:gd name="T28" fmla="*/ 1 w 16"/>
                  <a:gd name="T29" fmla="*/ 6 h 18"/>
                  <a:gd name="T30" fmla="*/ 2 w 16"/>
                  <a:gd name="T31" fmla="*/ 8 h 18"/>
                  <a:gd name="T32" fmla="*/ 2 w 16"/>
                  <a:gd name="T33" fmla="*/ 8 h 18"/>
                  <a:gd name="T34" fmla="*/ 1 w 16"/>
                  <a:gd name="T35" fmla="*/ 9 h 18"/>
                  <a:gd name="T36" fmla="*/ 0 w 16"/>
                  <a:gd name="T37" fmla="*/ 11 h 18"/>
                  <a:gd name="T38" fmla="*/ 2 w 16"/>
                  <a:gd name="T39" fmla="*/ 12 h 18"/>
                  <a:gd name="T40" fmla="*/ 3 w 16"/>
                  <a:gd name="T41" fmla="*/ 14 h 18"/>
                  <a:gd name="T42" fmla="*/ 3 w 16"/>
                  <a:gd name="T43" fmla="*/ 16 h 18"/>
                  <a:gd name="T44" fmla="*/ 3 w 16"/>
                  <a:gd name="T45" fmla="*/ 18 h 18"/>
                  <a:gd name="T46" fmla="*/ 5 w 16"/>
                  <a:gd name="T47" fmla="*/ 17 h 18"/>
                  <a:gd name="T48" fmla="*/ 7 w 16"/>
                  <a:gd name="T49" fmla="*/ 16 h 18"/>
                  <a:gd name="T50" fmla="*/ 9 w 16"/>
                  <a:gd name="T51" fmla="*/ 15 h 18"/>
                  <a:gd name="T52" fmla="*/ 12 w 16"/>
                  <a:gd name="T53" fmla="*/ 15 h 18"/>
                  <a:gd name="T54" fmla="*/ 15 w 16"/>
                  <a:gd name="T55" fmla="*/ 16 h 18"/>
                  <a:gd name="T56" fmla="*/ 15 w 16"/>
                  <a:gd name="T57" fmla="*/ 15 h 18"/>
                  <a:gd name="T58" fmla="*/ 14 w 16"/>
                  <a:gd name="T59" fmla="*/ 12 h 18"/>
                  <a:gd name="T60" fmla="*/ 14 w 16"/>
                  <a:gd name="T61" fmla="*/ 10 h 18"/>
                  <a:gd name="T62" fmla="*/ 15 w 16"/>
                  <a:gd name="T63" fmla="*/ 7 h 18"/>
                  <a:gd name="T64" fmla="*/ 15 w 16"/>
                  <a:gd name="T65"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8">
                    <a:moveTo>
                      <a:pt x="15" y="5"/>
                    </a:moveTo>
                    <a:cubicBezTo>
                      <a:pt x="15" y="5"/>
                      <a:pt x="16" y="4"/>
                      <a:pt x="16" y="4"/>
                    </a:cubicBezTo>
                    <a:cubicBezTo>
                      <a:pt x="16" y="3"/>
                      <a:pt x="15" y="3"/>
                      <a:pt x="15" y="3"/>
                    </a:cubicBezTo>
                    <a:cubicBezTo>
                      <a:pt x="15" y="3"/>
                      <a:pt x="15" y="3"/>
                      <a:pt x="15" y="3"/>
                    </a:cubicBezTo>
                    <a:cubicBezTo>
                      <a:pt x="14" y="3"/>
                      <a:pt x="14" y="2"/>
                      <a:pt x="14" y="2"/>
                    </a:cubicBezTo>
                    <a:cubicBezTo>
                      <a:pt x="13" y="2"/>
                      <a:pt x="13" y="2"/>
                      <a:pt x="12" y="2"/>
                    </a:cubicBezTo>
                    <a:cubicBezTo>
                      <a:pt x="12" y="2"/>
                      <a:pt x="12" y="2"/>
                      <a:pt x="12" y="2"/>
                    </a:cubicBezTo>
                    <a:cubicBezTo>
                      <a:pt x="11" y="3"/>
                      <a:pt x="11" y="3"/>
                      <a:pt x="11" y="3"/>
                    </a:cubicBezTo>
                    <a:cubicBezTo>
                      <a:pt x="10" y="3"/>
                      <a:pt x="10" y="3"/>
                      <a:pt x="10" y="2"/>
                    </a:cubicBezTo>
                    <a:cubicBezTo>
                      <a:pt x="9" y="2"/>
                      <a:pt x="10" y="2"/>
                      <a:pt x="9" y="1"/>
                    </a:cubicBezTo>
                    <a:cubicBezTo>
                      <a:pt x="9" y="1"/>
                      <a:pt x="9" y="1"/>
                      <a:pt x="8" y="1"/>
                    </a:cubicBezTo>
                    <a:cubicBezTo>
                      <a:pt x="8" y="0"/>
                      <a:pt x="8" y="0"/>
                      <a:pt x="8" y="0"/>
                    </a:cubicBezTo>
                    <a:cubicBezTo>
                      <a:pt x="8" y="1"/>
                      <a:pt x="8" y="1"/>
                      <a:pt x="7" y="1"/>
                    </a:cubicBezTo>
                    <a:cubicBezTo>
                      <a:pt x="7" y="1"/>
                      <a:pt x="7" y="1"/>
                      <a:pt x="6" y="1"/>
                    </a:cubicBezTo>
                    <a:cubicBezTo>
                      <a:pt x="6" y="0"/>
                      <a:pt x="7" y="0"/>
                      <a:pt x="6" y="0"/>
                    </a:cubicBezTo>
                    <a:cubicBezTo>
                      <a:pt x="6" y="0"/>
                      <a:pt x="6" y="0"/>
                      <a:pt x="6" y="0"/>
                    </a:cubicBezTo>
                    <a:cubicBezTo>
                      <a:pt x="6" y="0"/>
                      <a:pt x="6" y="0"/>
                      <a:pt x="5" y="0"/>
                    </a:cubicBezTo>
                    <a:cubicBezTo>
                      <a:pt x="5" y="0"/>
                      <a:pt x="5" y="1"/>
                      <a:pt x="5" y="1"/>
                    </a:cubicBezTo>
                    <a:cubicBezTo>
                      <a:pt x="4" y="1"/>
                      <a:pt x="4" y="1"/>
                      <a:pt x="4" y="1"/>
                    </a:cubicBezTo>
                    <a:cubicBezTo>
                      <a:pt x="3" y="1"/>
                      <a:pt x="3" y="0"/>
                      <a:pt x="3" y="0"/>
                    </a:cubicBezTo>
                    <a:cubicBezTo>
                      <a:pt x="3" y="0"/>
                      <a:pt x="2" y="1"/>
                      <a:pt x="2" y="1"/>
                    </a:cubicBezTo>
                    <a:cubicBezTo>
                      <a:pt x="2" y="1"/>
                      <a:pt x="2" y="1"/>
                      <a:pt x="2" y="1"/>
                    </a:cubicBezTo>
                    <a:cubicBezTo>
                      <a:pt x="2" y="1"/>
                      <a:pt x="2" y="2"/>
                      <a:pt x="2" y="2"/>
                    </a:cubicBezTo>
                    <a:cubicBezTo>
                      <a:pt x="2" y="3"/>
                      <a:pt x="2" y="3"/>
                      <a:pt x="2" y="3"/>
                    </a:cubicBezTo>
                    <a:cubicBezTo>
                      <a:pt x="2" y="3"/>
                      <a:pt x="2" y="3"/>
                      <a:pt x="2" y="4"/>
                    </a:cubicBezTo>
                    <a:cubicBezTo>
                      <a:pt x="2" y="4"/>
                      <a:pt x="2" y="4"/>
                      <a:pt x="2" y="5"/>
                    </a:cubicBezTo>
                    <a:cubicBezTo>
                      <a:pt x="2" y="5"/>
                      <a:pt x="3" y="5"/>
                      <a:pt x="3" y="5"/>
                    </a:cubicBezTo>
                    <a:cubicBezTo>
                      <a:pt x="3" y="5"/>
                      <a:pt x="3" y="6"/>
                      <a:pt x="3" y="6"/>
                    </a:cubicBezTo>
                    <a:cubicBezTo>
                      <a:pt x="3" y="6"/>
                      <a:pt x="2" y="6"/>
                      <a:pt x="2" y="6"/>
                    </a:cubicBezTo>
                    <a:cubicBezTo>
                      <a:pt x="2" y="6"/>
                      <a:pt x="1" y="6"/>
                      <a:pt x="1" y="6"/>
                    </a:cubicBezTo>
                    <a:cubicBezTo>
                      <a:pt x="1" y="6"/>
                      <a:pt x="2" y="6"/>
                      <a:pt x="2" y="7"/>
                    </a:cubicBezTo>
                    <a:cubicBezTo>
                      <a:pt x="2" y="7"/>
                      <a:pt x="2" y="7"/>
                      <a:pt x="2" y="8"/>
                    </a:cubicBezTo>
                    <a:cubicBezTo>
                      <a:pt x="2" y="8"/>
                      <a:pt x="2" y="8"/>
                      <a:pt x="2" y="8"/>
                    </a:cubicBezTo>
                    <a:cubicBezTo>
                      <a:pt x="2" y="8"/>
                      <a:pt x="2" y="8"/>
                      <a:pt x="2" y="8"/>
                    </a:cubicBezTo>
                    <a:cubicBezTo>
                      <a:pt x="2" y="8"/>
                      <a:pt x="1" y="8"/>
                      <a:pt x="1" y="9"/>
                    </a:cubicBezTo>
                    <a:cubicBezTo>
                      <a:pt x="1" y="9"/>
                      <a:pt x="1" y="9"/>
                      <a:pt x="1" y="9"/>
                    </a:cubicBezTo>
                    <a:cubicBezTo>
                      <a:pt x="1" y="10"/>
                      <a:pt x="1" y="10"/>
                      <a:pt x="1" y="10"/>
                    </a:cubicBezTo>
                    <a:cubicBezTo>
                      <a:pt x="1" y="11"/>
                      <a:pt x="0" y="11"/>
                      <a:pt x="0" y="11"/>
                    </a:cubicBezTo>
                    <a:cubicBezTo>
                      <a:pt x="0" y="12"/>
                      <a:pt x="1" y="12"/>
                      <a:pt x="1" y="12"/>
                    </a:cubicBezTo>
                    <a:cubicBezTo>
                      <a:pt x="1" y="12"/>
                      <a:pt x="2" y="12"/>
                      <a:pt x="2" y="12"/>
                    </a:cubicBezTo>
                    <a:cubicBezTo>
                      <a:pt x="3" y="12"/>
                      <a:pt x="2" y="13"/>
                      <a:pt x="2" y="13"/>
                    </a:cubicBezTo>
                    <a:cubicBezTo>
                      <a:pt x="3" y="13"/>
                      <a:pt x="3" y="13"/>
                      <a:pt x="3" y="14"/>
                    </a:cubicBezTo>
                    <a:cubicBezTo>
                      <a:pt x="3" y="14"/>
                      <a:pt x="3" y="15"/>
                      <a:pt x="3" y="15"/>
                    </a:cubicBezTo>
                    <a:cubicBezTo>
                      <a:pt x="3" y="16"/>
                      <a:pt x="3" y="16"/>
                      <a:pt x="3" y="16"/>
                    </a:cubicBezTo>
                    <a:cubicBezTo>
                      <a:pt x="3" y="17"/>
                      <a:pt x="3" y="17"/>
                      <a:pt x="3" y="18"/>
                    </a:cubicBezTo>
                    <a:cubicBezTo>
                      <a:pt x="3" y="18"/>
                      <a:pt x="3" y="18"/>
                      <a:pt x="3" y="18"/>
                    </a:cubicBezTo>
                    <a:cubicBezTo>
                      <a:pt x="3" y="18"/>
                      <a:pt x="3" y="17"/>
                      <a:pt x="4" y="17"/>
                    </a:cubicBezTo>
                    <a:cubicBezTo>
                      <a:pt x="4" y="17"/>
                      <a:pt x="4" y="17"/>
                      <a:pt x="5" y="17"/>
                    </a:cubicBezTo>
                    <a:cubicBezTo>
                      <a:pt x="5" y="17"/>
                      <a:pt x="5" y="16"/>
                      <a:pt x="6" y="16"/>
                    </a:cubicBezTo>
                    <a:cubicBezTo>
                      <a:pt x="6" y="16"/>
                      <a:pt x="6" y="16"/>
                      <a:pt x="7" y="16"/>
                    </a:cubicBezTo>
                    <a:cubicBezTo>
                      <a:pt x="7" y="16"/>
                      <a:pt x="8" y="16"/>
                      <a:pt x="8" y="16"/>
                    </a:cubicBezTo>
                    <a:cubicBezTo>
                      <a:pt x="8" y="16"/>
                      <a:pt x="8" y="15"/>
                      <a:pt x="9" y="15"/>
                    </a:cubicBezTo>
                    <a:cubicBezTo>
                      <a:pt x="9" y="15"/>
                      <a:pt x="9" y="15"/>
                      <a:pt x="10" y="15"/>
                    </a:cubicBezTo>
                    <a:cubicBezTo>
                      <a:pt x="11" y="15"/>
                      <a:pt x="11" y="15"/>
                      <a:pt x="12" y="15"/>
                    </a:cubicBezTo>
                    <a:cubicBezTo>
                      <a:pt x="13" y="15"/>
                      <a:pt x="13" y="15"/>
                      <a:pt x="14" y="15"/>
                    </a:cubicBezTo>
                    <a:cubicBezTo>
                      <a:pt x="14" y="15"/>
                      <a:pt x="14" y="16"/>
                      <a:pt x="15" y="16"/>
                    </a:cubicBezTo>
                    <a:cubicBezTo>
                      <a:pt x="15" y="16"/>
                      <a:pt x="15" y="16"/>
                      <a:pt x="15" y="16"/>
                    </a:cubicBezTo>
                    <a:cubicBezTo>
                      <a:pt x="15" y="15"/>
                      <a:pt x="15" y="15"/>
                      <a:pt x="15" y="15"/>
                    </a:cubicBezTo>
                    <a:cubicBezTo>
                      <a:pt x="15" y="14"/>
                      <a:pt x="15" y="14"/>
                      <a:pt x="14" y="14"/>
                    </a:cubicBezTo>
                    <a:cubicBezTo>
                      <a:pt x="14" y="13"/>
                      <a:pt x="14" y="13"/>
                      <a:pt x="14" y="12"/>
                    </a:cubicBezTo>
                    <a:cubicBezTo>
                      <a:pt x="14" y="12"/>
                      <a:pt x="14" y="11"/>
                      <a:pt x="14" y="11"/>
                    </a:cubicBezTo>
                    <a:cubicBezTo>
                      <a:pt x="14" y="10"/>
                      <a:pt x="14" y="10"/>
                      <a:pt x="14" y="10"/>
                    </a:cubicBezTo>
                    <a:cubicBezTo>
                      <a:pt x="15" y="9"/>
                      <a:pt x="15" y="9"/>
                      <a:pt x="15" y="9"/>
                    </a:cubicBezTo>
                    <a:cubicBezTo>
                      <a:pt x="15" y="8"/>
                      <a:pt x="15" y="8"/>
                      <a:pt x="15" y="7"/>
                    </a:cubicBezTo>
                    <a:cubicBezTo>
                      <a:pt x="15" y="7"/>
                      <a:pt x="14" y="6"/>
                      <a:pt x="15" y="6"/>
                    </a:cubicBezTo>
                    <a:cubicBezTo>
                      <a:pt x="15" y="5"/>
                      <a:pt x="15" y="5"/>
                      <a:pt x="15"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43"/>
              <p:cNvSpPr>
                <a:spLocks/>
              </p:cNvSpPr>
              <p:nvPr/>
            </p:nvSpPr>
            <p:spPr bwMode="auto">
              <a:xfrm>
                <a:off x="4205289" y="2351089"/>
                <a:ext cx="420688" cy="357188"/>
              </a:xfrm>
              <a:custGeom>
                <a:avLst/>
                <a:gdLst>
                  <a:gd name="T0" fmla="*/ 29 w 39"/>
                  <a:gd name="T1" fmla="*/ 30 h 33"/>
                  <a:gd name="T2" fmla="*/ 31 w 39"/>
                  <a:gd name="T3" fmla="*/ 30 h 33"/>
                  <a:gd name="T4" fmla="*/ 33 w 39"/>
                  <a:gd name="T5" fmla="*/ 29 h 33"/>
                  <a:gd name="T6" fmla="*/ 33 w 39"/>
                  <a:gd name="T7" fmla="*/ 28 h 33"/>
                  <a:gd name="T8" fmla="*/ 34 w 39"/>
                  <a:gd name="T9" fmla="*/ 26 h 33"/>
                  <a:gd name="T10" fmla="*/ 35 w 39"/>
                  <a:gd name="T11" fmla="*/ 23 h 33"/>
                  <a:gd name="T12" fmla="*/ 36 w 39"/>
                  <a:gd name="T13" fmla="*/ 22 h 33"/>
                  <a:gd name="T14" fmla="*/ 37 w 39"/>
                  <a:gd name="T15" fmla="*/ 21 h 33"/>
                  <a:gd name="T16" fmla="*/ 38 w 39"/>
                  <a:gd name="T17" fmla="*/ 19 h 33"/>
                  <a:gd name="T18" fmla="*/ 38 w 39"/>
                  <a:gd name="T19" fmla="*/ 13 h 33"/>
                  <a:gd name="T20" fmla="*/ 39 w 39"/>
                  <a:gd name="T21" fmla="*/ 9 h 33"/>
                  <a:gd name="T22" fmla="*/ 38 w 39"/>
                  <a:gd name="T23" fmla="*/ 8 h 33"/>
                  <a:gd name="T24" fmla="*/ 37 w 39"/>
                  <a:gd name="T25" fmla="*/ 7 h 33"/>
                  <a:gd name="T26" fmla="*/ 37 w 39"/>
                  <a:gd name="T27" fmla="*/ 4 h 33"/>
                  <a:gd name="T28" fmla="*/ 37 w 39"/>
                  <a:gd name="T29" fmla="*/ 2 h 33"/>
                  <a:gd name="T30" fmla="*/ 36 w 39"/>
                  <a:gd name="T31" fmla="*/ 2 h 33"/>
                  <a:gd name="T32" fmla="*/ 34 w 39"/>
                  <a:gd name="T33" fmla="*/ 2 h 33"/>
                  <a:gd name="T34" fmla="*/ 32 w 39"/>
                  <a:gd name="T35" fmla="*/ 1 h 33"/>
                  <a:gd name="T36" fmla="*/ 31 w 39"/>
                  <a:gd name="T37" fmla="*/ 0 h 33"/>
                  <a:gd name="T38" fmla="*/ 28 w 39"/>
                  <a:gd name="T39" fmla="*/ 1 h 33"/>
                  <a:gd name="T40" fmla="*/ 27 w 39"/>
                  <a:gd name="T41" fmla="*/ 2 h 33"/>
                  <a:gd name="T42" fmla="*/ 25 w 39"/>
                  <a:gd name="T43" fmla="*/ 4 h 33"/>
                  <a:gd name="T44" fmla="*/ 21 w 39"/>
                  <a:gd name="T45" fmla="*/ 7 h 33"/>
                  <a:gd name="T46" fmla="*/ 17 w 39"/>
                  <a:gd name="T47" fmla="*/ 10 h 33"/>
                  <a:gd name="T48" fmla="*/ 14 w 39"/>
                  <a:gd name="T49" fmla="*/ 12 h 33"/>
                  <a:gd name="T50" fmla="*/ 9 w 39"/>
                  <a:gd name="T51" fmla="*/ 13 h 33"/>
                  <a:gd name="T52" fmla="*/ 10 w 39"/>
                  <a:gd name="T53" fmla="*/ 14 h 33"/>
                  <a:gd name="T54" fmla="*/ 10 w 39"/>
                  <a:gd name="T55" fmla="*/ 17 h 33"/>
                  <a:gd name="T56" fmla="*/ 10 w 39"/>
                  <a:gd name="T57" fmla="*/ 21 h 33"/>
                  <a:gd name="T58" fmla="*/ 9 w 39"/>
                  <a:gd name="T59" fmla="*/ 23 h 33"/>
                  <a:gd name="T60" fmla="*/ 7 w 39"/>
                  <a:gd name="T61" fmla="*/ 23 h 33"/>
                  <a:gd name="T62" fmla="*/ 4 w 39"/>
                  <a:gd name="T63" fmla="*/ 24 h 33"/>
                  <a:gd name="T64" fmla="*/ 2 w 39"/>
                  <a:gd name="T65" fmla="*/ 24 h 33"/>
                  <a:gd name="T66" fmla="*/ 0 w 39"/>
                  <a:gd name="T67" fmla="*/ 25 h 33"/>
                  <a:gd name="T68" fmla="*/ 0 w 39"/>
                  <a:gd name="T69" fmla="*/ 26 h 33"/>
                  <a:gd name="T70" fmla="*/ 2 w 39"/>
                  <a:gd name="T71" fmla="*/ 28 h 33"/>
                  <a:gd name="T72" fmla="*/ 2 w 39"/>
                  <a:gd name="T73" fmla="*/ 30 h 33"/>
                  <a:gd name="T74" fmla="*/ 4 w 39"/>
                  <a:gd name="T75" fmla="*/ 31 h 33"/>
                  <a:gd name="T76" fmla="*/ 5 w 39"/>
                  <a:gd name="T77" fmla="*/ 31 h 33"/>
                  <a:gd name="T78" fmla="*/ 5 w 39"/>
                  <a:gd name="T79" fmla="*/ 33 h 33"/>
                  <a:gd name="T80" fmla="*/ 7 w 39"/>
                  <a:gd name="T81" fmla="*/ 32 h 33"/>
                  <a:gd name="T82" fmla="*/ 8 w 39"/>
                  <a:gd name="T83" fmla="*/ 33 h 33"/>
                  <a:gd name="T84" fmla="*/ 8 w 39"/>
                  <a:gd name="T85" fmla="*/ 32 h 33"/>
                  <a:gd name="T86" fmla="*/ 10 w 39"/>
                  <a:gd name="T87" fmla="*/ 30 h 33"/>
                  <a:gd name="T88" fmla="*/ 11 w 39"/>
                  <a:gd name="T89" fmla="*/ 28 h 33"/>
                  <a:gd name="T90" fmla="*/ 13 w 39"/>
                  <a:gd name="T91" fmla="*/ 28 h 33"/>
                  <a:gd name="T92" fmla="*/ 14 w 39"/>
                  <a:gd name="T93" fmla="*/ 28 h 33"/>
                  <a:gd name="T94" fmla="*/ 16 w 39"/>
                  <a:gd name="T95" fmla="*/ 29 h 33"/>
                  <a:gd name="T96" fmla="*/ 18 w 39"/>
                  <a:gd name="T97" fmla="*/ 30 h 33"/>
                  <a:gd name="T98" fmla="*/ 20 w 39"/>
                  <a:gd name="T99" fmla="*/ 29 h 33"/>
                  <a:gd name="T100" fmla="*/ 22 w 39"/>
                  <a:gd name="T101" fmla="*/ 31 h 33"/>
                  <a:gd name="T102" fmla="*/ 24 w 39"/>
                  <a:gd name="T103" fmla="*/ 30 h 33"/>
                  <a:gd name="T104" fmla="*/ 26 w 39"/>
                  <a:gd name="T105" fmla="*/ 29 h 33"/>
                  <a:gd name="T106" fmla="*/ 28 w 39"/>
                  <a:gd name="T10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3">
                    <a:moveTo>
                      <a:pt x="28" y="29"/>
                    </a:moveTo>
                    <a:cubicBezTo>
                      <a:pt x="28" y="30"/>
                      <a:pt x="28" y="30"/>
                      <a:pt x="29" y="30"/>
                    </a:cubicBezTo>
                    <a:cubicBezTo>
                      <a:pt x="29" y="30"/>
                      <a:pt x="29" y="30"/>
                      <a:pt x="30" y="30"/>
                    </a:cubicBezTo>
                    <a:cubicBezTo>
                      <a:pt x="30" y="30"/>
                      <a:pt x="30" y="30"/>
                      <a:pt x="31" y="30"/>
                    </a:cubicBezTo>
                    <a:cubicBezTo>
                      <a:pt x="31" y="29"/>
                      <a:pt x="31" y="29"/>
                      <a:pt x="32" y="29"/>
                    </a:cubicBezTo>
                    <a:cubicBezTo>
                      <a:pt x="32" y="29"/>
                      <a:pt x="32" y="29"/>
                      <a:pt x="33" y="29"/>
                    </a:cubicBezTo>
                    <a:cubicBezTo>
                      <a:pt x="33" y="29"/>
                      <a:pt x="33" y="29"/>
                      <a:pt x="33" y="28"/>
                    </a:cubicBezTo>
                    <a:cubicBezTo>
                      <a:pt x="33" y="28"/>
                      <a:pt x="33" y="28"/>
                      <a:pt x="33" y="28"/>
                    </a:cubicBezTo>
                    <a:cubicBezTo>
                      <a:pt x="33" y="28"/>
                      <a:pt x="33" y="28"/>
                      <a:pt x="34" y="27"/>
                    </a:cubicBezTo>
                    <a:cubicBezTo>
                      <a:pt x="34" y="27"/>
                      <a:pt x="34" y="27"/>
                      <a:pt x="34" y="26"/>
                    </a:cubicBezTo>
                    <a:cubicBezTo>
                      <a:pt x="34" y="26"/>
                      <a:pt x="34" y="25"/>
                      <a:pt x="34" y="25"/>
                    </a:cubicBezTo>
                    <a:cubicBezTo>
                      <a:pt x="34" y="24"/>
                      <a:pt x="34" y="24"/>
                      <a:pt x="35" y="23"/>
                    </a:cubicBezTo>
                    <a:cubicBezTo>
                      <a:pt x="35" y="23"/>
                      <a:pt x="35" y="23"/>
                      <a:pt x="35" y="23"/>
                    </a:cubicBezTo>
                    <a:cubicBezTo>
                      <a:pt x="36" y="23"/>
                      <a:pt x="36" y="22"/>
                      <a:pt x="36" y="22"/>
                    </a:cubicBezTo>
                    <a:cubicBezTo>
                      <a:pt x="36" y="22"/>
                      <a:pt x="36" y="21"/>
                      <a:pt x="36" y="21"/>
                    </a:cubicBezTo>
                    <a:cubicBezTo>
                      <a:pt x="36" y="21"/>
                      <a:pt x="37" y="21"/>
                      <a:pt x="37" y="21"/>
                    </a:cubicBezTo>
                    <a:cubicBezTo>
                      <a:pt x="37" y="20"/>
                      <a:pt x="37" y="20"/>
                      <a:pt x="38" y="20"/>
                    </a:cubicBezTo>
                    <a:cubicBezTo>
                      <a:pt x="38" y="20"/>
                      <a:pt x="38" y="20"/>
                      <a:pt x="38" y="19"/>
                    </a:cubicBezTo>
                    <a:cubicBezTo>
                      <a:pt x="39" y="18"/>
                      <a:pt x="39" y="18"/>
                      <a:pt x="39" y="17"/>
                    </a:cubicBezTo>
                    <a:cubicBezTo>
                      <a:pt x="39" y="16"/>
                      <a:pt x="38" y="14"/>
                      <a:pt x="38" y="13"/>
                    </a:cubicBezTo>
                    <a:cubicBezTo>
                      <a:pt x="38" y="12"/>
                      <a:pt x="38" y="12"/>
                      <a:pt x="39" y="11"/>
                    </a:cubicBezTo>
                    <a:cubicBezTo>
                      <a:pt x="39" y="10"/>
                      <a:pt x="39" y="10"/>
                      <a:pt x="39" y="9"/>
                    </a:cubicBezTo>
                    <a:cubicBezTo>
                      <a:pt x="39" y="9"/>
                      <a:pt x="39" y="9"/>
                      <a:pt x="39" y="9"/>
                    </a:cubicBezTo>
                    <a:cubicBezTo>
                      <a:pt x="39" y="8"/>
                      <a:pt x="38" y="8"/>
                      <a:pt x="38" y="8"/>
                    </a:cubicBezTo>
                    <a:cubicBezTo>
                      <a:pt x="38" y="8"/>
                      <a:pt x="38" y="8"/>
                      <a:pt x="38" y="7"/>
                    </a:cubicBezTo>
                    <a:cubicBezTo>
                      <a:pt x="38" y="7"/>
                      <a:pt x="38" y="7"/>
                      <a:pt x="37" y="7"/>
                    </a:cubicBezTo>
                    <a:cubicBezTo>
                      <a:pt x="37" y="6"/>
                      <a:pt x="37" y="6"/>
                      <a:pt x="37" y="5"/>
                    </a:cubicBezTo>
                    <a:cubicBezTo>
                      <a:pt x="37" y="5"/>
                      <a:pt x="37" y="5"/>
                      <a:pt x="37" y="4"/>
                    </a:cubicBezTo>
                    <a:cubicBezTo>
                      <a:pt x="37" y="4"/>
                      <a:pt x="37" y="3"/>
                      <a:pt x="37" y="3"/>
                    </a:cubicBezTo>
                    <a:cubicBezTo>
                      <a:pt x="37" y="3"/>
                      <a:pt x="37" y="3"/>
                      <a:pt x="37" y="2"/>
                    </a:cubicBezTo>
                    <a:cubicBezTo>
                      <a:pt x="37" y="2"/>
                      <a:pt x="37" y="2"/>
                      <a:pt x="37" y="2"/>
                    </a:cubicBezTo>
                    <a:cubicBezTo>
                      <a:pt x="36" y="2"/>
                      <a:pt x="36" y="2"/>
                      <a:pt x="36" y="2"/>
                    </a:cubicBezTo>
                    <a:cubicBezTo>
                      <a:pt x="36" y="3"/>
                      <a:pt x="35" y="3"/>
                      <a:pt x="35" y="3"/>
                    </a:cubicBezTo>
                    <a:cubicBezTo>
                      <a:pt x="35" y="3"/>
                      <a:pt x="35" y="2"/>
                      <a:pt x="34" y="2"/>
                    </a:cubicBezTo>
                    <a:cubicBezTo>
                      <a:pt x="34" y="2"/>
                      <a:pt x="34" y="2"/>
                      <a:pt x="34" y="1"/>
                    </a:cubicBezTo>
                    <a:cubicBezTo>
                      <a:pt x="33" y="1"/>
                      <a:pt x="33" y="1"/>
                      <a:pt x="32" y="1"/>
                    </a:cubicBezTo>
                    <a:cubicBezTo>
                      <a:pt x="32" y="1"/>
                      <a:pt x="32" y="1"/>
                      <a:pt x="31" y="1"/>
                    </a:cubicBezTo>
                    <a:cubicBezTo>
                      <a:pt x="31" y="1"/>
                      <a:pt x="31" y="0"/>
                      <a:pt x="31" y="0"/>
                    </a:cubicBezTo>
                    <a:cubicBezTo>
                      <a:pt x="30" y="0"/>
                      <a:pt x="30" y="0"/>
                      <a:pt x="29" y="0"/>
                    </a:cubicBezTo>
                    <a:cubicBezTo>
                      <a:pt x="29" y="0"/>
                      <a:pt x="29" y="1"/>
                      <a:pt x="28" y="1"/>
                    </a:cubicBezTo>
                    <a:cubicBezTo>
                      <a:pt x="28" y="1"/>
                      <a:pt x="28" y="1"/>
                      <a:pt x="28" y="1"/>
                    </a:cubicBezTo>
                    <a:cubicBezTo>
                      <a:pt x="27" y="2"/>
                      <a:pt x="27" y="2"/>
                      <a:pt x="27" y="2"/>
                    </a:cubicBezTo>
                    <a:cubicBezTo>
                      <a:pt x="26" y="2"/>
                      <a:pt x="26" y="2"/>
                      <a:pt x="26" y="3"/>
                    </a:cubicBezTo>
                    <a:cubicBezTo>
                      <a:pt x="25" y="3"/>
                      <a:pt x="25" y="3"/>
                      <a:pt x="25" y="4"/>
                    </a:cubicBezTo>
                    <a:cubicBezTo>
                      <a:pt x="24" y="5"/>
                      <a:pt x="23" y="4"/>
                      <a:pt x="22" y="5"/>
                    </a:cubicBezTo>
                    <a:cubicBezTo>
                      <a:pt x="21" y="5"/>
                      <a:pt x="21" y="6"/>
                      <a:pt x="21" y="7"/>
                    </a:cubicBezTo>
                    <a:cubicBezTo>
                      <a:pt x="20" y="7"/>
                      <a:pt x="19" y="8"/>
                      <a:pt x="18" y="8"/>
                    </a:cubicBezTo>
                    <a:cubicBezTo>
                      <a:pt x="18" y="9"/>
                      <a:pt x="17" y="9"/>
                      <a:pt x="17" y="10"/>
                    </a:cubicBezTo>
                    <a:cubicBezTo>
                      <a:pt x="16" y="10"/>
                      <a:pt x="15" y="11"/>
                      <a:pt x="15" y="11"/>
                    </a:cubicBezTo>
                    <a:cubicBezTo>
                      <a:pt x="14" y="11"/>
                      <a:pt x="14" y="12"/>
                      <a:pt x="14" y="12"/>
                    </a:cubicBezTo>
                    <a:cubicBezTo>
                      <a:pt x="13" y="12"/>
                      <a:pt x="13" y="12"/>
                      <a:pt x="12" y="12"/>
                    </a:cubicBezTo>
                    <a:cubicBezTo>
                      <a:pt x="11" y="12"/>
                      <a:pt x="10" y="13"/>
                      <a:pt x="9" y="13"/>
                    </a:cubicBezTo>
                    <a:cubicBezTo>
                      <a:pt x="10" y="13"/>
                      <a:pt x="10" y="13"/>
                      <a:pt x="10" y="13"/>
                    </a:cubicBezTo>
                    <a:cubicBezTo>
                      <a:pt x="10" y="14"/>
                      <a:pt x="10" y="14"/>
                      <a:pt x="10" y="14"/>
                    </a:cubicBezTo>
                    <a:cubicBezTo>
                      <a:pt x="10" y="15"/>
                      <a:pt x="10" y="16"/>
                      <a:pt x="10" y="17"/>
                    </a:cubicBezTo>
                    <a:cubicBezTo>
                      <a:pt x="10" y="17"/>
                      <a:pt x="10" y="17"/>
                      <a:pt x="10" y="17"/>
                    </a:cubicBezTo>
                    <a:cubicBezTo>
                      <a:pt x="10" y="18"/>
                      <a:pt x="10" y="19"/>
                      <a:pt x="10" y="20"/>
                    </a:cubicBezTo>
                    <a:cubicBezTo>
                      <a:pt x="10" y="20"/>
                      <a:pt x="10" y="21"/>
                      <a:pt x="10" y="21"/>
                    </a:cubicBezTo>
                    <a:cubicBezTo>
                      <a:pt x="10" y="22"/>
                      <a:pt x="10" y="22"/>
                      <a:pt x="9" y="22"/>
                    </a:cubicBezTo>
                    <a:cubicBezTo>
                      <a:pt x="9" y="23"/>
                      <a:pt x="9" y="23"/>
                      <a:pt x="9" y="23"/>
                    </a:cubicBezTo>
                    <a:cubicBezTo>
                      <a:pt x="9" y="23"/>
                      <a:pt x="8" y="23"/>
                      <a:pt x="8" y="24"/>
                    </a:cubicBezTo>
                    <a:cubicBezTo>
                      <a:pt x="8" y="24"/>
                      <a:pt x="7" y="23"/>
                      <a:pt x="7" y="23"/>
                    </a:cubicBezTo>
                    <a:cubicBezTo>
                      <a:pt x="6" y="23"/>
                      <a:pt x="6" y="24"/>
                      <a:pt x="6" y="24"/>
                    </a:cubicBezTo>
                    <a:cubicBezTo>
                      <a:pt x="5" y="24"/>
                      <a:pt x="5" y="24"/>
                      <a:pt x="4" y="24"/>
                    </a:cubicBezTo>
                    <a:cubicBezTo>
                      <a:pt x="4" y="24"/>
                      <a:pt x="3" y="24"/>
                      <a:pt x="3" y="24"/>
                    </a:cubicBezTo>
                    <a:cubicBezTo>
                      <a:pt x="3" y="24"/>
                      <a:pt x="3" y="24"/>
                      <a:pt x="2" y="24"/>
                    </a:cubicBezTo>
                    <a:cubicBezTo>
                      <a:pt x="2" y="25"/>
                      <a:pt x="2" y="25"/>
                      <a:pt x="1" y="25"/>
                    </a:cubicBezTo>
                    <a:cubicBezTo>
                      <a:pt x="1" y="25"/>
                      <a:pt x="1" y="25"/>
                      <a:pt x="0" y="25"/>
                    </a:cubicBezTo>
                    <a:cubicBezTo>
                      <a:pt x="0" y="25"/>
                      <a:pt x="0" y="25"/>
                      <a:pt x="0" y="25"/>
                    </a:cubicBezTo>
                    <a:cubicBezTo>
                      <a:pt x="0" y="25"/>
                      <a:pt x="0" y="26"/>
                      <a:pt x="0" y="26"/>
                    </a:cubicBezTo>
                    <a:cubicBezTo>
                      <a:pt x="0" y="26"/>
                      <a:pt x="0" y="27"/>
                      <a:pt x="1" y="27"/>
                    </a:cubicBezTo>
                    <a:cubicBezTo>
                      <a:pt x="1" y="28"/>
                      <a:pt x="1" y="28"/>
                      <a:pt x="2" y="28"/>
                    </a:cubicBezTo>
                    <a:cubicBezTo>
                      <a:pt x="2" y="28"/>
                      <a:pt x="2" y="28"/>
                      <a:pt x="2" y="29"/>
                    </a:cubicBezTo>
                    <a:cubicBezTo>
                      <a:pt x="3" y="29"/>
                      <a:pt x="2" y="29"/>
                      <a:pt x="2" y="30"/>
                    </a:cubicBezTo>
                    <a:cubicBezTo>
                      <a:pt x="2" y="30"/>
                      <a:pt x="2" y="31"/>
                      <a:pt x="2" y="31"/>
                    </a:cubicBezTo>
                    <a:cubicBezTo>
                      <a:pt x="3" y="31"/>
                      <a:pt x="3" y="31"/>
                      <a:pt x="4" y="31"/>
                    </a:cubicBezTo>
                    <a:cubicBezTo>
                      <a:pt x="4" y="31"/>
                      <a:pt x="4" y="31"/>
                      <a:pt x="5" y="31"/>
                    </a:cubicBezTo>
                    <a:cubicBezTo>
                      <a:pt x="5" y="31"/>
                      <a:pt x="5" y="31"/>
                      <a:pt x="5" y="31"/>
                    </a:cubicBezTo>
                    <a:cubicBezTo>
                      <a:pt x="5" y="32"/>
                      <a:pt x="5" y="32"/>
                      <a:pt x="5" y="32"/>
                    </a:cubicBezTo>
                    <a:cubicBezTo>
                      <a:pt x="5" y="33"/>
                      <a:pt x="5" y="33"/>
                      <a:pt x="5" y="33"/>
                    </a:cubicBezTo>
                    <a:cubicBezTo>
                      <a:pt x="5" y="32"/>
                      <a:pt x="6" y="32"/>
                      <a:pt x="6" y="32"/>
                    </a:cubicBezTo>
                    <a:cubicBezTo>
                      <a:pt x="6" y="32"/>
                      <a:pt x="6" y="32"/>
                      <a:pt x="7" y="32"/>
                    </a:cubicBezTo>
                    <a:cubicBezTo>
                      <a:pt x="7" y="32"/>
                      <a:pt x="7" y="33"/>
                      <a:pt x="7" y="33"/>
                    </a:cubicBezTo>
                    <a:cubicBezTo>
                      <a:pt x="8" y="33"/>
                      <a:pt x="8" y="33"/>
                      <a:pt x="8" y="33"/>
                    </a:cubicBezTo>
                    <a:cubicBezTo>
                      <a:pt x="8" y="33"/>
                      <a:pt x="8" y="33"/>
                      <a:pt x="8" y="33"/>
                    </a:cubicBezTo>
                    <a:cubicBezTo>
                      <a:pt x="8" y="32"/>
                      <a:pt x="8" y="32"/>
                      <a:pt x="8" y="32"/>
                    </a:cubicBezTo>
                    <a:cubicBezTo>
                      <a:pt x="8" y="31"/>
                      <a:pt x="9" y="31"/>
                      <a:pt x="9" y="31"/>
                    </a:cubicBezTo>
                    <a:cubicBezTo>
                      <a:pt x="10" y="31"/>
                      <a:pt x="9" y="30"/>
                      <a:pt x="10" y="30"/>
                    </a:cubicBezTo>
                    <a:cubicBezTo>
                      <a:pt x="10" y="29"/>
                      <a:pt x="10" y="29"/>
                      <a:pt x="10" y="29"/>
                    </a:cubicBezTo>
                    <a:cubicBezTo>
                      <a:pt x="10" y="29"/>
                      <a:pt x="11" y="28"/>
                      <a:pt x="11" y="28"/>
                    </a:cubicBezTo>
                    <a:cubicBezTo>
                      <a:pt x="11" y="28"/>
                      <a:pt x="12" y="28"/>
                      <a:pt x="12" y="28"/>
                    </a:cubicBezTo>
                    <a:cubicBezTo>
                      <a:pt x="12" y="28"/>
                      <a:pt x="12" y="28"/>
                      <a:pt x="13" y="28"/>
                    </a:cubicBezTo>
                    <a:cubicBezTo>
                      <a:pt x="13" y="28"/>
                      <a:pt x="13" y="27"/>
                      <a:pt x="13" y="28"/>
                    </a:cubicBezTo>
                    <a:cubicBezTo>
                      <a:pt x="14" y="28"/>
                      <a:pt x="14" y="28"/>
                      <a:pt x="14" y="28"/>
                    </a:cubicBezTo>
                    <a:cubicBezTo>
                      <a:pt x="14" y="28"/>
                      <a:pt x="14" y="29"/>
                      <a:pt x="15" y="29"/>
                    </a:cubicBezTo>
                    <a:cubicBezTo>
                      <a:pt x="15" y="29"/>
                      <a:pt x="15" y="29"/>
                      <a:pt x="16" y="29"/>
                    </a:cubicBezTo>
                    <a:cubicBezTo>
                      <a:pt x="16" y="29"/>
                      <a:pt x="16" y="30"/>
                      <a:pt x="16" y="30"/>
                    </a:cubicBezTo>
                    <a:cubicBezTo>
                      <a:pt x="17" y="30"/>
                      <a:pt x="17" y="30"/>
                      <a:pt x="18" y="30"/>
                    </a:cubicBezTo>
                    <a:cubicBezTo>
                      <a:pt x="18" y="30"/>
                      <a:pt x="18" y="29"/>
                      <a:pt x="19" y="29"/>
                    </a:cubicBezTo>
                    <a:cubicBezTo>
                      <a:pt x="19" y="29"/>
                      <a:pt x="19" y="29"/>
                      <a:pt x="20" y="29"/>
                    </a:cubicBezTo>
                    <a:cubicBezTo>
                      <a:pt x="20" y="29"/>
                      <a:pt x="20" y="30"/>
                      <a:pt x="21" y="30"/>
                    </a:cubicBezTo>
                    <a:cubicBezTo>
                      <a:pt x="21" y="30"/>
                      <a:pt x="21" y="30"/>
                      <a:pt x="22" y="31"/>
                    </a:cubicBezTo>
                    <a:cubicBezTo>
                      <a:pt x="22" y="31"/>
                      <a:pt x="22" y="31"/>
                      <a:pt x="23" y="31"/>
                    </a:cubicBezTo>
                    <a:cubicBezTo>
                      <a:pt x="23" y="31"/>
                      <a:pt x="23" y="31"/>
                      <a:pt x="24" y="30"/>
                    </a:cubicBezTo>
                    <a:cubicBezTo>
                      <a:pt x="24" y="30"/>
                      <a:pt x="24" y="30"/>
                      <a:pt x="25" y="30"/>
                    </a:cubicBezTo>
                    <a:cubicBezTo>
                      <a:pt x="25" y="29"/>
                      <a:pt x="25" y="29"/>
                      <a:pt x="26" y="29"/>
                    </a:cubicBezTo>
                    <a:cubicBezTo>
                      <a:pt x="26" y="29"/>
                      <a:pt x="27" y="29"/>
                      <a:pt x="27" y="29"/>
                    </a:cubicBezTo>
                    <a:cubicBezTo>
                      <a:pt x="27" y="29"/>
                      <a:pt x="28" y="29"/>
                      <a:pt x="28" y="2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44"/>
              <p:cNvSpPr>
                <a:spLocks/>
              </p:cNvSpPr>
              <p:nvPr/>
            </p:nvSpPr>
            <p:spPr bwMode="auto">
              <a:xfrm>
                <a:off x="4992689" y="3151189"/>
                <a:ext cx="42863" cy="65088"/>
              </a:xfrm>
              <a:custGeom>
                <a:avLst/>
                <a:gdLst>
                  <a:gd name="T0" fmla="*/ 3 w 4"/>
                  <a:gd name="T1" fmla="*/ 1 h 6"/>
                  <a:gd name="T2" fmla="*/ 3 w 4"/>
                  <a:gd name="T3" fmla="*/ 0 h 6"/>
                  <a:gd name="T4" fmla="*/ 2 w 4"/>
                  <a:gd name="T5" fmla="*/ 1 h 6"/>
                  <a:gd name="T6" fmla="*/ 2 w 4"/>
                  <a:gd name="T7" fmla="*/ 1 h 6"/>
                  <a:gd name="T8" fmla="*/ 1 w 4"/>
                  <a:gd name="T9" fmla="*/ 2 h 6"/>
                  <a:gd name="T10" fmla="*/ 0 w 4"/>
                  <a:gd name="T11" fmla="*/ 1 h 6"/>
                  <a:gd name="T12" fmla="*/ 0 w 4"/>
                  <a:gd name="T13" fmla="*/ 2 h 6"/>
                  <a:gd name="T14" fmla="*/ 0 w 4"/>
                  <a:gd name="T15" fmla="*/ 2 h 6"/>
                  <a:gd name="T16" fmla="*/ 0 w 4"/>
                  <a:gd name="T17" fmla="*/ 3 h 6"/>
                  <a:gd name="T18" fmla="*/ 0 w 4"/>
                  <a:gd name="T19" fmla="*/ 4 h 6"/>
                  <a:gd name="T20" fmla="*/ 0 w 4"/>
                  <a:gd name="T21" fmla="*/ 4 h 6"/>
                  <a:gd name="T22" fmla="*/ 0 w 4"/>
                  <a:gd name="T23" fmla="*/ 4 h 6"/>
                  <a:gd name="T24" fmla="*/ 1 w 4"/>
                  <a:gd name="T25" fmla="*/ 5 h 6"/>
                  <a:gd name="T26" fmla="*/ 1 w 4"/>
                  <a:gd name="T27" fmla="*/ 6 h 6"/>
                  <a:gd name="T28" fmla="*/ 2 w 4"/>
                  <a:gd name="T29" fmla="*/ 6 h 6"/>
                  <a:gd name="T30" fmla="*/ 2 w 4"/>
                  <a:gd name="T31" fmla="*/ 6 h 6"/>
                  <a:gd name="T32" fmla="*/ 3 w 4"/>
                  <a:gd name="T33" fmla="*/ 5 h 6"/>
                  <a:gd name="T34" fmla="*/ 3 w 4"/>
                  <a:gd name="T35" fmla="*/ 4 h 6"/>
                  <a:gd name="T36" fmla="*/ 3 w 4"/>
                  <a:gd name="T37" fmla="*/ 3 h 6"/>
                  <a:gd name="T38" fmla="*/ 4 w 4"/>
                  <a:gd name="T39" fmla="*/ 2 h 6"/>
                  <a:gd name="T40" fmla="*/ 4 w 4"/>
                  <a:gd name="T41" fmla="*/ 2 h 6"/>
                  <a:gd name="T42" fmla="*/ 3 w 4"/>
                  <a:gd name="T4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6">
                    <a:moveTo>
                      <a:pt x="3" y="1"/>
                    </a:moveTo>
                    <a:cubicBezTo>
                      <a:pt x="3" y="0"/>
                      <a:pt x="3" y="0"/>
                      <a:pt x="3" y="0"/>
                    </a:cubicBezTo>
                    <a:cubicBezTo>
                      <a:pt x="3" y="0"/>
                      <a:pt x="3" y="0"/>
                      <a:pt x="2" y="1"/>
                    </a:cubicBezTo>
                    <a:cubicBezTo>
                      <a:pt x="2" y="1"/>
                      <a:pt x="2" y="1"/>
                      <a:pt x="2" y="1"/>
                    </a:cubicBezTo>
                    <a:cubicBezTo>
                      <a:pt x="2" y="1"/>
                      <a:pt x="1" y="2"/>
                      <a:pt x="1" y="2"/>
                    </a:cubicBezTo>
                    <a:cubicBezTo>
                      <a:pt x="1" y="2"/>
                      <a:pt x="1"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0" y="4"/>
                      <a:pt x="0" y="4"/>
                    </a:cubicBezTo>
                    <a:cubicBezTo>
                      <a:pt x="1" y="4"/>
                      <a:pt x="1" y="4"/>
                      <a:pt x="1" y="5"/>
                    </a:cubicBezTo>
                    <a:cubicBezTo>
                      <a:pt x="1" y="5"/>
                      <a:pt x="1" y="5"/>
                      <a:pt x="1" y="6"/>
                    </a:cubicBezTo>
                    <a:cubicBezTo>
                      <a:pt x="1" y="6"/>
                      <a:pt x="1" y="6"/>
                      <a:pt x="2" y="6"/>
                    </a:cubicBezTo>
                    <a:cubicBezTo>
                      <a:pt x="2" y="6"/>
                      <a:pt x="2" y="6"/>
                      <a:pt x="2" y="6"/>
                    </a:cubicBezTo>
                    <a:cubicBezTo>
                      <a:pt x="3" y="6"/>
                      <a:pt x="3" y="6"/>
                      <a:pt x="3" y="5"/>
                    </a:cubicBezTo>
                    <a:cubicBezTo>
                      <a:pt x="3" y="5"/>
                      <a:pt x="3" y="5"/>
                      <a:pt x="3" y="4"/>
                    </a:cubicBezTo>
                    <a:cubicBezTo>
                      <a:pt x="3" y="4"/>
                      <a:pt x="3" y="4"/>
                      <a:pt x="3" y="3"/>
                    </a:cubicBezTo>
                    <a:cubicBezTo>
                      <a:pt x="4" y="3"/>
                      <a:pt x="4" y="3"/>
                      <a:pt x="4" y="2"/>
                    </a:cubicBezTo>
                    <a:cubicBezTo>
                      <a:pt x="4" y="2"/>
                      <a:pt x="4" y="2"/>
                      <a:pt x="4" y="2"/>
                    </a:cubicBezTo>
                    <a:cubicBezTo>
                      <a:pt x="3" y="1"/>
                      <a:pt x="3" y="1"/>
                      <a:pt x="3"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45"/>
              <p:cNvSpPr>
                <a:spLocks/>
              </p:cNvSpPr>
              <p:nvPr/>
            </p:nvSpPr>
            <p:spPr bwMode="auto">
              <a:xfrm>
                <a:off x="5003801" y="3216276"/>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46"/>
              <p:cNvSpPr>
                <a:spLocks/>
              </p:cNvSpPr>
              <p:nvPr/>
            </p:nvSpPr>
            <p:spPr bwMode="auto">
              <a:xfrm>
                <a:off x="4787901" y="3335339"/>
                <a:ext cx="323850" cy="312738"/>
              </a:xfrm>
              <a:custGeom>
                <a:avLst/>
                <a:gdLst>
                  <a:gd name="T0" fmla="*/ 29 w 30"/>
                  <a:gd name="T1" fmla="*/ 5 h 29"/>
                  <a:gd name="T2" fmla="*/ 28 w 30"/>
                  <a:gd name="T3" fmla="*/ 4 h 29"/>
                  <a:gd name="T4" fmla="*/ 27 w 30"/>
                  <a:gd name="T5" fmla="*/ 3 h 29"/>
                  <a:gd name="T6" fmla="*/ 24 w 30"/>
                  <a:gd name="T7" fmla="*/ 2 h 29"/>
                  <a:gd name="T8" fmla="*/ 23 w 30"/>
                  <a:gd name="T9" fmla="*/ 2 h 29"/>
                  <a:gd name="T10" fmla="*/ 23 w 30"/>
                  <a:gd name="T11" fmla="*/ 1 h 29"/>
                  <a:gd name="T12" fmla="*/ 22 w 30"/>
                  <a:gd name="T13" fmla="*/ 0 h 29"/>
                  <a:gd name="T14" fmla="*/ 21 w 30"/>
                  <a:gd name="T15" fmla="*/ 0 h 29"/>
                  <a:gd name="T16" fmla="*/ 18 w 30"/>
                  <a:gd name="T17" fmla="*/ 1 h 29"/>
                  <a:gd name="T18" fmla="*/ 16 w 30"/>
                  <a:gd name="T19" fmla="*/ 3 h 29"/>
                  <a:gd name="T20" fmla="*/ 17 w 30"/>
                  <a:gd name="T21" fmla="*/ 5 h 29"/>
                  <a:gd name="T22" fmla="*/ 17 w 30"/>
                  <a:gd name="T23" fmla="*/ 7 h 29"/>
                  <a:gd name="T24" fmla="*/ 17 w 30"/>
                  <a:gd name="T25" fmla="*/ 11 h 29"/>
                  <a:gd name="T26" fmla="*/ 18 w 30"/>
                  <a:gd name="T27" fmla="*/ 13 h 29"/>
                  <a:gd name="T28" fmla="*/ 16 w 30"/>
                  <a:gd name="T29" fmla="*/ 14 h 29"/>
                  <a:gd name="T30" fmla="*/ 14 w 30"/>
                  <a:gd name="T31" fmla="*/ 11 h 29"/>
                  <a:gd name="T32" fmla="*/ 13 w 30"/>
                  <a:gd name="T33" fmla="*/ 10 h 29"/>
                  <a:gd name="T34" fmla="*/ 11 w 30"/>
                  <a:gd name="T35" fmla="*/ 11 h 29"/>
                  <a:gd name="T36" fmla="*/ 9 w 30"/>
                  <a:gd name="T37" fmla="*/ 10 h 29"/>
                  <a:gd name="T38" fmla="*/ 8 w 30"/>
                  <a:gd name="T39" fmla="*/ 9 h 29"/>
                  <a:gd name="T40" fmla="*/ 6 w 30"/>
                  <a:gd name="T41" fmla="*/ 9 h 29"/>
                  <a:gd name="T42" fmla="*/ 5 w 30"/>
                  <a:gd name="T43" fmla="*/ 8 h 29"/>
                  <a:gd name="T44" fmla="*/ 5 w 30"/>
                  <a:gd name="T45" fmla="*/ 11 h 29"/>
                  <a:gd name="T46" fmla="*/ 5 w 30"/>
                  <a:gd name="T47" fmla="*/ 14 h 29"/>
                  <a:gd name="T48" fmla="*/ 3 w 30"/>
                  <a:gd name="T49" fmla="*/ 14 h 29"/>
                  <a:gd name="T50" fmla="*/ 0 w 30"/>
                  <a:gd name="T51" fmla="*/ 14 h 29"/>
                  <a:gd name="T52" fmla="*/ 0 w 30"/>
                  <a:gd name="T53" fmla="*/ 15 h 29"/>
                  <a:gd name="T54" fmla="*/ 0 w 30"/>
                  <a:gd name="T55" fmla="*/ 20 h 29"/>
                  <a:gd name="T56" fmla="*/ 3 w 30"/>
                  <a:gd name="T57" fmla="*/ 27 h 29"/>
                  <a:gd name="T58" fmla="*/ 4 w 30"/>
                  <a:gd name="T59" fmla="*/ 27 h 29"/>
                  <a:gd name="T60" fmla="*/ 6 w 30"/>
                  <a:gd name="T61" fmla="*/ 27 h 29"/>
                  <a:gd name="T62" fmla="*/ 8 w 30"/>
                  <a:gd name="T63" fmla="*/ 28 h 29"/>
                  <a:gd name="T64" fmla="*/ 10 w 30"/>
                  <a:gd name="T65" fmla="*/ 28 h 29"/>
                  <a:gd name="T66" fmla="*/ 11 w 30"/>
                  <a:gd name="T67" fmla="*/ 29 h 29"/>
                  <a:gd name="T68" fmla="*/ 12 w 30"/>
                  <a:gd name="T69" fmla="*/ 29 h 29"/>
                  <a:gd name="T70" fmla="*/ 13 w 30"/>
                  <a:gd name="T71" fmla="*/ 27 h 29"/>
                  <a:gd name="T72" fmla="*/ 15 w 30"/>
                  <a:gd name="T73" fmla="*/ 26 h 29"/>
                  <a:gd name="T74" fmla="*/ 16 w 30"/>
                  <a:gd name="T75" fmla="*/ 25 h 29"/>
                  <a:gd name="T76" fmla="*/ 17 w 30"/>
                  <a:gd name="T77" fmla="*/ 23 h 29"/>
                  <a:gd name="T78" fmla="*/ 18 w 30"/>
                  <a:gd name="T79" fmla="*/ 22 h 29"/>
                  <a:gd name="T80" fmla="*/ 20 w 30"/>
                  <a:gd name="T81" fmla="*/ 22 h 29"/>
                  <a:gd name="T82" fmla="*/ 21 w 30"/>
                  <a:gd name="T83" fmla="*/ 22 h 29"/>
                  <a:gd name="T84" fmla="*/ 20 w 30"/>
                  <a:gd name="T85" fmla="*/ 21 h 29"/>
                  <a:gd name="T86" fmla="*/ 21 w 30"/>
                  <a:gd name="T87" fmla="*/ 19 h 29"/>
                  <a:gd name="T88" fmla="*/ 23 w 30"/>
                  <a:gd name="T89" fmla="*/ 19 h 29"/>
                  <a:gd name="T90" fmla="*/ 25 w 30"/>
                  <a:gd name="T91" fmla="*/ 18 h 29"/>
                  <a:gd name="T92" fmla="*/ 27 w 30"/>
                  <a:gd name="T93" fmla="*/ 18 h 29"/>
                  <a:gd name="T94" fmla="*/ 28 w 30"/>
                  <a:gd name="T95" fmla="*/ 17 h 29"/>
                  <a:gd name="T96" fmla="*/ 27 w 30"/>
                  <a:gd name="T97" fmla="*/ 15 h 29"/>
                  <a:gd name="T98" fmla="*/ 28 w 30"/>
                  <a:gd name="T99" fmla="*/ 14 h 29"/>
                  <a:gd name="T100" fmla="*/ 29 w 30"/>
                  <a:gd name="T101" fmla="*/ 13 h 29"/>
                  <a:gd name="T102" fmla="*/ 29 w 30"/>
                  <a:gd name="T103" fmla="*/ 11 h 29"/>
                  <a:gd name="T104" fmla="*/ 28 w 30"/>
                  <a:gd name="T105" fmla="*/ 10 h 29"/>
                  <a:gd name="T106" fmla="*/ 29 w 30"/>
                  <a:gd name="T107" fmla="*/ 8 h 29"/>
                  <a:gd name="T108" fmla="*/ 29 w 30"/>
                  <a:gd name="T10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 h="29">
                    <a:moveTo>
                      <a:pt x="29" y="6"/>
                    </a:moveTo>
                    <a:cubicBezTo>
                      <a:pt x="29" y="6"/>
                      <a:pt x="29" y="6"/>
                      <a:pt x="29" y="5"/>
                    </a:cubicBezTo>
                    <a:cubicBezTo>
                      <a:pt x="29" y="5"/>
                      <a:pt x="29" y="5"/>
                      <a:pt x="28" y="4"/>
                    </a:cubicBezTo>
                    <a:cubicBezTo>
                      <a:pt x="28" y="4"/>
                      <a:pt x="28" y="4"/>
                      <a:pt x="28" y="4"/>
                    </a:cubicBezTo>
                    <a:cubicBezTo>
                      <a:pt x="28" y="4"/>
                      <a:pt x="28" y="4"/>
                      <a:pt x="28" y="4"/>
                    </a:cubicBezTo>
                    <a:cubicBezTo>
                      <a:pt x="28" y="3"/>
                      <a:pt x="28" y="3"/>
                      <a:pt x="27" y="3"/>
                    </a:cubicBezTo>
                    <a:cubicBezTo>
                      <a:pt x="27" y="3"/>
                      <a:pt x="26" y="3"/>
                      <a:pt x="26" y="2"/>
                    </a:cubicBezTo>
                    <a:cubicBezTo>
                      <a:pt x="25" y="2"/>
                      <a:pt x="25" y="2"/>
                      <a:pt x="24" y="2"/>
                    </a:cubicBezTo>
                    <a:cubicBezTo>
                      <a:pt x="24" y="1"/>
                      <a:pt x="24" y="1"/>
                      <a:pt x="24" y="1"/>
                    </a:cubicBezTo>
                    <a:cubicBezTo>
                      <a:pt x="24" y="2"/>
                      <a:pt x="24" y="2"/>
                      <a:pt x="23" y="2"/>
                    </a:cubicBezTo>
                    <a:cubicBezTo>
                      <a:pt x="23" y="2"/>
                      <a:pt x="23" y="2"/>
                      <a:pt x="23" y="2"/>
                    </a:cubicBezTo>
                    <a:cubicBezTo>
                      <a:pt x="23" y="2"/>
                      <a:pt x="23" y="1"/>
                      <a:pt x="23" y="1"/>
                    </a:cubicBezTo>
                    <a:cubicBezTo>
                      <a:pt x="23" y="1"/>
                      <a:pt x="22" y="1"/>
                      <a:pt x="22" y="0"/>
                    </a:cubicBezTo>
                    <a:cubicBezTo>
                      <a:pt x="22" y="0"/>
                      <a:pt x="22" y="0"/>
                      <a:pt x="22" y="0"/>
                    </a:cubicBezTo>
                    <a:cubicBezTo>
                      <a:pt x="22" y="0"/>
                      <a:pt x="22" y="0"/>
                      <a:pt x="21" y="0"/>
                    </a:cubicBezTo>
                    <a:cubicBezTo>
                      <a:pt x="21" y="0"/>
                      <a:pt x="21" y="0"/>
                      <a:pt x="21" y="0"/>
                    </a:cubicBezTo>
                    <a:cubicBezTo>
                      <a:pt x="20" y="1"/>
                      <a:pt x="20" y="0"/>
                      <a:pt x="19" y="0"/>
                    </a:cubicBezTo>
                    <a:cubicBezTo>
                      <a:pt x="19" y="1"/>
                      <a:pt x="19" y="1"/>
                      <a:pt x="18" y="1"/>
                    </a:cubicBezTo>
                    <a:cubicBezTo>
                      <a:pt x="18" y="2"/>
                      <a:pt x="18" y="2"/>
                      <a:pt x="17" y="2"/>
                    </a:cubicBezTo>
                    <a:cubicBezTo>
                      <a:pt x="17" y="3"/>
                      <a:pt x="17" y="3"/>
                      <a:pt x="16" y="3"/>
                    </a:cubicBezTo>
                    <a:cubicBezTo>
                      <a:pt x="16" y="4"/>
                      <a:pt x="16" y="4"/>
                      <a:pt x="16" y="4"/>
                    </a:cubicBezTo>
                    <a:cubicBezTo>
                      <a:pt x="16" y="5"/>
                      <a:pt x="17" y="4"/>
                      <a:pt x="17" y="5"/>
                    </a:cubicBezTo>
                    <a:cubicBezTo>
                      <a:pt x="17" y="5"/>
                      <a:pt x="17" y="5"/>
                      <a:pt x="17" y="6"/>
                    </a:cubicBezTo>
                    <a:cubicBezTo>
                      <a:pt x="17" y="6"/>
                      <a:pt x="17" y="6"/>
                      <a:pt x="17" y="7"/>
                    </a:cubicBezTo>
                    <a:cubicBezTo>
                      <a:pt x="17" y="8"/>
                      <a:pt x="16" y="8"/>
                      <a:pt x="16" y="8"/>
                    </a:cubicBezTo>
                    <a:cubicBezTo>
                      <a:pt x="16" y="9"/>
                      <a:pt x="16" y="10"/>
                      <a:pt x="17" y="11"/>
                    </a:cubicBezTo>
                    <a:cubicBezTo>
                      <a:pt x="17" y="11"/>
                      <a:pt x="17" y="11"/>
                      <a:pt x="18" y="11"/>
                    </a:cubicBezTo>
                    <a:cubicBezTo>
                      <a:pt x="19" y="11"/>
                      <a:pt x="18" y="12"/>
                      <a:pt x="18" y="13"/>
                    </a:cubicBezTo>
                    <a:cubicBezTo>
                      <a:pt x="18" y="13"/>
                      <a:pt x="18" y="14"/>
                      <a:pt x="18" y="14"/>
                    </a:cubicBezTo>
                    <a:cubicBezTo>
                      <a:pt x="17" y="14"/>
                      <a:pt x="17" y="14"/>
                      <a:pt x="16" y="14"/>
                    </a:cubicBezTo>
                    <a:cubicBezTo>
                      <a:pt x="16" y="13"/>
                      <a:pt x="16" y="13"/>
                      <a:pt x="15" y="12"/>
                    </a:cubicBezTo>
                    <a:cubicBezTo>
                      <a:pt x="15" y="12"/>
                      <a:pt x="14" y="12"/>
                      <a:pt x="14" y="11"/>
                    </a:cubicBezTo>
                    <a:cubicBezTo>
                      <a:pt x="14" y="11"/>
                      <a:pt x="14" y="11"/>
                      <a:pt x="13" y="10"/>
                    </a:cubicBezTo>
                    <a:cubicBezTo>
                      <a:pt x="13" y="10"/>
                      <a:pt x="13" y="10"/>
                      <a:pt x="13" y="10"/>
                    </a:cubicBezTo>
                    <a:cubicBezTo>
                      <a:pt x="12" y="10"/>
                      <a:pt x="13" y="11"/>
                      <a:pt x="12" y="11"/>
                    </a:cubicBezTo>
                    <a:cubicBezTo>
                      <a:pt x="12" y="11"/>
                      <a:pt x="12" y="11"/>
                      <a:pt x="11" y="11"/>
                    </a:cubicBezTo>
                    <a:cubicBezTo>
                      <a:pt x="11" y="11"/>
                      <a:pt x="11" y="10"/>
                      <a:pt x="10" y="10"/>
                    </a:cubicBezTo>
                    <a:cubicBezTo>
                      <a:pt x="10" y="10"/>
                      <a:pt x="9" y="11"/>
                      <a:pt x="9" y="10"/>
                    </a:cubicBezTo>
                    <a:cubicBezTo>
                      <a:pt x="8" y="10"/>
                      <a:pt x="9" y="9"/>
                      <a:pt x="8" y="9"/>
                    </a:cubicBezTo>
                    <a:cubicBezTo>
                      <a:pt x="8" y="9"/>
                      <a:pt x="8" y="9"/>
                      <a:pt x="8" y="9"/>
                    </a:cubicBezTo>
                    <a:cubicBezTo>
                      <a:pt x="7" y="9"/>
                      <a:pt x="7" y="9"/>
                      <a:pt x="7" y="9"/>
                    </a:cubicBezTo>
                    <a:cubicBezTo>
                      <a:pt x="6" y="9"/>
                      <a:pt x="6" y="9"/>
                      <a:pt x="6" y="9"/>
                    </a:cubicBezTo>
                    <a:cubicBezTo>
                      <a:pt x="6" y="8"/>
                      <a:pt x="6" y="8"/>
                      <a:pt x="6" y="8"/>
                    </a:cubicBezTo>
                    <a:cubicBezTo>
                      <a:pt x="5" y="8"/>
                      <a:pt x="5" y="8"/>
                      <a:pt x="5" y="8"/>
                    </a:cubicBezTo>
                    <a:cubicBezTo>
                      <a:pt x="5" y="9"/>
                      <a:pt x="5" y="9"/>
                      <a:pt x="5" y="10"/>
                    </a:cubicBezTo>
                    <a:cubicBezTo>
                      <a:pt x="5" y="10"/>
                      <a:pt x="5" y="10"/>
                      <a:pt x="5" y="11"/>
                    </a:cubicBezTo>
                    <a:cubicBezTo>
                      <a:pt x="5" y="12"/>
                      <a:pt x="5" y="12"/>
                      <a:pt x="5" y="13"/>
                    </a:cubicBezTo>
                    <a:cubicBezTo>
                      <a:pt x="5" y="13"/>
                      <a:pt x="6" y="14"/>
                      <a:pt x="5" y="14"/>
                    </a:cubicBezTo>
                    <a:cubicBezTo>
                      <a:pt x="5" y="14"/>
                      <a:pt x="4" y="14"/>
                      <a:pt x="4" y="14"/>
                    </a:cubicBezTo>
                    <a:cubicBezTo>
                      <a:pt x="3" y="14"/>
                      <a:pt x="3" y="14"/>
                      <a:pt x="3" y="14"/>
                    </a:cubicBezTo>
                    <a:cubicBezTo>
                      <a:pt x="2" y="14"/>
                      <a:pt x="2" y="14"/>
                      <a:pt x="1" y="14"/>
                    </a:cubicBezTo>
                    <a:cubicBezTo>
                      <a:pt x="1" y="14"/>
                      <a:pt x="0" y="14"/>
                      <a:pt x="0" y="14"/>
                    </a:cubicBezTo>
                    <a:cubicBezTo>
                      <a:pt x="0" y="14"/>
                      <a:pt x="0" y="14"/>
                      <a:pt x="0" y="15"/>
                    </a:cubicBezTo>
                    <a:cubicBezTo>
                      <a:pt x="0" y="15"/>
                      <a:pt x="0" y="15"/>
                      <a:pt x="0" y="15"/>
                    </a:cubicBezTo>
                    <a:cubicBezTo>
                      <a:pt x="0" y="16"/>
                      <a:pt x="0" y="17"/>
                      <a:pt x="0" y="17"/>
                    </a:cubicBezTo>
                    <a:cubicBezTo>
                      <a:pt x="0" y="18"/>
                      <a:pt x="0" y="19"/>
                      <a:pt x="0" y="20"/>
                    </a:cubicBezTo>
                    <a:cubicBezTo>
                      <a:pt x="0" y="21"/>
                      <a:pt x="0" y="22"/>
                      <a:pt x="0" y="23"/>
                    </a:cubicBezTo>
                    <a:cubicBezTo>
                      <a:pt x="3" y="27"/>
                      <a:pt x="3" y="27"/>
                      <a:pt x="3" y="27"/>
                    </a:cubicBezTo>
                    <a:cubicBezTo>
                      <a:pt x="3" y="27"/>
                      <a:pt x="3" y="27"/>
                      <a:pt x="3" y="27"/>
                    </a:cubicBezTo>
                    <a:cubicBezTo>
                      <a:pt x="3" y="27"/>
                      <a:pt x="3" y="27"/>
                      <a:pt x="4" y="27"/>
                    </a:cubicBezTo>
                    <a:cubicBezTo>
                      <a:pt x="4" y="27"/>
                      <a:pt x="4" y="27"/>
                      <a:pt x="5" y="27"/>
                    </a:cubicBezTo>
                    <a:cubicBezTo>
                      <a:pt x="5" y="27"/>
                      <a:pt x="6" y="27"/>
                      <a:pt x="6" y="27"/>
                    </a:cubicBezTo>
                    <a:cubicBezTo>
                      <a:pt x="7" y="27"/>
                      <a:pt x="7" y="28"/>
                      <a:pt x="7" y="28"/>
                    </a:cubicBezTo>
                    <a:cubicBezTo>
                      <a:pt x="8" y="28"/>
                      <a:pt x="8" y="28"/>
                      <a:pt x="8" y="28"/>
                    </a:cubicBezTo>
                    <a:cubicBezTo>
                      <a:pt x="8" y="28"/>
                      <a:pt x="9" y="28"/>
                      <a:pt x="9" y="28"/>
                    </a:cubicBezTo>
                    <a:cubicBezTo>
                      <a:pt x="9" y="28"/>
                      <a:pt x="9" y="28"/>
                      <a:pt x="10" y="28"/>
                    </a:cubicBezTo>
                    <a:cubicBezTo>
                      <a:pt x="10" y="29"/>
                      <a:pt x="10" y="29"/>
                      <a:pt x="10" y="29"/>
                    </a:cubicBezTo>
                    <a:cubicBezTo>
                      <a:pt x="11" y="29"/>
                      <a:pt x="11" y="29"/>
                      <a:pt x="11" y="29"/>
                    </a:cubicBezTo>
                    <a:cubicBezTo>
                      <a:pt x="11" y="29"/>
                      <a:pt x="11" y="29"/>
                      <a:pt x="12" y="29"/>
                    </a:cubicBezTo>
                    <a:cubicBezTo>
                      <a:pt x="12" y="29"/>
                      <a:pt x="12" y="29"/>
                      <a:pt x="12" y="29"/>
                    </a:cubicBezTo>
                    <a:cubicBezTo>
                      <a:pt x="13" y="29"/>
                      <a:pt x="12" y="28"/>
                      <a:pt x="12" y="28"/>
                    </a:cubicBezTo>
                    <a:cubicBezTo>
                      <a:pt x="13" y="28"/>
                      <a:pt x="13" y="28"/>
                      <a:pt x="13" y="27"/>
                    </a:cubicBezTo>
                    <a:cubicBezTo>
                      <a:pt x="14" y="27"/>
                      <a:pt x="14" y="27"/>
                      <a:pt x="14" y="26"/>
                    </a:cubicBezTo>
                    <a:cubicBezTo>
                      <a:pt x="14" y="26"/>
                      <a:pt x="14" y="26"/>
                      <a:pt x="15" y="26"/>
                    </a:cubicBezTo>
                    <a:cubicBezTo>
                      <a:pt x="15" y="25"/>
                      <a:pt x="15" y="25"/>
                      <a:pt x="16" y="25"/>
                    </a:cubicBezTo>
                    <a:cubicBezTo>
                      <a:pt x="16" y="25"/>
                      <a:pt x="16" y="25"/>
                      <a:pt x="16" y="25"/>
                    </a:cubicBezTo>
                    <a:cubicBezTo>
                      <a:pt x="16" y="25"/>
                      <a:pt x="16" y="24"/>
                      <a:pt x="16" y="24"/>
                    </a:cubicBezTo>
                    <a:cubicBezTo>
                      <a:pt x="16" y="24"/>
                      <a:pt x="16" y="23"/>
                      <a:pt x="17" y="23"/>
                    </a:cubicBezTo>
                    <a:cubicBezTo>
                      <a:pt x="17" y="23"/>
                      <a:pt x="17" y="22"/>
                      <a:pt x="18" y="22"/>
                    </a:cubicBezTo>
                    <a:cubicBezTo>
                      <a:pt x="18" y="22"/>
                      <a:pt x="18" y="22"/>
                      <a:pt x="18" y="22"/>
                    </a:cubicBezTo>
                    <a:cubicBezTo>
                      <a:pt x="19" y="22"/>
                      <a:pt x="19" y="22"/>
                      <a:pt x="19" y="22"/>
                    </a:cubicBezTo>
                    <a:cubicBezTo>
                      <a:pt x="19" y="22"/>
                      <a:pt x="20" y="22"/>
                      <a:pt x="20" y="22"/>
                    </a:cubicBezTo>
                    <a:cubicBezTo>
                      <a:pt x="20" y="22"/>
                      <a:pt x="20" y="22"/>
                      <a:pt x="21" y="22"/>
                    </a:cubicBezTo>
                    <a:cubicBezTo>
                      <a:pt x="21" y="22"/>
                      <a:pt x="21" y="22"/>
                      <a:pt x="21" y="22"/>
                    </a:cubicBezTo>
                    <a:cubicBezTo>
                      <a:pt x="21" y="21"/>
                      <a:pt x="21" y="21"/>
                      <a:pt x="21" y="21"/>
                    </a:cubicBezTo>
                    <a:cubicBezTo>
                      <a:pt x="21" y="21"/>
                      <a:pt x="21" y="21"/>
                      <a:pt x="20" y="21"/>
                    </a:cubicBezTo>
                    <a:cubicBezTo>
                      <a:pt x="20" y="20"/>
                      <a:pt x="20" y="20"/>
                      <a:pt x="21" y="20"/>
                    </a:cubicBezTo>
                    <a:cubicBezTo>
                      <a:pt x="21" y="20"/>
                      <a:pt x="21" y="20"/>
                      <a:pt x="21" y="19"/>
                    </a:cubicBezTo>
                    <a:cubicBezTo>
                      <a:pt x="22" y="19"/>
                      <a:pt x="22" y="19"/>
                      <a:pt x="22" y="19"/>
                    </a:cubicBezTo>
                    <a:cubicBezTo>
                      <a:pt x="23" y="19"/>
                      <a:pt x="23" y="19"/>
                      <a:pt x="23" y="19"/>
                    </a:cubicBezTo>
                    <a:cubicBezTo>
                      <a:pt x="24" y="19"/>
                      <a:pt x="24" y="19"/>
                      <a:pt x="24" y="18"/>
                    </a:cubicBezTo>
                    <a:cubicBezTo>
                      <a:pt x="25" y="18"/>
                      <a:pt x="25" y="18"/>
                      <a:pt x="25" y="18"/>
                    </a:cubicBezTo>
                    <a:cubicBezTo>
                      <a:pt x="26" y="18"/>
                      <a:pt x="26" y="18"/>
                      <a:pt x="26" y="18"/>
                    </a:cubicBezTo>
                    <a:cubicBezTo>
                      <a:pt x="27" y="18"/>
                      <a:pt x="27" y="18"/>
                      <a:pt x="27" y="18"/>
                    </a:cubicBezTo>
                    <a:cubicBezTo>
                      <a:pt x="27" y="18"/>
                      <a:pt x="27" y="17"/>
                      <a:pt x="27" y="17"/>
                    </a:cubicBezTo>
                    <a:cubicBezTo>
                      <a:pt x="28" y="17"/>
                      <a:pt x="28" y="17"/>
                      <a:pt x="28" y="17"/>
                    </a:cubicBezTo>
                    <a:cubicBezTo>
                      <a:pt x="28" y="17"/>
                      <a:pt x="27" y="17"/>
                      <a:pt x="27" y="16"/>
                    </a:cubicBezTo>
                    <a:cubicBezTo>
                      <a:pt x="27" y="16"/>
                      <a:pt x="27" y="16"/>
                      <a:pt x="27" y="15"/>
                    </a:cubicBezTo>
                    <a:cubicBezTo>
                      <a:pt x="28" y="15"/>
                      <a:pt x="28" y="15"/>
                      <a:pt x="28" y="15"/>
                    </a:cubicBezTo>
                    <a:cubicBezTo>
                      <a:pt x="28" y="14"/>
                      <a:pt x="28" y="14"/>
                      <a:pt x="28" y="14"/>
                    </a:cubicBezTo>
                    <a:cubicBezTo>
                      <a:pt x="28" y="14"/>
                      <a:pt x="28" y="13"/>
                      <a:pt x="28" y="13"/>
                    </a:cubicBezTo>
                    <a:cubicBezTo>
                      <a:pt x="28" y="13"/>
                      <a:pt x="29" y="13"/>
                      <a:pt x="29" y="13"/>
                    </a:cubicBezTo>
                    <a:cubicBezTo>
                      <a:pt x="29" y="13"/>
                      <a:pt x="29" y="12"/>
                      <a:pt x="29" y="12"/>
                    </a:cubicBezTo>
                    <a:cubicBezTo>
                      <a:pt x="29" y="11"/>
                      <a:pt x="29" y="11"/>
                      <a:pt x="29" y="11"/>
                    </a:cubicBezTo>
                    <a:cubicBezTo>
                      <a:pt x="29" y="11"/>
                      <a:pt x="29" y="10"/>
                      <a:pt x="29" y="10"/>
                    </a:cubicBezTo>
                    <a:cubicBezTo>
                      <a:pt x="29" y="10"/>
                      <a:pt x="28" y="10"/>
                      <a:pt x="28" y="10"/>
                    </a:cubicBezTo>
                    <a:cubicBezTo>
                      <a:pt x="29" y="9"/>
                      <a:pt x="29" y="9"/>
                      <a:pt x="29" y="9"/>
                    </a:cubicBezTo>
                    <a:cubicBezTo>
                      <a:pt x="29" y="8"/>
                      <a:pt x="29" y="8"/>
                      <a:pt x="29" y="8"/>
                    </a:cubicBezTo>
                    <a:cubicBezTo>
                      <a:pt x="29" y="7"/>
                      <a:pt x="30" y="8"/>
                      <a:pt x="30" y="7"/>
                    </a:cubicBezTo>
                    <a:cubicBezTo>
                      <a:pt x="30" y="7"/>
                      <a:pt x="29" y="7"/>
                      <a:pt x="29"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247"/>
              <p:cNvSpPr>
                <a:spLocks/>
              </p:cNvSpPr>
              <p:nvPr/>
            </p:nvSpPr>
            <p:spPr bwMode="auto">
              <a:xfrm>
                <a:off x="5024439" y="37893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248"/>
              <p:cNvSpPr>
                <a:spLocks/>
              </p:cNvSpPr>
              <p:nvPr/>
            </p:nvSpPr>
            <p:spPr bwMode="auto">
              <a:xfrm>
                <a:off x="4625976" y="3778251"/>
                <a:ext cx="442913" cy="388938"/>
              </a:xfrm>
              <a:custGeom>
                <a:avLst/>
                <a:gdLst>
                  <a:gd name="T0" fmla="*/ 38 w 41"/>
                  <a:gd name="T1" fmla="*/ 10 h 36"/>
                  <a:gd name="T2" fmla="*/ 39 w 41"/>
                  <a:gd name="T3" fmla="*/ 7 h 36"/>
                  <a:gd name="T4" fmla="*/ 38 w 41"/>
                  <a:gd name="T5" fmla="*/ 5 h 36"/>
                  <a:gd name="T6" fmla="*/ 37 w 41"/>
                  <a:gd name="T7" fmla="*/ 2 h 36"/>
                  <a:gd name="T8" fmla="*/ 36 w 41"/>
                  <a:gd name="T9" fmla="*/ 1 h 36"/>
                  <a:gd name="T10" fmla="*/ 33 w 41"/>
                  <a:gd name="T11" fmla="*/ 0 h 36"/>
                  <a:gd name="T12" fmla="*/ 32 w 41"/>
                  <a:gd name="T13" fmla="*/ 1 h 36"/>
                  <a:gd name="T14" fmla="*/ 28 w 41"/>
                  <a:gd name="T15" fmla="*/ 3 h 36"/>
                  <a:gd name="T16" fmla="*/ 25 w 41"/>
                  <a:gd name="T17" fmla="*/ 5 h 36"/>
                  <a:gd name="T18" fmla="*/ 23 w 41"/>
                  <a:gd name="T19" fmla="*/ 7 h 36"/>
                  <a:gd name="T20" fmla="*/ 23 w 41"/>
                  <a:gd name="T21" fmla="*/ 9 h 36"/>
                  <a:gd name="T22" fmla="*/ 20 w 41"/>
                  <a:gd name="T23" fmla="*/ 10 h 36"/>
                  <a:gd name="T24" fmla="*/ 17 w 41"/>
                  <a:gd name="T25" fmla="*/ 9 h 36"/>
                  <a:gd name="T26" fmla="*/ 16 w 41"/>
                  <a:gd name="T27" fmla="*/ 9 h 36"/>
                  <a:gd name="T28" fmla="*/ 14 w 41"/>
                  <a:gd name="T29" fmla="*/ 11 h 36"/>
                  <a:gd name="T30" fmla="*/ 12 w 41"/>
                  <a:gd name="T31" fmla="*/ 13 h 36"/>
                  <a:gd name="T32" fmla="*/ 10 w 41"/>
                  <a:gd name="T33" fmla="*/ 12 h 36"/>
                  <a:gd name="T34" fmla="*/ 11 w 41"/>
                  <a:gd name="T35" fmla="*/ 10 h 36"/>
                  <a:gd name="T36" fmla="*/ 10 w 41"/>
                  <a:gd name="T37" fmla="*/ 7 h 36"/>
                  <a:gd name="T38" fmla="*/ 9 w 41"/>
                  <a:gd name="T39" fmla="*/ 18 h 36"/>
                  <a:gd name="T40" fmla="*/ 7 w 41"/>
                  <a:gd name="T41" fmla="*/ 18 h 36"/>
                  <a:gd name="T42" fmla="*/ 6 w 41"/>
                  <a:gd name="T43" fmla="*/ 19 h 36"/>
                  <a:gd name="T44" fmla="*/ 4 w 41"/>
                  <a:gd name="T45" fmla="*/ 19 h 36"/>
                  <a:gd name="T46" fmla="*/ 2 w 41"/>
                  <a:gd name="T47" fmla="*/ 18 h 36"/>
                  <a:gd name="T48" fmla="*/ 2 w 41"/>
                  <a:gd name="T49" fmla="*/ 17 h 36"/>
                  <a:gd name="T50" fmla="*/ 1 w 41"/>
                  <a:gd name="T51" fmla="*/ 17 h 36"/>
                  <a:gd name="T52" fmla="*/ 0 w 41"/>
                  <a:gd name="T53" fmla="*/ 18 h 36"/>
                  <a:gd name="T54" fmla="*/ 1 w 41"/>
                  <a:gd name="T55" fmla="*/ 19 h 36"/>
                  <a:gd name="T56" fmla="*/ 1 w 41"/>
                  <a:gd name="T57" fmla="*/ 21 h 36"/>
                  <a:gd name="T58" fmla="*/ 2 w 41"/>
                  <a:gd name="T59" fmla="*/ 24 h 36"/>
                  <a:gd name="T60" fmla="*/ 3 w 41"/>
                  <a:gd name="T61" fmla="*/ 26 h 36"/>
                  <a:gd name="T62" fmla="*/ 4 w 41"/>
                  <a:gd name="T63" fmla="*/ 28 h 36"/>
                  <a:gd name="T64" fmla="*/ 4 w 41"/>
                  <a:gd name="T65" fmla="*/ 30 h 36"/>
                  <a:gd name="T66" fmla="*/ 3 w 41"/>
                  <a:gd name="T67" fmla="*/ 31 h 36"/>
                  <a:gd name="T68" fmla="*/ 4 w 41"/>
                  <a:gd name="T69" fmla="*/ 33 h 36"/>
                  <a:gd name="T70" fmla="*/ 5 w 41"/>
                  <a:gd name="T71" fmla="*/ 34 h 36"/>
                  <a:gd name="T72" fmla="*/ 6 w 41"/>
                  <a:gd name="T73" fmla="*/ 35 h 36"/>
                  <a:gd name="T74" fmla="*/ 8 w 41"/>
                  <a:gd name="T75" fmla="*/ 36 h 36"/>
                  <a:gd name="T76" fmla="*/ 10 w 41"/>
                  <a:gd name="T77" fmla="*/ 35 h 36"/>
                  <a:gd name="T78" fmla="*/ 12 w 41"/>
                  <a:gd name="T79" fmla="*/ 35 h 36"/>
                  <a:gd name="T80" fmla="*/ 14 w 41"/>
                  <a:gd name="T81" fmla="*/ 34 h 36"/>
                  <a:gd name="T82" fmla="*/ 16 w 41"/>
                  <a:gd name="T83" fmla="*/ 34 h 36"/>
                  <a:gd name="T84" fmla="*/ 17 w 41"/>
                  <a:gd name="T85" fmla="*/ 34 h 36"/>
                  <a:gd name="T86" fmla="*/ 19 w 41"/>
                  <a:gd name="T87" fmla="*/ 34 h 36"/>
                  <a:gd name="T88" fmla="*/ 21 w 41"/>
                  <a:gd name="T89" fmla="*/ 33 h 36"/>
                  <a:gd name="T90" fmla="*/ 24 w 41"/>
                  <a:gd name="T91" fmla="*/ 33 h 36"/>
                  <a:gd name="T92" fmla="*/ 26 w 41"/>
                  <a:gd name="T93" fmla="*/ 32 h 36"/>
                  <a:gd name="T94" fmla="*/ 28 w 41"/>
                  <a:gd name="T95" fmla="*/ 31 h 36"/>
                  <a:gd name="T96" fmla="*/ 31 w 41"/>
                  <a:gd name="T97" fmla="*/ 28 h 36"/>
                  <a:gd name="T98" fmla="*/ 33 w 41"/>
                  <a:gd name="T99" fmla="*/ 26 h 36"/>
                  <a:gd name="T100" fmla="*/ 34 w 41"/>
                  <a:gd name="T101" fmla="*/ 24 h 36"/>
                  <a:gd name="T102" fmla="*/ 36 w 41"/>
                  <a:gd name="T103" fmla="*/ 21 h 36"/>
                  <a:gd name="T104" fmla="*/ 38 w 41"/>
                  <a:gd name="T105" fmla="*/ 19 h 36"/>
                  <a:gd name="T106" fmla="*/ 39 w 41"/>
                  <a:gd name="T107" fmla="*/ 18 h 36"/>
                  <a:gd name="T108" fmla="*/ 40 w 41"/>
                  <a:gd name="T109" fmla="*/ 15 h 36"/>
                  <a:gd name="T110" fmla="*/ 41 w 41"/>
                  <a:gd name="T111" fmla="*/ 13 h 36"/>
                  <a:gd name="T112" fmla="*/ 38 w 41"/>
                  <a:gd name="T11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 h="36">
                    <a:moveTo>
                      <a:pt x="38" y="11"/>
                    </a:moveTo>
                    <a:cubicBezTo>
                      <a:pt x="38" y="11"/>
                      <a:pt x="38" y="10"/>
                      <a:pt x="38" y="10"/>
                    </a:cubicBezTo>
                    <a:cubicBezTo>
                      <a:pt x="38" y="9"/>
                      <a:pt x="38" y="9"/>
                      <a:pt x="39" y="8"/>
                    </a:cubicBezTo>
                    <a:cubicBezTo>
                      <a:pt x="39" y="8"/>
                      <a:pt x="38" y="7"/>
                      <a:pt x="39" y="7"/>
                    </a:cubicBezTo>
                    <a:cubicBezTo>
                      <a:pt x="39" y="7"/>
                      <a:pt x="39" y="6"/>
                      <a:pt x="39" y="6"/>
                    </a:cubicBezTo>
                    <a:cubicBezTo>
                      <a:pt x="39" y="5"/>
                      <a:pt x="38" y="5"/>
                      <a:pt x="38" y="5"/>
                    </a:cubicBezTo>
                    <a:cubicBezTo>
                      <a:pt x="38" y="4"/>
                      <a:pt x="37" y="4"/>
                      <a:pt x="37" y="3"/>
                    </a:cubicBezTo>
                    <a:cubicBezTo>
                      <a:pt x="37" y="2"/>
                      <a:pt x="38" y="2"/>
                      <a:pt x="37" y="2"/>
                    </a:cubicBezTo>
                    <a:cubicBezTo>
                      <a:pt x="37" y="1"/>
                      <a:pt x="37" y="1"/>
                      <a:pt x="37" y="1"/>
                    </a:cubicBezTo>
                    <a:cubicBezTo>
                      <a:pt x="37" y="1"/>
                      <a:pt x="36" y="1"/>
                      <a:pt x="36" y="1"/>
                    </a:cubicBezTo>
                    <a:cubicBezTo>
                      <a:pt x="35" y="0"/>
                      <a:pt x="35" y="0"/>
                      <a:pt x="34" y="0"/>
                    </a:cubicBezTo>
                    <a:cubicBezTo>
                      <a:pt x="34" y="0"/>
                      <a:pt x="33" y="1"/>
                      <a:pt x="33" y="0"/>
                    </a:cubicBezTo>
                    <a:cubicBezTo>
                      <a:pt x="33" y="0"/>
                      <a:pt x="33" y="0"/>
                      <a:pt x="33" y="0"/>
                    </a:cubicBezTo>
                    <a:cubicBezTo>
                      <a:pt x="32" y="1"/>
                      <a:pt x="32" y="1"/>
                      <a:pt x="32" y="1"/>
                    </a:cubicBezTo>
                    <a:cubicBezTo>
                      <a:pt x="31" y="1"/>
                      <a:pt x="31" y="2"/>
                      <a:pt x="30" y="2"/>
                    </a:cubicBezTo>
                    <a:cubicBezTo>
                      <a:pt x="30" y="3"/>
                      <a:pt x="29" y="3"/>
                      <a:pt x="28" y="3"/>
                    </a:cubicBezTo>
                    <a:cubicBezTo>
                      <a:pt x="28" y="4"/>
                      <a:pt x="27" y="4"/>
                      <a:pt x="27" y="5"/>
                    </a:cubicBezTo>
                    <a:cubicBezTo>
                      <a:pt x="26" y="5"/>
                      <a:pt x="26" y="5"/>
                      <a:pt x="25" y="5"/>
                    </a:cubicBezTo>
                    <a:cubicBezTo>
                      <a:pt x="25" y="5"/>
                      <a:pt x="25" y="6"/>
                      <a:pt x="24" y="6"/>
                    </a:cubicBezTo>
                    <a:cubicBezTo>
                      <a:pt x="24" y="7"/>
                      <a:pt x="23" y="7"/>
                      <a:pt x="23" y="7"/>
                    </a:cubicBezTo>
                    <a:cubicBezTo>
                      <a:pt x="23" y="8"/>
                      <a:pt x="23" y="8"/>
                      <a:pt x="23" y="8"/>
                    </a:cubicBezTo>
                    <a:cubicBezTo>
                      <a:pt x="23" y="9"/>
                      <a:pt x="23" y="9"/>
                      <a:pt x="23" y="9"/>
                    </a:cubicBezTo>
                    <a:cubicBezTo>
                      <a:pt x="22" y="10"/>
                      <a:pt x="22" y="10"/>
                      <a:pt x="21" y="10"/>
                    </a:cubicBezTo>
                    <a:cubicBezTo>
                      <a:pt x="21" y="10"/>
                      <a:pt x="20" y="10"/>
                      <a:pt x="20" y="10"/>
                    </a:cubicBezTo>
                    <a:cubicBezTo>
                      <a:pt x="19" y="10"/>
                      <a:pt x="19" y="10"/>
                      <a:pt x="19" y="9"/>
                    </a:cubicBezTo>
                    <a:cubicBezTo>
                      <a:pt x="18" y="9"/>
                      <a:pt x="18" y="9"/>
                      <a:pt x="17" y="9"/>
                    </a:cubicBezTo>
                    <a:cubicBezTo>
                      <a:pt x="17" y="8"/>
                      <a:pt x="17" y="8"/>
                      <a:pt x="16" y="8"/>
                    </a:cubicBezTo>
                    <a:cubicBezTo>
                      <a:pt x="16" y="9"/>
                      <a:pt x="16" y="9"/>
                      <a:pt x="16" y="9"/>
                    </a:cubicBezTo>
                    <a:cubicBezTo>
                      <a:pt x="15" y="10"/>
                      <a:pt x="15" y="10"/>
                      <a:pt x="15" y="11"/>
                    </a:cubicBezTo>
                    <a:cubicBezTo>
                      <a:pt x="15" y="11"/>
                      <a:pt x="14" y="11"/>
                      <a:pt x="14" y="11"/>
                    </a:cubicBezTo>
                    <a:cubicBezTo>
                      <a:pt x="13" y="12"/>
                      <a:pt x="13" y="12"/>
                      <a:pt x="13" y="13"/>
                    </a:cubicBezTo>
                    <a:cubicBezTo>
                      <a:pt x="12" y="13"/>
                      <a:pt x="12" y="13"/>
                      <a:pt x="12" y="13"/>
                    </a:cubicBezTo>
                    <a:cubicBezTo>
                      <a:pt x="11" y="13"/>
                      <a:pt x="10" y="13"/>
                      <a:pt x="10" y="12"/>
                    </a:cubicBezTo>
                    <a:cubicBezTo>
                      <a:pt x="10" y="12"/>
                      <a:pt x="10" y="12"/>
                      <a:pt x="10" y="12"/>
                    </a:cubicBezTo>
                    <a:cubicBezTo>
                      <a:pt x="10" y="11"/>
                      <a:pt x="10" y="11"/>
                      <a:pt x="11" y="11"/>
                    </a:cubicBezTo>
                    <a:cubicBezTo>
                      <a:pt x="11" y="11"/>
                      <a:pt x="11" y="10"/>
                      <a:pt x="11" y="10"/>
                    </a:cubicBezTo>
                    <a:cubicBezTo>
                      <a:pt x="11" y="9"/>
                      <a:pt x="10" y="9"/>
                      <a:pt x="10" y="9"/>
                    </a:cubicBezTo>
                    <a:cubicBezTo>
                      <a:pt x="10" y="8"/>
                      <a:pt x="10" y="8"/>
                      <a:pt x="10" y="7"/>
                    </a:cubicBezTo>
                    <a:cubicBezTo>
                      <a:pt x="9" y="7"/>
                      <a:pt x="9" y="7"/>
                      <a:pt x="9" y="7"/>
                    </a:cubicBezTo>
                    <a:cubicBezTo>
                      <a:pt x="9" y="11"/>
                      <a:pt x="9" y="14"/>
                      <a:pt x="9" y="18"/>
                    </a:cubicBezTo>
                    <a:cubicBezTo>
                      <a:pt x="8" y="18"/>
                      <a:pt x="8" y="18"/>
                      <a:pt x="8" y="18"/>
                    </a:cubicBezTo>
                    <a:cubicBezTo>
                      <a:pt x="7" y="18"/>
                      <a:pt x="7" y="18"/>
                      <a:pt x="7" y="18"/>
                    </a:cubicBezTo>
                    <a:cubicBezTo>
                      <a:pt x="7" y="18"/>
                      <a:pt x="7" y="18"/>
                      <a:pt x="7" y="18"/>
                    </a:cubicBezTo>
                    <a:cubicBezTo>
                      <a:pt x="6" y="19"/>
                      <a:pt x="6" y="19"/>
                      <a:pt x="6" y="19"/>
                    </a:cubicBezTo>
                    <a:cubicBezTo>
                      <a:pt x="6" y="19"/>
                      <a:pt x="5" y="19"/>
                      <a:pt x="5" y="19"/>
                    </a:cubicBezTo>
                    <a:cubicBezTo>
                      <a:pt x="5" y="19"/>
                      <a:pt x="4" y="19"/>
                      <a:pt x="4" y="19"/>
                    </a:cubicBezTo>
                    <a:cubicBezTo>
                      <a:pt x="3" y="19"/>
                      <a:pt x="3" y="19"/>
                      <a:pt x="3" y="19"/>
                    </a:cubicBezTo>
                    <a:cubicBezTo>
                      <a:pt x="2" y="18"/>
                      <a:pt x="2" y="18"/>
                      <a:pt x="2" y="18"/>
                    </a:cubicBezTo>
                    <a:cubicBezTo>
                      <a:pt x="2" y="18"/>
                      <a:pt x="2" y="18"/>
                      <a:pt x="2" y="18"/>
                    </a:cubicBezTo>
                    <a:cubicBezTo>
                      <a:pt x="2" y="17"/>
                      <a:pt x="2" y="17"/>
                      <a:pt x="2" y="17"/>
                    </a:cubicBezTo>
                    <a:cubicBezTo>
                      <a:pt x="2" y="17"/>
                      <a:pt x="1" y="17"/>
                      <a:pt x="1" y="17"/>
                    </a:cubicBezTo>
                    <a:cubicBezTo>
                      <a:pt x="1" y="17"/>
                      <a:pt x="1" y="17"/>
                      <a:pt x="1" y="17"/>
                    </a:cubicBezTo>
                    <a:cubicBezTo>
                      <a:pt x="1" y="18"/>
                      <a:pt x="0" y="18"/>
                      <a:pt x="0" y="18"/>
                    </a:cubicBezTo>
                    <a:cubicBezTo>
                      <a:pt x="0" y="18"/>
                      <a:pt x="0" y="18"/>
                      <a:pt x="0" y="18"/>
                    </a:cubicBezTo>
                    <a:cubicBezTo>
                      <a:pt x="0" y="18"/>
                      <a:pt x="0" y="19"/>
                      <a:pt x="0" y="19"/>
                    </a:cubicBezTo>
                    <a:cubicBezTo>
                      <a:pt x="0" y="19"/>
                      <a:pt x="0" y="19"/>
                      <a:pt x="1" y="19"/>
                    </a:cubicBezTo>
                    <a:cubicBezTo>
                      <a:pt x="1" y="20"/>
                      <a:pt x="1" y="20"/>
                      <a:pt x="1" y="21"/>
                    </a:cubicBezTo>
                    <a:cubicBezTo>
                      <a:pt x="1" y="21"/>
                      <a:pt x="1" y="21"/>
                      <a:pt x="1" y="21"/>
                    </a:cubicBezTo>
                    <a:cubicBezTo>
                      <a:pt x="1" y="22"/>
                      <a:pt x="1" y="22"/>
                      <a:pt x="1" y="23"/>
                    </a:cubicBezTo>
                    <a:cubicBezTo>
                      <a:pt x="1" y="23"/>
                      <a:pt x="1" y="24"/>
                      <a:pt x="2" y="24"/>
                    </a:cubicBezTo>
                    <a:cubicBezTo>
                      <a:pt x="2" y="24"/>
                      <a:pt x="2" y="25"/>
                      <a:pt x="3" y="25"/>
                    </a:cubicBezTo>
                    <a:cubicBezTo>
                      <a:pt x="3" y="25"/>
                      <a:pt x="3" y="26"/>
                      <a:pt x="3" y="26"/>
                    </a:cubicBezTo>
                    <a:cubicBezTo>
                      <a:pt x="3" y="27"/>
                      <a:pt x="4" y="27"/>
                      <a:pt x="4" y="27"/>
                    </a:cubicBezTo>
                    <a:cubicBezTo>
                      <a:pt x="4" y="27"/>
                      <a:pt x="4" y="28"/>
                      <a:pt x="4" y="28"/>
                    </a:cubicBezTo>
                    <a:cubicBezTo>
                      <a:pt x="4" y="28"/>
                      <a:pt x="4" y="29"/>
                      <a:pt x="4" y="29"/>
                    </a:cubicBezTo>
                    <a:cubicBezTo>
                      <a:pt x="4" y="29"/>
                      <a:pt x="4" y="30"/>
                      <a:pt x="4" y="30"/>
                    </a:cubicBezTo>
                    <a:cubicBezTo>
                      <a:pt x="4" y="30"/>
                      <a:pt x="3" y="30"/>
                      <a:pt x="3" y="30"/>
                    </a:cubicBezTo>
                    <a:cubicBezTo>
                      <a:pt x="3" y="30"/>
                      <a:pt x="3" y="31"/>
                      <a:pt x="3" y="31"/>
                    </a:cubicBezTo>
                    <a:cubicBezTo>
                      <a:pt x="3" y="32"/>
                      <a:pt x="3" y="32"/>
                      <a:pt x="4" y="32"/>
                    </a:cubicBezTo>
                    <a:cubicBezTo>
                      <a:pt x="4" y="33"/>
                      <a:pt x="4" y="33"/>
                      <a:pt x="4" y="33"/>
                    </a:cubicBezTo>
                    <a:cubicBezTo>
                      <a:pt x="4" y="33"/>
                      <a:pt x="3" y="33"/>
                      <a:pt x="4" y="34"/>
                    </a:cubicBezTo>
                    <a:cubicBezTo>
                      <a:pt x="4" y="34"/>
                      <a:pt x="4" y="34"/>
                      <a:pt x="5" y="34"/>
                    </a:cubicBezTo>
                    <a:cubicBezTo>
                      <a:pt x="5" y="34"/>
                      <a:pt x="5" y="34"/>
                      <a:pt x="6" y="35"/>
                    </a:cubicBezTo>
                    <a:cubicBezTo>
                      <a:pt x="6" y="35"/>
                      <a:pt x="6" y="35"/>
                      <a:pt x="6" y="35"/>
                    </a:cubicBezTo>
                    <a:cubicBezTo>
                      <a:pt x="7" y="36"/>
                      <a:pt x="7" y="36"/>
                      <a:pt x="7" y="36"/>
                    </a:cubicBezTo>
                    <a:cubicBezTo>
                      <a:pt x="8" y="36"/>
                      <a:pt x="8" y="36"/>
                      <a:pt x="8" y="36"/>
                    </a:cubicBezTo>
                    <a:cubicBezTo>
                      <a:pt x="8" y="35"/>
                      <a:pt x="9" y="35"/>
                      <a:pt x="9" y="35"/>
                    </a:cubicBezTo>
                    <a:cubicBezTo>
                      <a:pt x="10" y="35"/>
                      <a:pt x="10" y="35"/>
                      <a:pt x="10" y="35"/>
                    </a:cubicBezTo>
                    <a:cubicBezTo>
                      <a:pt x="11" y="35"/>
                      <a:pt x="11" y="35"/>
                      <a:pt x="11" y="35"/>
                    </a:cubicBezTo>
                    <a:cubicBezTo>
                      <a:pt x="12" y="35"/>
                      <a:pt x="12" y="35"/>
                      <a:pt x="12" y="35"/>
                    </a:cubicBezTo>
                    <a:cubicBezTo>
                      <a:pt x="13" y="34"/>
                      <a:pt x="13" y="34"/>
                      <a:pt x="13" y="34"/>
                    </a:cubicBezTo>
                    <a:cubicBezTo>
                      <a:pt x="13" y="34"/>
                      <a:pt x="14" y="34"/>
                      <a:pt x="14" y="34"/>
                    </a:cubicBezTo>
                    <a:cubicBezTo>
                      <a:pt x="14" y="34"/>
                      <a:pt x="14" y="34"/>
                      <a:pt x="15" y="34"/>
                    </a:cubicBezTo>
                    <a:cubicBezTo>
                      <a:pt x="15" y="34"/>
                      <a:pt x="15" y="34"/>
                      <a:pt x="16" y="34"/>
                    </a:cubicBezTo>
                    <a:cubicBezTo>
                      <a:pt x="16" y="34"/>
                      <a:pt x="16" y="34"/>
                      <a:pt x="16" y="34"/>
                    </a:cubicBezTo>
                    <a:cubicBezTo>
                      <a:pt x="17" y="34"/>
                      <a:pt x="17" y="34"/>
                      <a:pt x="17" y="34"/>
                    </a:cubicBezTo>
                    <a:cubicBezTo>
                      <a:pt x="18" y="34"/>
                      <a:pt x="18" y="34"/>
                      <a:pt x="18" y="34"/>
                    </a:cubicBezTo>
                    <a:cubicBezTo>
                      <a:pt x="19" y="34"/>
                      <a:pt x="19" y="34"/>
                      <a:pt x="19" y="34"/>
                    </a:cubicBezTo>
                    <a:cubicBezTo>
                      <a:pt x="20" y="34"/>
                      <a:pt x="20" y="34"/>
                      <a:pt x="20" y="34"/>
                    </a:cubicBezTo>
                    <a:cubicBezTo>
                      <a:pt x="21" y="34"/>
                      <a:pt x="21" y="34"/>
                      <a:pt x="21" y="33"/>
                    </a:cubicBezTo>
                    <a:cubicBezTo>
                      <a:pt x="22" y="33"/>
                      <a:pt x="22" y="33"/>
                      <a:pt x="22" y="33"/>
                    </a:cubicBezTo>
                    <a:cubicBezTo>
                      <a:pt x="23" y="33"/>
                      <a:pt x="23" y="33"/>
                      <a:pt x="24" y="33"/>
                    </a:cubicBezTo>
                    <a:cubicBezTo>
                      <a:pt x="24" y="33"/>
                      <a:pt x="24" y="32"/>
                      <a:pt x="25" y="32"/>
                    </a:cubicBezTo>
                    <a:cubicBezTo>
                      <a:pt x="25" y="32"/>
                      <a:pt x="25" y="32"/>
                      <a:pt x="26" y="32"/>
                    </a:cubicBezTo>
                    <a:cubicBezTo>
                      <a:pt x="26" y="32"/>
                      <a:pt x="26" y="32"/>
                      <a:pt x="27" y="31"/>
                    </a:cubicBezTo>
                    <a:cubicBezTo>
                      <a:pt x="27" y="31"/>
                      <a:pt x="27" y="31"/>
                      <a:pt x="28" y="31"/>
                    </a:cubicBezTo>
                    <a:cubicBezTo>
                      <a:pt x="28" y="30"/>
                      <a:pt x="29" y="30"/>
                      <a:pt x="29" y="30"/>
                    </a:cubicBezTo>
                    <a:cubicBezTo>
                      <a:pt x="30" y="29"/>
                      <a:pt x="30" y="29"/>
                      <a:pt x="31" y="28"/>
                    </a:cubicBezTo>
                    <a:cubicBezTo>
                      <a:pt x="31" y="27"/>
                      <a:pt x="31" y="27"/>
                      <a:pt x="31" y="27"/>
                    </a:cubicBezTo>
                    <a:cubicBezTo>
                      <a:pt x="32" y="26"/>
                      <a:pt x="32" y="27"/>
                      <a:pt x="33" y="26"/>
                    </a:cubicBezTo>
                    <a:cubicBezTo>
                      <a:pt x="33" y="26"/>
                      <a:pt x="33" y="26"/>
                      <a:pt x="34" y="25"/>
                    </a:cubicBezTo>
                    <a:cubicBezTo>
                      <a:pt x="34" y="25"/>
                      <a:pt x="34" y="25"/>
                      <a:pt x="34" y="24"/>
                    </a:cubicBezTo>
                    <a:cubicBezTo>
                      <a:pt x="35" y="24"/>
                      <a:pt x="35" y="23"/>
                      <a:pt x="35" y="23"/>
                    </a:cubicBezTo>
                    <a:cubicBezTo>
                      <a:pt x="36" y="22"/>
                      <a:pt x="36" y="22"/>
                      <a:pt x="36" y="21"/>
                    </a:cubicBezTo>
                    <a:cubicBezTo>
                      <a:pt x="36" y="21"/>
                      <a:pt x="37" y="21"/>
                      <a:pt x="37" y="20"/>
                    </a:cubicBezTo>
                    <a:cubicBezTo>
                      <a:pt x="37" y="19"/>
                      <a:pt x="37" y="19"/>
                      <a:pt x="38" y="19"/>
                    </a:cubicBezTo>
                    <a:cubicBezTo>
                      <a:pt x="38" y="18"/>
                      <a:pt x="39" y="19"/>
                      <a:pt x="39" y="18"/>
                    </a:cubicBezTo>
                    <a:cubicBezTo>
                      <a:pt x="39" y="18"/>
                      <a:pt x="39" y="18"/>
                      <a:pt x="39" y="18"/>
                    </a:cubicBezTo>
                    <a:cubicBezTo>
                      <a:pt x="39" y="18"/>
                      <a:pt x="39" y="18"/>
                      <a:pt x="39" y="17"/>
                    </a:cubicBezTo>
                    <a:cubicBezTo>
                      <a:pt x="39" y="16"/>
                      <a:pt x="40" y="16"/>
                      <a:pt x="40" y="15"/>
                    </a:cubicBezTo>
                    <a:cubicBezTo>
                      <a:pt x="40" y="15"/>
                      <a:pt x="40" y="15"/>
                      <a:pt x="40" y="14"/>
                    </a:cubicBezTo>
                    <a:cubicBezTo>
                      <a:pt x="40" y="14"/>
                      <a:pt x="41" y="13"/>
                      <a:pt x="41" y="13"/>
                    </a:cubicBezTo>
                    <a:cubicBezTo>
                      <a:pt x="38" y="12"/>
                      <a:pt x="38" y="12"/>
                      <a:pt x="38" y="12"/>
                    </a:cubicBezTo>
                    <a:cubicBezTo>
                      <a:pt x="38" y="12"/>
                      <a:pt x="38" y="12"/>
                      <a:pt x="38" y="11"/>
                    </a:cubicBezTo>
                  </a:path>
                </a:pathLst>
              </a:custGeom>
              <a:solidFill>
                <a:srgbClr val="0070C0"/>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49"/>
              <p:cNvSpPr>
                <a:spLocks/>
              </p:cNvSpPr>
              <p:nvPr/>
            </p:nvSpPr>
            <p:spPr bwMode="auto">
              <a:xfrm>
                <a:off x="5154614" y="2362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50"/>
              <p:cNvSpPr>
                <a:spLocks/>
              </p:cNvSpPr>
              <p:nvPr/>
            </p:nvSpPr>
            <p:spPr bwMode="auto">
              <a:xfrm>
                <a:off x="4799014" y="2362201"/>
                <a:ext cx="452438" cy="604838"/>
              </a:xfrm>
              <a:custGeom>
                <a:avLst/>
                <a:gdLst>
                  <a:gd name="T0" fmla="*/ 40 w 42"/>
                  <a:gd name="T1" fmla="*/ 13 h 56"/>
                  <a:gd name="T2" fmla="*/ 38 w 42"/>
                  <a:gd name="T3" fmla="*/ 11 h 56"/>
                  <a:gd name="T4" fmla="*/ 37 w 42"/>
                  <a:gd name="T5" fmla="*/ 5 h 56"/>
                  <a:gd name="T6" fmla="*/ 35 w 42"/>
                  <a:gd name="T7" fmla="*/ 1 h 56"/>
                  <a:gd name="T8" fmla="*/ 32 w 42"/>
                  <a:gd name="T9" fmla="*/ 1 h 56"/>
                  <a:gd name="T10" fmla="*/ 30 w 42"/>
                  <a:gd name="T11" fmla="*/ 3 h 56"/>
                  <a:gd name="T12" fmla="*/ 29 w 42"/>
                  <a:gd name="T13" fmla="*/ 5 h 56"/>
                  <a:gd name="T14" fmla="*/ 27 w 42"/>
                  <a:gd name="T15" fmla="*/ 4 h 56"/>
                  <a:gd name="T16" fmla="*/ 7 w 42"/>
                  <a:gd name="T17" fmla="*/ 9 h 56"/>
                  <a:gd name="T18" fmla="*/ 4 w 42"/>
                  <a:gd name="T19" fmla="*/ 11 h 56"/>
                  <a:gd name="T20" fmla="*/ 2 w 42"/>
                  <a:gd name="T21" fmla="*/ 22 h 56"/>
                  <a:gd name="T22" fmla="*/ 1 w 42"/>
                  <a:gd name="T23" fmla="*/ 25 h 56"/>
                  <a:gd name="T24" fmla="*/ 1 w 42"/>
                  <a:gd name="T25" fmla="*/ 28 h 56"/>
                  <a:gd name="T26" fmla="*/ 1 w 42"/>
                  <a:gd name="T27" fmla="*/ 30 h 56"/>
                  <a:gd name="T28" fmla="*/ 1 w 42"/>
                  <a:gd name="T29" fmla="*/ 33 h 56"/>
                  <a:gd name="T30" fmla="*/ 2 w 42"/>
                  <a:gd name="T31" fmla="*/ 35 h 56"/>
                  <a:gd name="T32" fmla="*/ 3 w 42"/>
                  <a:gd name="T33" fmla="*/ 37 h 56"/>
                  <a:gd name="T34" fmla="*/ 4 w 42"/>
                  <a:gd name="T35" fmla="*/ 41 h 56"/>
                  <a:gd name="T36" fmla="*/ 8 w 42"/>
                  <a:gd name="T37" fmla="*/ 44 h 56"/>
                  <a:gd name="T38" fmla="*/ 10 w 42"/>
                  <a:gd name="T39" fmla="*/ 47 h 56"/>
                  <a:gd name="T40" fmla="*/ 12 w 42"/>
                  <a:gd name="T41" fmla="*/ 50 h 56"/>
                  <a:gd name="T42" fmla="*/ 13 w 42"/>
                  <a:gd name="T43" fmla="*/ 52 h 56"/>
                  <a:gd name="T44" fmla="*/ 16 w 42"/>
                  <a:gd name="T45" fmla="*/ 54 h 56"/>
                  <a:gd name="T46" fmla="*/ 18 w 42"/>
                  <a:gd name="T47" fmla="*/ 54 h 56"/>
                  <a:gd name="T48" fmla="*/ 20 w 42"/>
                  <a:gd name="T49" fmla="*/ 55 h 56"/>
                  <a:gd name="T50" fmla="*/ 22 w 42"/>
                  <a:gd name="T51" fmla="*/ 56 h 56"/>
                  <a:gd name="T52" fmla="*/ 26 w 42"/>
                  <a:gd name="T53" fmla="*/ 56 h 56"/>
                  <a:gd name="T54" fmla="*/ 28 w 42"/>
                  <a:gd name="T55" fmla="*/ 56 h 56"/>
                  <a:gd name="T56" fmla="*/ 30 w 42"/>
                  <a:gd name="T57" fmla="*/ 55 h 56"/>
                  <a:gd name="T58" fmla="*/ 34 w 42"/>
                  <a:gd name="T59" fmla="*/ 53 h 56"/>
                  <a:gd name="T60" fmla="*/ 35 w 42"/>
                  <a:gd name="T61" fmla="*/ 52 h 56"/>
                  <a:gd name="T62" fmla="*/ 33 w 42"/>
                  <a:gd name="T63" fmla="*/ 50 h 56"/>
                  <a:gd name="T64" fmla="*/ 32 w 42"/>
                  <a:gd name="T65" fmla="*/ 47 h 56"/>
                  <a:gd name="T66" fmla="*/ 29 w 42"/>
                  <a:gd name="T67" fmla="*/ 45 h 56"/>
                  <a:gd name="T68" fmla="*/ 28 w 42"/>
                  <a:gd name="T69" fmla="*/ 42 h 56"/>
                  <a:gd name="T70" fmla="*/ 30 w 42"/>
                  <a:gd name="T71" fmla="*/ 42 h 56"/>
                  <a:gd name="T72" fmla="*/ 30 w 42"/>
                  <a:gd name="T73" fmla="*/ 38 h 56"/>
                  <a:gd name="T74" fmla="*/ 32 w 42"/>
                  <a:gd name="T75" fmla="*/ 35 h 56"/>
                  <a:gd name="T76" fmla="*/ 33 w 42"/>
                  <a:gd name="T77" fmla="*/ 33 h 56"/>
                  <a:gd name="T78" fmla="*/ 34 w 42"/>
                  <a:gd name="T79" fmla="*/ 31 h 56"/>
                  <a:gd name="T80" fmla="*/ 36 w 42"/>
                  <a:gd name="T81" fmla="*/ 29 h 56"/>
                  <a:gd name="T82" fmla="*/ 36 w 42"/>
                  <a:gd name="T83" fmla="*/ 27 h 56"/>
                  <a:gd name="T84" fmla="*/ 36 w 42"/>
                  <a:gd name="T85" fmla="*/ 24 h 56"/>
                  <a:gd name="T86" fmla="*/ 37 w 42"/>
                  <a:gd name="T87" fmla="*/ 20 h 56"/>
                  <a:gd name="T88" fmla="*/ 37 w 42"/>
                  <a:gd name="T89" fmla="*/ 18 h 56"/>
                  <a:gd name="T90" fmla="*/ 39 w 42"/>
                  <a:gd name="T91" fmla="*/ 17 h 56"/>
                  <a:gd name="T92" fmla="*/ 41 w 42"/>
                  <a:gd name="T93" fmla="*/ 15 h 56"/>
                  <a:gd name="T94" fmla="*/ 41 w 42"/>
                  <a:gd name="T95"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56">
                    <a:moveTo>
                      <a:pt x="41" y="14"/>
                    </a:moveTo>
                    <a:cubicBezTo>
                      <a:pt x="41" y="14"/>
                      <a:pt x="40" y="14"/>
                      <a:pt x="40" y="14"/>
                    </a:cubicBezTo>
                    <a:cubicBezTo>
                      <a:pt x="40" y="13"/>
                      <a:pt x="40" y="13"/>
                      <a:pt x="40" y="13"/>
                    </a:cubicBezTo>
                    <a:cubicBezTo>
                      <a:pt x="39" y="12"/>
                      <a:pt x="39" y="13"/>
                      <a:pt x="39" y="12"/>
                    </a:cubicBezTo>
                    <a:cubicBezTo>
                      <a:pt x="38" y="12"/>
                      <a:pt x="38" y="12"/>
                      <a:pt x="38" y="12"/>
                    </a:cubicBezTo>
                    <a:cubicBezTo>
                      <a:pt x="38" y="11"/>
                      <a:pt x="38" y="11"/>
                      <a:pt x="38" y="11"/>
                    </a:cubicBezTo>
                    <a:cubicBezTo>
                      <a:pt x="37" y="10"/>
                      <a:pt x="38" y="9"/>
                      <a:pt x="38" y="9"/>
                    </a:cubicBezTo>
                    <a:cubicBezTo>
                      <a:pt x="37" y="8"/>
                      <a:pt x="38" y="8"/>
                      <a:pt x="38" y="7"/>
                    </a:cubicBezTo>
                    <a:cubicBezTo>
                      <a:pt x="37" y="6"/>
                      <a:pt x="37" y="6"/>
                      <a:pt x="37" y="5"/>
                    </a:cubicBezTo>
                    <a:cubicBezTo>
                      <a:pt x="37" y="5"/>
                      <a:pt x="37" y="5"/>
                      <a:pt x="37" y="4"/>
                    </a:cubicBezTo>
                    <a:cubicBezTo>
                      <a:pt x="36" y="4"/>
                      <a:pt x="36" y="3"/>
                      <a:pt x="36" y="3"/>
                    </a:cubicBezTo>
                    <a:cubicBezTo>
                      <a:pt x="35" y="1"/>
                      <a:pt x="35" y="1"/>
                      <a:pt x="35" y="1"/>
                    </a:cubicBezTo>
                    <a:cubicBezTo>
                      <a:pt x="35" y="1"/>
                      <a:pt x="34" y="1"/>
                      <a:pt x="34" y="1"/>
                    </a:cubicBezTo>
                    <a:cubicBezTo>
                      <a:pt x="34" y="1"/>
                      <a:pt x="33" y="1"/>
                      <a:pt x="33" y="0"/>
                    </a:cubicBezTo>
                    <a:cubicBezTo>
                      <a:pt x="33" y="1"/>
                      <a:pt x="33" y="1"/>
                      <a:pt x="32" y="1"/>
                    </a:cubicBezTo>
                    <a:cubicBezTo>
                      <a:pt x="32" y="1"/>
                      <a:pt x="32" y="1"/>
                      <a:pt x="32" y="1"/>
                    </a:cubicBezTo>
                    <a:cubicBezTo>
                      <a:pt x="31" y="1"/>
                      <a:pt x="31" y="1"/>
                      <a:pt x="31" y="2"/>
                    </a:cubicBezTo>
                    <a:cubicBezTo>
                      <a:pt x="30" y="2"/>
                      <a:pt x="31" y="2"/>
                      <a:pt x="30" y="3"/>
                    </a:cubicBezTo>
                    <a:cubicBezTo>
                      <a:pt x="30" y="3"/>
                      <a:pt x="30" y="3"/>
                      <a:pt x="30" y="3"/>
                    </a:cubicBezTo>
                    <a:cubicBezTo>
                      <a:pt x="30" y="3"/>
                      <a:pt x="30" y="3"/>
                      <a:pt x="29" y="3"/>
                    </a:cubicBezTo>
                    <a:cubicBezTo>
                      <a:pt x="29" y="4"/>
                      <a:pt x="29" y="4"/>
                      <a:pt x="29" y="5"/>
                    </a:cubicBezTo>
                    <a:cubicBezTo>
                      <a:pt x="28" y="5"/>
                      <a:pt x="28" y="5"/>
                      <a:pt x="28" y="5"/>
                    </a:cubicBezTo>
                    <a:cubicBezTo>
                      <a:pt x="28" y="5"/>
                      <a:pt x="28" y="5"/>
                      <a:pt x="28" y="4"/>
                    </a:cubicBezTo>
                    <a:cubicBezTo>
                      <a:pt x="28" y="4"/>
                      <a:pt x="27" y="4"/>
                      <a:pt x="27" y="4"/>
                    </a:cubicBezTo>
                    <a:cubicBezTo>
                      <a:pt x="7" y="4"/>
                      <a:pt x="7" y="4"/>
                      <a:pt x="7" y="4"/>
                    </a:cubicBezTo>
                    <a:cubicBezTo>
                      <a:pt x="7" y="3"/>
                      <a:pt x="7" y="3"/>
                      <a:pt x="7" y="3"/>
                    </a:cubicBezTo>
                    <a:cubicBezTo>
                      <a:pt x="7" y="9"/>
                      <a:pt x="7" y="9"/>
                      <a:pt x="7" y="9"/>
                    </a:cubicBezTo>
                    <a:cubicBezTo>
                      <a:pt x="4" y="9"/>
                      <a:pt x="4" y="9"/>
                      <a:pt x="4" y="9"/>
                    </a:cubicBezTo>
                    <a:cubicBezTo>
                      <a:pt x="4" y="12"/>
                      <a:pt x="4" y="12"/>
                      <a:pt x="4" y="12"/>
                    </a:cubicBezTo>
                    <a:cubicBezTo>
                      <a:pt x="4" y="11"/>
                      <a:pt x="4" y="11"/>
                      <a:pt x="4" y="11"/>
                    </a:cubicBezTo>
                    <a:cubicBezTo>
                      <a:pt x="5" y="22"/>
                      <a:pt x="5" y="22"/>
                      <a:pt x="5" y="22"/>
                    </a:cubicBezTo>
                    <a:cubicBezTo>
                      <a:pt x="3" y="22"/>
                      <a:pt x="3" y="22"/>
                      <a:pt x="3" y="22"/>
                    </a:cubicBezTo>
                    <a:cubicBezTo>
                      <a:pt x="2" y="22"/>
                      <a:pt x="2" y="22"/>
                      <a:pt x="2" y="22"/>
                    </a:cubicBezTo>
                    <a:cubicBezTo>
                      <a:pt x="2" y="22"/>
                      <a:pt x="2" y="23"/>
                      <a:pt x="2" y="23"/>
                    </a:cubicBezTo>
                    <a:cubicBezTo>
                      <a:pt x="2" y="24"/>
                      <a:pt x="2" y="24"/>
                      <a:pt x="2" y="24"/>
                    </a:cubicBezTo>
                    <a:cubicBezTo>
                      <a:pt x="1" y="24"/>
                      <a:pt x="1" y="24"/>
                      <a:pt x="1" y="25"/>
                    </a:cubicBezTo>
                    <a:cubicBezTo>
                      <a:pt x="1" y="25"/>
                      <a:pt x="0" y="25"/>
                      <a:pt x="0" y="26"/>
                    </a:cubicBezTo>
                    <a:cubicBezTo>
                      <a:pt x="0" y="26"/>
                      <a:pt x="1" y="26"/>
                      <a:pt x="1" y="26"/>
                    </a:cubicBezTo>
                    <a:cubicBezTo>
                      <a:pt x="1" y="27"/>
                      <a:pt x="1" y="27"/>
                      <a:pt x="1" y="28"/>
                    </a:cubicBezTo>
                    <a:cubicBezTo>
                      <a:pt x="1" y="28"/>
                      <a:pt x="1" y="28"/>
                      <a:pt x="1" y="28"/>
                    </a:cubicBezTo>
                    <a:cubicBezTo>
                      <a:pt x="1" y="28"/>
                      <a:pt x="1" y="29"/>
                      <a:pt x="1" y="29"/>
                    </a:cubicBezTo>
                    <a:cubicBezTo>
                      <a:pt x="1" y="29"/>
                      <a:pt x="1" y="30"/>
                      <a:pt x="1" y="30"/>
                    </a:cubicBezTo>
                    <a:cubicBezTo>
                      <a:pt x="1" y="31"/>
                      <a:pt x="1" y="31"/>
                      <a:pt x="1" y="32"/>
                    </a:cubicBezTo>
                    <a:cubicBezTo>
                      <a:pt x="1" y="32"/>
                      <a:pt x="1" y="32"/>
                      <a:pt x="1" y="32"/>
                    </a:cubicBezTo>
                    <a:cubicBezTo>
                      <a:pt x="1" y="33"/>
                      <a:pt x="1" y="33"/>
                      <a:pt x="1" y="33"/>
                    </a:cubicBezTo>
                    <a:cubicBezTo>
                      <a:pt x="1" y="33"/>
                      <a:pt x="1" y="33"/>
                      <a:pt x="1" y="34"/>
                    </a:cubicBezTo>
                    <a:cubicBezTo>
                      <a:pt x="1" y="34"/>
                      <a:pt x="2" y="34"/>
                      <a:pt x="2" y="34"/>
                    </a:cubicBezTo>
                    <a:cubicBezTo>
                      <a:pt x="2" y="34"/>
                      <a:pt x="2" y="34"/>
                      <a:pt x="2" y="35"/>
                    </a:cubicBezTo>
                    <a:cubicBezTo>
                      <a:pt x="2" y="35"/>
                      <a:pt x="2" y="35"/>
                      <a:pt x="2" y="35"/>
                    </a:cubicBezTo>
                    <a:cubicBezTo>
                      <a:pt x="2" y="35"/>
                      <a:pt x="2" y="35"/>
                      <a:pt x="2" y="35"/>
                    </a:cubicBezTo>
                    <a:cubicBezTo>
                      <a:pt x="2" y="36"/>
                      <a:pt x="3" y="36"/>
                      <a:pt x="3" y="37"/>
                    </a:cubicBezTo>
                    <a:cubicBezTo>
                      <a:pt x="3" y="37"/>
                      <a:pt x="4" y="37"/>
                      <a:pt x="4" y="38"/>
                    </a:cubicBezTo>
                    <a:cubicBezTo>
                      <a:pt x="4" y="38"/>
                      <a:pt x="4" y="39"/>
                      <a:pt x="4" y="39"/>
                    </a:cubicBezTo>
                    <a:cubicBezTo>
                      <a:pt x="4" y="40"/>
                      <a:pt x="3" y="40"/>
                      <a:pt x="4" y="41"/>
                    </a:cubicBezTo>
                    <a:cubicBezTo>
                      <a:pt x="4" y="41"/>
                      <a:pt x="4" y="41"/>
                      <a:pt x="4" y="41"/>
                    </a:cubicBezTo>
                    <a:cubicBezTo>
                      <a:pt x="5" y="42"/>
                      <a:pt x="5" y="42"/>
                      <a:pt x="6" y="42"/>
                    </a:cubicBezTo>
                    <a:cubicBezTo>
                      <a:pt x="7" y="43"/>
                      <a:pt x="7" y="43"/>
                      <a:pt x="8" y="44"/>
                    </a:cubicBezTo>
                    <a:cubicBezTo>
                      <a:pt x="8" y="44"/>
                      <a:pt x="8" y="44"/>
                      <a:pt x="8" y="44"/>
                    </a:cubicBezTo>
                    <a:cubicBezTo>
                      <a:pt x="9" y="45"/>
                      <a:pt x="8" y="45"/>
                      <a:pt x="8" y="46"/>
                    </a:cubicBezTo>
                    <a:cubicBezTo>
                      <a:pt x="8" y="47"/>
                      <a:pt x="9" y="46"/>
                      <a:pt x="10" y="47"/>
                    </a:cubicBezTo>
                    <a:cubicBezTo>
                      <a:pt x="10" y="47"/>
                      <a:pt x="10" y="47"/>
                      <a:pt x="10" y="48"/>
                    </a:cubicBezTo>
                    <a:cubicBezTo>
                      <a:pt x="11" y="49"/>
                      <a:pt x="11" y="49"/>
                      <a:pt x="11" y="49"/>
                    </a:cubicBezTo>
                    <a:cubicBezTo>
                      <a:pt x="12" y="49"/>
                      <a:pt x="12" y="49"/>
                      <a:pt x="12" y="50"/>
                    </a:cubicBezTo>
                    <a:cubicBezTo>
                      <a:pt x="13" y="50"/>
                      <a:pt x="13" y="50"/>
                      <a:pt x="13" y="50"/>
                    </a:cubicBezTo>
                    <a:cubicBezTo>
                      <a:pt x="13" y="51"/>
                      <a:pt x="13" y="51"/>
                      <a:pt x="13" y="51"/>
                    </a:cubicBezTo>
                    <a:cubicBezTo>
                      <a:pt x="13" y="52"/>
                      <a:pt x="13" y="52"/>
                      <a:pt x="13" y="52"/>
                    </a:cubicBezTo>
                    <a:cubicBezTo>
                      <a:pt x="13" y="52"/>
                      <a:pt x="14" y="52"/>
                      <a:pt x="14" y="52"/>
                    </a:cubicBezTo>
                    <a:cubicBezTo>
                      <a:pt x="14" y="53"/>
                      <a:pt x="14" y="53"/>
                      <a:pt x="15" y="53"/>
                    </a:cubicBezTo>
                    <a:cubicBezTo>
                      <a:pt x="15" y="54"/>
                      <a:pt x="15" y="54"/>
                      <a:pt x="16" y="54"/>
                    </a:cubicBezTo>
                    <a:cubicBezTo>
                      <a:pt x="16" y="54"/>
                      <a:pt x="16" y="54"/>
                      <a:pt x="16" y="54"/>
                    </a:cubicBezTo>
                    <a:cubicBezTo>
                      <a:pt x="17" y="54"/>
                      <a:pt x="17" y="54"/>
                      <a:pt x="18" y="54"/>
                    </a:cubicBezTo>
                    <a:cubicBezTo>
                      <a:pt x="18" y="54"/>
                      <a:pt x="18" y="54"/>
                      <a:pt x="18" y="54"/>
                    </a:cubicBezTo>
                    <a:cubicBezTo>
                      <a:pt x="19" y="54"/>
                      <a:pt x="19" y="53"/>
                      <a:pt x="19" y="53"/>
                    </a:cubicBezTo>
                    <a:cubicBezTo>
                      <a:pt x="20" y="54"/>
                      <a:pt x="20" y="54"/>
                      <a:pt x="20" y="54"/>
                    </a:cubicBezTo>
                    <a:cubicBezTo>
                      <a:pt x="20" y="54"/>
                      <a:pt x="20" y="55"/>
                      <a:pt x="20" y="55"/>
                    </a:cubicBezTo>
                    <a:cubicBezTo>
                      <a:pt x="21" y="55"/>
                      <a:pt x="21" y="55"/>
                      <a:pt x="21" y="55"/>
                    </a:cubicBezTo>
                    <a:cubicBezTo>
                      <a:pt x="21" y="56"/>
                      <a:pt x="21" y="56"/>
                      <a:pt x="22" y="56"/>
                    </a:cubicBezTo>
                    <a:cubicBezTo>
                      <a:pt x="22" y="56"/>
                      <a:pt x="22" y="56"/>
                      <a:pt x="22" y="56"/>
                    </a:cubicBezTo>
                    <a:cubicBezTo>
                      <a:pt x="22" y="56"/>
                      <a:pt x="23" y="56"/>
                      <a:pt x="23" y="56"/>
                    </a:cubicBezTo>
                    <a:cubicBezTo>
                      <a:pt x="23" y="56"/>
                      <a:pt x="24" y="56"/>
                      <a:pt x="24" y="56"/>
                    </a:cubicBezTo>
                    <a:cubicBezTo>
                      <a:pt x="25" y="56"/>
                      <a:pt x="25" y="56"/>
                      <a:pt x="26" y="56"/>
                    </a:cubicBezTo>
                    <a:cubicBezTo>
                      <a:pt x="26" y="56"/>
                      <a:pt x="26" y="56"/>
                      <a:pt x="26" y="56"/>
                    </a:cubicBezTo>
                    <a:cubicBezTo>
                      <a:pt x="27" y="56"/>
                      <a:pt x="27" y="56"/>
                      <a:pt x="27" y="56"/>
                    </a:cubicBezTo>
                    <a:cubicBezTo>
                      <a:pt x="28" y="56"/>
                      <a:pt x="28" y="56"/>
                      <a:pt x="28" y="56"/>
                    </a:cubicBezTo>
                    <a:cubicBezTo>
                      <a:pt x="29" y="56"/>
                      <a:pt x="29" y="55"/>
                      <a:pt x="29" y="55"/>
                    </a:cubicBezTo>
                    <a:cubicBezTo>
                      <a:pt x="30" y="55"/>
                      <a:pt x="30" y="55"/>
                      <a:pt x="30" y="55"/>
                    </a:cubicBezTo>
                    <a:cubicBezTo>
                      <a:pt x="30" y="55"/>
                      <a:pt x="30" y="55"/>
                      <a:pt x="30" y="55"/>
                    </a:cubicBezTo>
                    <a:cubicBezTo>
                      <a:pt x="30" y="55"/>
                      <a:pt x="31" y="54"/>
                      <a:pt x="31" y="53"/>
                    </a:cubicBezTo>
                    <a:cubicBezTo>
                      <a:pt x="31" y="53"/>
                      <a:pt x="33" y="53"/>
                      <a:pt x="33" y="53"/>
                    </a:cubicBezTo>
                    <a:cubicBezTo>
                      <a:pt x="34" y="53"/>
                      <a:pt x="34" y="53"/>
                      <a:pt x="34" y="53"/>
                    </a:cubicBezTo>
                    <a:cubicBezTo>
                      <a:pt x="35" y="53"/>
                      <a:pt x="35" y="53"/>
                      <a:pt x="35" y="53"/>
                    </a:cubicBezTo>
                    <a:cubicBezTo>
                      <a:pt x="35" y="53"/>
                      <a:pt x="35" y="53"/>
                      <a:pt x="35" y="52"/>
                    </a:cubicBezTo>
                    <a:cubicBezTo>
                      <a:pt x="35" y="52"/>
                      <a:pt x="35" y="52"/>
                      <a:pt x="35" y="52"/>
                    </a:cubicBezTo>
                    <a:cubicBezTo>
                      <a:pt x="35" y="51"/>
                      <a:pt x="35" y="51"/>
                      <a:pt x="34" y="51"/>
                    </a:cubicBezTo>
                    <a:cubicBezTo>
                      <a:pt x="34" y="51"/>
                      <a:pt x="34" y="51"/>
                      <a:pt x="34" y="51"/>
                    </a:cubicBezTo>
                    <a:cubicBezTo>
                      <a:pt x="33" y="51"/>
                      <a:pt x="33" y="50"/>
                      <a:pt x="33" y="50"/>
                    </a:cubicBezTo>
                    <a:cubicBezTo>
                      <a:pt x="33" y="50"/>
                      <a:pt x="33" y="49"/>
                      <a:pt x="33" y="49"/>
                    </a:cubicBezTo>
                    <a:cubicBezTo>
                      <a:pt x="32" y="48"/>
                      <a:pt x="33" y="48"/>
                      <a:pt x="32" y="48"/>
                    </a:cubicBezTo>
                    <a:cubicBezTo>
                      <a:pt x="32" y="47"/>
                      <a:pt x="32" y="47"/>
                      <a:pt x="32" y="47"/>
                    </a:cubicBezTo>
                    <a:cubicBezTo>
                      <a:pt x="31" y="47"/>
                      <a:pt x="31" y="47"/>
                      <a:pt x="31" y="46"/>
                    </a:cubicBezTo>
                    <a:cubicBezTo>
                      <a:pt x="31" y="46"/>
                      <a:pt x="30" y="46"/>
                      <a:pt x="30" y="45"/>
                    </a:cubicBezTo>
                    <a:cubicBezTo>
                      <a:pt x="30" y="45"/>
                      <a:pt x="29" y="45"/>
                      <a:pt x="29" y="45"/>
                    </a:cubicBezTo>
                    <a:cubicBezTo>
                      <a:pt x="29" y="44"/>
                      <a:pt x="28" y="45"/>
                      <a:pt x="28" y="44"/>
                    </a:cubicBezTo>
                    <a:cubicBezTo>
                      <a:pt x="28" y="44"/>
                      <a:pt x="28" y="44"/>
                      <a:pt x="28" y="44"/>
                    </a:cubicBezTo>
                    <a:cubicBezTo>
                      <a:pt x="28" y="43"/>
                      <a:pt x="28" y="43"/>
                      <a:pt x="28" y="42"/>
                    </a:cubicBezTo>
                    <a:cubicBezTo>
                      <a:pt x="28" y="42"/>
                      <a:pt x="29" y="42"/>
                      <a:pt x="29" y="42"/>
                    </a:cubicBezTo>
                    <a:cubicBezTo>
                      <a:pt x="29" y="42"/>
                      <a:pt x="29" y="43"/>
                      <a:pt x="30" y="43"/>
                    </a:cubicBezTo>
                    <a:cubicBezTo>
                      <a:pt x="30" y="43"/>
                      <a:pt x="30" y="43"/>
                      <a:pt x="30" y="42"/>
                    </a:cubicBezTo>
                    <a:cubicBezTo>
                      <a:pt x="31" y="42"/>
                      <a:pt x="30" y="42"/>
                      <a:pt x="30" y="41"/>
                    </a:cubicBezTo>
                    <a:cubicBezTo>
                      <a:pt x="30" y="41"/>
                      <a:pt x="30" y="40"/>
                      <a:pt x="30" y="40"/>
                    </a:cubicBezTo>
                    <a:cubicBezTo>
                      <a:pt x="30" y="39"/>
                      <a:pt x="30" y="39"/>
                      <a:pt x="30" y="38"/>
                    </a:cubicBezTo>
                    <a:cubicBezTo>
                      <a:pt x="30" y="38"/>
                      <a:pt x="30" y="37"/>
                      <a:pt x="31" y="37"/>
                    </a:cubicBezTo>
                    <a:cubicBezTo>
                      <a:pt x="31" y="37"/>
                      <a:pt x="31" y="36"/>
                      <a:pt x="31" y="36"/>
                    </a:cubicBezTo>
                    <a:cubicBezTo>
                      <a:pt x="31" y="36"/>
                      <a:pt x="32" y="36"/>
                      <a:pt x="32" y="35"/>
                    </a:cubicBezTo>
                    <a:cubicBezTo>
                      <a:pt x="32" y="35"/>
                      <a:pt x="32" y="35"/>
                      <a:pt x="33" y="35"/>
                    </a:cubicBezTo>
                    <a:cubicBezTo>
                      <a:pt x="33" y="34"/>
                      <a:pt x="33" y="34"/>
                      <a:pt x="33" y="34"/>
                    </a:cubicBezTo>
                    <a:cubicBezTo>
                      <a:pt x="33" y="33"/>
                      <a:pt x="32" y="33"/>
                      <a:pt x="33" y="33"/>
                    </a:cubicBezTo>
                    <a:cubicBezTo>
                      <a:pt x="33" y="32"/>
                      <a:pt x="33" y="33"/>
                      <a:pt x="33" y="32"/>
                    </a:cubicBezTo>
                    <a:cubicBezTo>
                      <a:pt x="33" y="32"/>
                      <a:pt x="33" y="32"/>
                      <a:pt x="33" y="32"/>
                    </a:cubicBezTo>
                    <a:cubicBezTo>
                      <a:pt x="33" y="31"/>
                      <a:pt x="34" y="31"/>
                      <a:pt x="34" y="31"/>
                    </a:cubicBezTo>
                    <a:cubicBezTo>
                      <a:pt x="34" y="31"/>
                      <a:pt x="34" y="30"/>
                      <a:pt x="34" y="30"/>
                    </a:cubicBezTo>
                    <a:cubicBezTo>
                      <a:pt x="35" y="30"/>
                      <a:pt x="35" y="30"/>
                      <a:pt x="35" y="30"/>
                    </a:cubicBezTo>
                    <a:cubicBezTo>
                      <a:pt x="36" y="30"/>
                      <a:pt x="36" y="29"/>
                      <a:pt x="36" y="29"/>
                    </a:cubicBezTo>
                    <a:cubicBezTo>
                      <a:pt x="36" y="29"/>
                      <a:pt x="36" y="28"/>
                      <a:pt x="36" y="28"/>
                    </a:cubicBezTo>
                    <a:cubicBezTo>
                      <a:pt x="36" y="28"/>
                      <a:pt x="36" y="28"/>
                      <a:pt x="36" y="27"/>
                    </a:cubicBezTo>
                    <a:cubicBezTo>
                      <a:pt x="36" y="27"/>
                      <a:pt x="36" y="27"/>
                      <a:pt x="36" y="27"/>
                    </a:cubicBezTo>
                    <a:cubicBezTo>
                      <a:pt x="36" y="26"/>
                      <a:pt x="36" y="26"/>
                      <a:pt x="36" y="26"/>
                    </a:cubicBezTo>
                    <a:cubicBezTo>
                      <a:pt x="36" y="25"/>
                      <a:pt x="36" y="25"/>
                      <a:pt x="36" y="25"/>
                    </a:cubicBezTo>
                    <a:cubicBezTo>
                      <a:pt x="36" y="24"/>
                      <a:pt x="36" y="24"/>
                      <a:pt x="36" y="24"/>
                    </a:cubicBezTo>
                    <a:cubicBezTo>
                      <a:pt x="36" y="24"/>
                      <a:pt x="36" y="23"/>
                      <a:pt x="36" y="23"/>
                    </a:cubicBezTo>
                    <a:cubicBezTo>
                      <a:pt x="36" y="22"/>
                      <a:pt x="36" y="22"/>
                      <a:pt x="37" y="21"/>
                    </a:cubicBezTo>
                    <a:cubicBezTo>
                      <a:pt x="37" y="21"/>
                      <a:pt x="37" y="21"/>
                      <a:pt x="37" y="20"/>
                    </a:cubicBezTo>
                    <a:cubicBezTo>
                      <a:pt x="37" y="20"/>
                      <a:pt x="36" y="19"/>
                      <a:pt x="37" y="19"/>
                    </a:cubicBezTo>
                    <a:cubicBezTo>
                      <a:pt x="37" y="19"/>
                      <a:pt x="37" y="19"/>
                      <a:pt x="37" y="19"/>
                    </a:cubicBezTo>
                    <a:cubicBezTo>
                      <a:pt x="37" y="18"/>
                      <a:pt x="37" y="18"/>
                      <a:pt x="37" y="18"/>
                    </a:cubicBezTo>
                    <a:cubicBezTo>
                      <a:pt x="37" y="18"/>
                      <a:pt x="38" y="18"/>
                      <a:pt x="38" y="18"/>
                    </a:cubicBezTo>
                    <a:cubicBezTo>
                      <a:pt x="38" y="18"/>
                      <a:pt x="38" y="17"/>
                      <a:pt x="38" y="17"/>
                    </a:cubicBezTo>
                    <a:cubicBezTo>
                      <a:pt x="39" y="17"/>
                      <a:pt x="39" y="17"/>
                      <a:pt x="39" y="17"/>
                    </a:cubicBezTo>
                    <a:cubicBezTo>
                      <a:pt x="39" y="17"/>
                      <a:pt x="39" y="17"/>
                      <a:pt x="40" y="17"/>
                    </a:cubicBezTo>
                    <a:cubicBezTo>
                      <a:pt x="40" y="16"/>
                      <a:pt x="40" y="16"/>
                      <a:pt x="41" y="16"/>
                    </a:cubicBezTo>
                    <a:cubicBezTo>
                      <a:pt x="41" y="16"/>
                      <a:pt x="41" y="16"/>
                      <a:pt x="41" y="15"/>
                    </a:cubicBezTo>
                    <a:cubicBezTo>
                      <a:pt x="41" y="15"/>
                      <a:pt x="41" y="15"/>
                      <a:pt x="41" y="15"/>
                    </a:cubicBezTo>
                    <a:cubicBezTo>
                      <a:pt x="42" y="15"/>
                      <a:pt x="42" y="15"/>
                      <a:pt x="42" y="15"/>
                    </a:cubicBezTo>
                    <a:cubicBezTo>
                      <a:pt x="41" y="14"/>
                      <a:pt x="41" y="14"/>
                      <a:pt x="41" y="1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251"/>
              <p:cNvSpPr>
                <a:spLocks/>
              </p:cNvSpPr>
              <p:nvPr/>
            </p:nvSpPr>
            <p:spPr bwMode="auto">
              <a:xfrm>
                <a:off x="5370514" y="3443289"/>
                <a:ext cx="0" cy="1111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252"/>
              <p:cNvSpPr>
                <a:spLocks/>
              </p:cNvSpPr>
              <p:nvPr/>
            </p:nvSpPr>
            <p:spPr bwMode="auto">
              <a:xfrm>
                <a:off x="5726114" y="3713164"/>
                <a:ext cx="22225" cy="22225"/>
              </a:xfrm>
              <a:custGeom>
                <a:avLst/>
                <a:gdLst>
                  <a:gd name="T0" fmla="*/ 1 w 2"/>
                  <a:gd name="T1" fmla="*/ 0 h 2"/>
                  <a:gd name="T2" fmla="*/ 0 w 2"/>
                  <a:gd name="T3" fmla="*/ 0 h 2"/>
                  <a:gd name="T4" fmla="*/ 0 w 2"/>
                  <a:gd name="T5" fmla="*/ 1 h 2"/>
                  <a:gd name="T6" fmla="*/ 0 w 2"/>
                  <a:gd name="T7" fmla="*/ 2 h 2"/>
                  <a:gd name="T8" fmla="*/ 1 w 2"/>
                  <a:gd name="T9" fmla="*/ 1 h 2"/>
                  <a:gd name="T10" fmla="*/ 2 w 2"/>
                  <a:gd name="T11" fmla="*/ 1 h 2"/>
                  <a:gd name="T12" fmla="*/ 2 w 2"/>
                  <a:gd name="T13" fmla="*/ 0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1" y="0"/>
                      <a:pt x="0" y="0"/>
                    </a:cubicBezTo>
                    <a:cubicBezTo>
                      <a:pt x="0" y="1"/>
                      <a:pt x="0" y="1"/>
                      <a:pt x="0" y="1"/>
                    </a:cubicBezTo>
                    <a:cubicBezTo>
                      <a:pt x="0" y="1"/>
                      <a:pt x="0" y="1"/>
                      <a:pt x="0" y="2"/>
                    </a:cubicBezTo>
                    <a:cubicBezTo>
                      <a:pt x="0" y="2"/>
                      <a:pt x="1" y="2"/>
                      <a:pt x="1" y="1"/>
                    </a:cubicBezTo>
                    <a:cubicBezTo>
                      <a:pt x="1" y="1"/>
                      <a:pt x="1" y="1"/>
                      <a:pt x="2" y="1"/>
                    </a:cubicBezTo>
                    <a:cubicBezTo>
                      <a:pt x="2" y="0"/>
                      <a:pt x="2" y="0"/>
                      <a:pt x="2" y="0"/>
                    </a:cubicBezTo>
                    <a:cubicBezTo>
                      <a:pt x="2" y="0"/>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53"/>
              <p:cNvSpPr>
                <a:spLocks/>
              </p:cNvSpPr>
              <p:nvPr/>
            </p:nvSpPr>
            <p:spPr bwMode="auto">
              <a:xfrm>
                <a:off x="5672139" y="3735389"/>
                <a:ext cx="11113" cy="22225"/>
              </a:xfrm>
              <a:custGeom>
                <a:avLst/>
                <a:gdLst>
                  <a:gd name="T0" fmla="*/ 0 w 1"/>
                  <a:gd name="T1" fmla="*/ 1 h 2"/>
                  <a:gd name="T2" fmla="*/ 0 w 1"/>
                  <a:gd name="T3" fmla="*/ 1 h 2"/>
                  <a:gd name="T4" fmla="*/ 1 w 1"/>
                  <a:gd name="T5" fmla="*/ 1 h 2"/>
                  <a:gd name="T6" fmla="*/ 1 w 1"/>
                  <a:gd name="T7" fmla="*/ 1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2"/>
                      <a:pt x="0" y="2"/>
                      <a:pt x="1" y="1"/>
                    </a:cubicBezTo>
                    <a:cubicBezTo>
                      <a:pt x="1" y="1"/>
                      <a:pt x="1" y="1"/>
                      <a:pt x="1" y="1"/>
                    </a:cubicBezTo>
                    <a:cubicBezTo>
                      <a:pt x="1" y="1"/>
                      <a:pt x="1" y="1"/>
                      <a:pt x="1" y="1"/>
                    </a:cubicBezTo>
                    <a:cubicBezTo>
                      <a:pt x="1" y="0"/>
                      <a:pt x="1" y="0"/>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54"/>
              <p:cNvSpPr>
                <a:spLocks/>
              </p:cNvSpPr>
              <p:nvPr/>
            </p:nvSpPr>
            <p:spPr bwMode="auto">
              <a:xfrm>
                <a:off x="5219701" y="2081214"/>
                <a:ext cx="1111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55"/>
              <p:cNvSpPr>
                <a:spLocks/>
              </p:cNvSpPr>
              <p:nvPr/>
            </p:nvSpPr>
            <p:spPr bwMode="auto">
              <a:xfrm>
                <a:off x="5111751" y="2081214"/>
                <a:ext cx="560388" cy="508000"/>
              </a:xfrm>
              <a:custGeom>
                <a:avLst/>
                <a:gdLst>
                  <a:gd name="T0" fmla="*/ 50 w 52"/>
                  <a:gd name="T1" fmla="*/ 27 h 47"/>
                  <a:gd name="T2" fmla="*/ 45 w 52"/>
                  <a:gd name="T3" fmla="*/ 26 h 47"/>
                  <a:gd name="T4" fmla="*/ 42 w 52"/>
                  <a:gd name="T5" fmla="*/ 23 h 47"/>
                  <a:gd name="T6" fmla="*/ 41 w 52"/>
                  <a:gd name="T7" fmla="*/ 21 h 47"/>
                  <a:gd name="T8" fmla="*/ 40 w 52"/>
                  <a:gd name="T9" fmla="*/ 19 h 47"/>
                  <a:gd name="T10" fmla="*/ 39 w 52"/>
                  <a:gd name="T11" fmla="*/ 17 h 47"/>
                  <a:gd name="T12" fmla="*/ 38 w 52"/>
                  <a:gd name="T13" fmla="*/ 15 h 47"/>
                  <a:gd name="T14" fmla="*/ 37 w 52"/>
                  <a:gd name="T15" fmla="*/ 14 h 47"/>
                  <a:gd name="T16" fmla="*/ 35 w 52"/>
                  <a:gd name="T17" fmla="*/ 11 h 47"/>
                  <a:gd name="T18" fmla="*/ 34 w 52"/>
                  <a:gd name="T19" fmla="*/ 10 h 47"/>
                  <a:gd name="T20" fmla="*/ 32 w 52"/>
                  <a:gd name="T21" fmla="*/ 10 h 47"/>
                  <a:gd name="T22" fmla="*/ 30 w 52"/>
                  <a:gd name="T23" fmla="*/ 9 h 47"/>
                  <a:gd name="T24" fmla="*/ 29 w 52"/>
                  <a:gd name="T25" fmla="*/ 9 h 47"/>
                  <a:gd name="T26" fmla="*/ 23 w 52"/>
                  <a:gd name="T27" fmla="*/ 8 h 47"/>
                  <a:gd name="T28" fmla="*/ 21 w 52"/>
                  <a:gd name="T29" fmla="*/ 4 h 47"/>
                  <a:gd name="T30" fmla="*/ 15 w 52"/>
                  <a:gd name="T31" fmla="*/ 2 h 47"/>
                  <a:gd name="T32" fmla="*/ 11 w 52"/>
                  <a:gd name="T33" fmla="*/ 0 h 47"/>
                  <a:gd name="T34" fmla="*/ 9 w 52"/>
                  <a:gd name="T35" fmla="*/ 1 h 47"/>
                  <a:gd name="T36" fmla="*/ 5 w 52"/>
                  <a:gd name="T37" fmla="*/ 3 h 47"/>
                  <a:gd name="T38" fmla="*/ 7 w 52"/>
                  <a:gd name="T39" fmla="*/ 5 h 47"/>
                  <a:gd name="T40" fmla="*/ 5 w 52"/>
                  <a:gd name="T41" fmla="*/ 7 h 47"/>
                  <a:gd name="T42" fmla="*/ 2 w 52"/>
                  <a:gd name="T43" fmla="*/ 8 h 47"/>
                  <a:gd name="T44" fmla="*/ 1 w 52"/>
                  <a:gd name="T45" fmla="*/ 9 h 47"/>
                  <a:gd name="T46" fmla="*/ 1 w 52"/>
                  <a:gd name="T47" fmla="*/ 13 h 47"/>
                  <a:gd name="T48" fmla="*/ 5 w 52"/>
                  <a:gd name="T49" fmla="*/ 16 h 47"/>
                  <a:gd name="T50" fmla="*/ 7 w 52"/>
                  <a:gd name="T51" fmla="*/ 19 h 47"/>
                  <a:gd name="T52" fmla="*/ 9 w 52"/>
                  <a:gd name="T53" fmla="*/ 23 h 47"/>
                  <a:gd name="T54" fmla="*/ 12 w 52"/>
                  <a:gd name="T55" fmla="*/ 25 h 47"/>
                  <a:gd name="T56" fmla="*/ 13 w 52"/>
                  <a:gd name="T57" fmla="*/ 29 h 47"/>
                  <a:gd name="T58" fmla="*/ 13 w 52"/>
                  <a:gd name="T59" fmla="*/ 32 h 47"/>
                  <a:gd name="T60" fmla="*/ 16 w 52"/>
                  <a:gd name="T61" fmla="*/ 35 h 47"/>
                  <a:gd name="T62" fmla="*/ 18 w 52"/>
                  <a:gd name="T63" fmla="*/ 37 h 47"/>
                  <a:gd name="T64" fmla="*/ 18 w 52"/>
                  <a:gd name="T65" fmla="*/ 39 h 47"/>
                  <a:gd name="T66" fmla="*/ 20 w 52"/>
                  <a:gd name="T67" fmla="*/ 41 h 47"/>
                  <a:gd name="T68" fmla="*/ 22 w 52"/>
                  <a:gd name="T69" fmla="*/ 43 h 47"/>
                  <a:gd name="T70" fmla="*/ 26 w 52"/>
                  <a:gd name="T71" fmla="*/ 43 h 47"/>
                  <a:gd name="T72" fmla="*/ 29 w 52"/>
                  <a:gd name="T73" fmla="*/ 45 h 47"/>
                  <a:gd name="T74" fmla="*/ 31 w 52"/>
                  <a:gd name="T75" fmla="*/ 46 h 47"/>
                  <a:gd name="T76" fmla="*/ 33 w 52"/>
                  <a:gd name="T77" fmla="*/ 42 h 47"/>
                  <a:gd name="T78" fmla="*/ 40 w 52"/>
                  <a:gd name="T79" fmla="*/ 40 h 47"/>
                  <a:gd name="T80" fmla="*/ 44 w 52"/>
                  <a:gd name="T81" fmla="*/ 38 h 47"/>
                  <a:gd name="T82" fmla="*/ 50 w 52"/>
                  <a:gd name="T83" fmla="*/ 34 h 47"/>
                  <a:gd name="T84" fmla="*/ 52 w 52"/>
                  <a:gd name="T8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47">
                    <a:moveTo>
                      <a:pt x="52" y="28"/>
                    </a:moveTo>
                    <a:cubicBezTo>
                      <a:pt x="52" y="28"/>
                      <a:pt x="52" y="28"/>
                      <a:pt x="52" y="28"/>
                    </a:cubicBezTo>
                    <a:cubicBezTo>
                      <a:pt x="51" y="27"/>
                      <a:pt x="51" y="27"/>
                      <a:pt x="50" y="27"/>
                    </a:cubicBezTo>
                    <a:cubicBezTo>
                      <a:pt x="50" y="26"/>
                      <a:pt x="49" y="26"/>
                      <a:pt x="48" y="26"/>
                    </a:cubicBezTo>
                    <a:cubicBezTo>
                      <a:pt x="47" y="26"/>
                      <a:pt x="47" y="26"/>
                      <a:pt x="46" y="26"/>
                    </a:cubicBezTo>
                    <a:cubicBezTo>
                      <a:pt x="46" y="26"/>
                      <a:pt x="45" y="26"/>
                      <a:pt x="45" y="26"/>
                    </a:cubicBezTo>
                    <a:cubicBezTo>
                      <a:pt x="44" y="26"/>
                      <a:pt x="44" y="26"/>
                      <a:pt x="44" y="25"/>
                    </a:cubicBezTo>
                    <a:cubicBezTo>
                      <a:pt x="43" y="25"/>
                      <a:pt x="43" y="25"/>
                      <a:pt x="43" y="25"/>
                    </a:cubicBezTo>
                    <a:cubicBezTo>
                      <a:pt x="42" y="24"/>
                      <a:pt x="42" y="24"/>
                      <a:pt x="42" y="23"/>
                    </a:cubicBezTo>
                    <a:cubicBezTo>
                      <a:pt x="42" y="23"/>
                      <a:pt x="42" y="23"/>
                      <a:pt x="42" y="23"/>
                    </a:cubicBezTo>
                    <a:cubicBezTo>
                      <a:pt x="41" y="22"/>
                      <a:pt x="41" y="22"/>
                      <a:pt x="41" y="22"/>
                    </a:cubicBezTo>
                    <a:cubicBezTo>
                      <a:pt x="41" y="21"/>
                      <a:pt x="41" y="21"/>
                      <a:pt x="41" y="21"/>
                    </a:cubicBezTo>
                    <a:cubicBezTo>
                      <a:pt x="40" y="21"/>
                      <a:pt x="40" y="21"/>
                      <a:pt x="40" y="21"/>
                    </a:cubicBezTo>
                    <a:cubicBezTo>
                      <a:pt x="40" y="20"/>
                      <a:pt x="40" y="20"/>
                      <a:pt x="40" y="20"/>
                    </a:cubicBezTo>
                    <a:cubicBezTo>
                      <a:pt x="40" y="20"/>
                      <a:pt x="40" y="20"/>
                      <a:pt x="40" y="19"/>
                    </a:cubicBezTo>
                    <a:cubicBezTo>
                      <a:pt x="40" y="19"/>
                      <a:pt x="40" y="19"/>
                      <a:pt x="39" y="19"/>
                    </a:cubicBezTo>
                    <a:cubicBezTo>
                      <a:pt x="39" y="18"/>
                      <a:pt x="39" y="18"/>
                      <a:pt x="39" y="18"/>
                    </a:cubicBezTo>
                    <a:cubicBezTo>
                      <a:pt x="39" y="18"/>
                      <a:pt x="39" y="18"/>
                      <a:pt x="39" y="17"/>
                    </a:cubicBezTo>
                    <a:cubicBezTo>
                      <a:pt x="39" y="17"/>
                      <a:pt x="39" y="17"/>
                      <a:pt x="39" y="17"/>
                    </a:cubicBezTo>
                    <a:cubicBezTo>
                      <a:pt x="38" y="16"/>
                      <a:pt x="39" y="16"/>
                      <a:pt x="39" y="16"/>
                    </a:cubicBezTo>
                    <a:cubicBezTo>
                      <a:pt x="39" y="16"/>
                      <a:pt x="38" y="16"/>
                      <a:pt x="38" y="15"/>
                    </a:cubicBezTo>
                    <a:cubicBezTo>
                      <a:pt x="38" y="15"/>
                      <a:pt x="38" y="15"/>
                      <a:pt x="38" y="15"/>
                    </a:cubicBezTo>
                    <a:cubicBezTo>
                      <a:pt x="37" y="15"/>
                      <a:pt x="37" y="15"/>
                      <a:pt x="37" y="14"/>
                    </a:cubicBezTo>
                    <a:cubicBezTo>
                      <a:pt x="37" y="14"/>
                      <a:pt x="37" y="14"/>
                      <a:pt x="37" y="14"/>
                    </a:cubicBezTo>
                    <a:cubicBezTo>
                      <a:pt x="36" y="13"/>
                      <a:pt x="36" y="13"/>
                      <a:pt x="36" y="13"/>
                    </a:cubicBezTo>
                    <a:cubicBezTo>
                      <a:pt x="36" y="13"/>
                      <a:pt x="36" y="13"/>
                      <a:pt x="35" y="12"/>
                    </a:cubicBezTo>
                    <a:cubicBezTo>
                      <a:pt x="35" y="12"/>
                      <a:pt x="35" y="12"/>
                      <a:pt x="35" y="11"/>
                    </a:cubicBezTo>
                    <a:cubicBezTo>
                      <a:pt x="35" y="11"/>
                      <a:pt x="35" y="11"/>
                      <a:pt x="35" y="11"/>
                    </a:cubicBezTo>
                    <a:cubicBezTo>
                      <a:pt x="34" y="11"/>
                      <a:pt x="34" y="11"/>
                      <a:pt x="34" y="10"/>
                    </a:cubicBezTo>
                    <a:cubicBezTo>
                      <a:pt x="34" y="10"/>
                      <a:pt x="34" y="10"/>
                      <a:pt x="34" y="10"/>
                    </a:cubicBezTo>
                    <a:cubicBezTo>
                      <a:pt x="34" y="10"/>
                      <a:pt x="34" y="10"/>
                      <a:pt x="34" y="10"/>
                    </a:cubicBezTo>
                    <a:cubicBezTo>
                      <a:pt x="33" y="10"/>
                      <a:pt x="33" y="10"/>
                      <a:pt x="33" y="10"/>
                    </a:cubicBezTo>
                    <a:cubicBezTo>
                      <a:pt x="33" y="10"/>
                      <a:pt x="32" y="10"/>
                      <a:pt x="32" y="10"/>
                    </a:cubicBezTo>
                    <a:cubicBezTo>
                      <a:pt x="32" y="10"/>
                      <a:pt x="32" y="10"/>
                      <a:pt x="31" y="10"/>
                    </a:cubicBezTo>
                    <a:cubicBezTo>
                      <a:pt x="31" y="9"/>
                      <a:pt x="31" y="9"/>
                      <a:pt x="31" y="9"/>
                    </a:cubicBezTo>
                    <a:cubicBezTo>
                      <a:pt x="31" y="8"/>
                      <a:pt x="30" y="9"/>
                      <a:pt x="30" y="9"/>
                    </a:cubicBezTo>
                    <a:cubicBezTo>
                      <a:pt x="30" y="9"/>
                      <a:pt x="30" y="9"/>
                      <a:pt x="29" y="8"/>
                    </a:cubicBezTo>
                    <a:cubicBezTo>
                      <a:pt x="29" y="9"/>
                      <a:pt x="29" y="9"/>
                      <a:pt x="29" y="9"/>
                    </a:cubicBezTo>
                    <a:cubicBezTo>
                      <a:pt x="29" y="9"/>
                      <a:pt x="29" y="9"/>
                      <a:pt x="29" y="9"/>
                    </a:cubicBezTo>
                    <a:cubicBezTo>
                      <a:pt x="28" y="9"/>
                      <a:pt x="28" y="9"/>
                      <a:pt x="28" y="9"/>
                    </a:cubicBezTo>
                    <a:cubicBezTo>
                      <a:pt x="27" y="9"/>
                      <a:pt x="27" y="8"/>
                      <a:pt x="27" y="8"/>
                    </a:cubicBezTo>
                    <a:cubicBezTo>
                      <a:pt x="25" y="8"/>
                      <a:pt x="24" y="8"/>
                      <a:pt x="23" y="8"/>
                    </a:cubicBezTo>
                    <a:cubicBezTo>
                      <a:pt x="22" y="7"/>
                      <a:pt x="22" y="7"/>
                      <a:pt x="22" y="7"/>
                    </a:cubicBezTo>
                    <a:cubicBezTo>
                      <a:pt x="21" y="6"/>
                      <a:pt x="22" y="6"/>
                      <a:pt x="22" y="6"/>
                    </a:cubicBezTo>
                    <a:cubicBezTo>
                      <a:pt x="22" y="5"/>
                      <a:pt x="21" y="5"/>
                      <a:pt x="21" y="4"/>
                    </a:cubicBezTo>
                    <a:cubicBezTo>
                      <a:pt x="20" y="4"/>
                      <a:pt x="20" y="4"/>
                      <a:pt x="19" y="4"/>
                    </a:cubicBezTo>
                    <a:cubicBezTo>
                      <a:pt x="18" y="3"/>
                      <a:pt x="18" y="3"/>
                      <a:pt x="17" y="3"/>
                    </a:cubicBezTo>
                    <a:cubicBezTo>
                      <a:pt x="16" y="3"/>
                      <a:pt x="16" y="3"/>
                      <a:pt x="15" y="2"/>
                    </a:cubicBezTo>
                    <a:cubicBezTo>
                      <a:pt x="14" y="2"/>
                      <a:pt x="14" y="2"/>
                      <a:pt x="13" y="1"/>
                    </a:cubicBezTo>
                    <a:cubicBezTo>
                      <a:pt x="13" y="1"/>
                      <a:pt x="12" y="1"/>
                      <a:pt x="12" y="1"/>
                    </a:cubicBezTo>
                    <a:cubicBezTo>
                      <a:pt x="12" y="0"/>
                      <a:pt x="12" y="0"/>
                      <a:pt x="11" y="0"/>
                    </a:cubicBezTo>
                    <a:cubicBezTo>
                      <a:pt x="11" y="0"/>
                      <a:pt x="11" y="0"/>
                      <a:pt x="10" y="0"/>
                    </a:cubicBezTo>
                    <a:cubicBezTo>
                      <a:pt x="10" y="0"/>
                      <a:pt x="10" y="0"/>
                      <a:pt x="10" y="0"/>
                    </a:cubicBezTo>
                    <a:cubicBezTo>
                      <a:pt x="10" y="1"/>
                      <a:pt x="9" y="1"/>
                      <a:pt x="9" y="1"/>
                    </a:cubicBezTo>
                    <a:cubicBezTo>
                      <a:pt x="9" y="1"/>
                      <a:pt x="8" y="1"/>
                      <a:pt x="8" y="1"/>
                    </a:cubicBezTo>
                    <a:cubicBezTo>
                      <a:pt x="7" y="1"/>
                      <a:pt x="7" y="1"/>
                      <a:pt x="6" y="2"/>
                    </a:cubicBezTo>
                    <a:cubicBezTo>
                      <a:pt x="6" y="2"/>
                      <a:pt x="5" y="2"/>
                      <a:pt x="5" y="3"/>
                    </a:cubicBezTo>
                    <a:cubicBezTo>
                      <a:pt x="5" y="3"/>
                      <a:pt x="6" y="3"/>
                      <a:pt x="6" y="4"/>
                    </a:cubicBezTo>
                    <a:cubicBezTo>
                      <a:pt x="6" y="4"/>
                      <a:pt x="7" y="3"/>
                      <a:pt x="7" y="4"/>
                    </a:cubicBezTo>
                    <a:cubicBezTo>
                      <a:pt x="7" y="4"/>
                      <a:pt x="7" y="4"/>
                      <a:pt x="7" y="5"/>
                    </a:cubicBezTo>
                    <a:cubicBezTo>
                      <a:pt x="7" y="5"/>
                      <a:pt x="8" y="6"/>
                      <a:pt x="7" y="6"/>
                    </a:cubicBezTo>
                    <a:cubicBezTo>
                      <a:pt x="7" y="7"/>
                      <a:pt x="6" y="6"/>
                      <a:pt x="5" y="6"/>
                    </a:cubicBezTo>
                    <a:cubicBezTo>
                      <a:pt x="5" y="7"/>
                      <a:pt x="5" y="7"/>
                      <a:pt x="5" y="7"/>
                    </a:cubicBezTo>
                    <a:cubicBezTo>
                      <a:pt x="4" y="7"/>
                      <a:pt x="4" y="8"/>
                      <a:pt x="4" y="8"/>
                    </a:cubicBezTo>
                    <a:cubicBezTo>
                      <a:pt x="4" y="8"/>
                      <a:pt x="4" y="8"/>
                      <a:pt x="3" y="8"/>
                    </a:cubicBezTo>
                    <a:cubicBezTo>
                      <a:pt x="3" y="8"/>
                      <a:pt x="2" y="8"/>
                      <a:pt x="2" y="8"/>
                    </a:cubicBezTo>
                    <a:cubicBezTo>
                      <a:pt x="1" y="8"/>
                      <a:pt x="1" y="8"/>
                      <a:pt x="1" y="8"/>
                    </a:cubicBezTo>
                    <a:cubicBezTo>
                      <a:pt x="1" y="8"/>
                      <a:pt x="1" y="8"/>
                      <a:pt x="1" y="8"/>
                    </a:cubicBezTo>
                    <a:cubicBezTo>
                      <a:pt x="1" y="8"/>
                      <a:pt x="1" y="9"/>
                      <a:pt x="1" y="9"/>
                    </a:cubicBezTo>
                    <a:cubicBezTo>
                      <a:pt x="1" y="9"/>
                      <a:pt x="1" y="10"/>
                      <a:pt x="1" y="10"/>
                    </a:cubicBezTo>
                    <a:cubicBezTo>
                      <a:pt x="1" y="11"/>
                      <a:pt x="0" y="11"/>
                      <a:pt x="1" y="12"/>
                    </a:cubicBezTo>
                    <a:cubicBezTo>
                      <a:pt x="1" y="12"/>
                      <a:pt x="1" y="13"/>
                      <a:pt x="1" y="13"/>
                    </a:cubicBezTo>
                    <a:cubicBezTo>
                      <a:pt x="1" y="13"/>
                      <a:pt x="2" y="13"/>
                      <a:pt x="2" y="13"/>
                    </a:cubicBezTo>
                    <a:cubicBezTo>
                      <a:pt x="3" y="13"/>
                      <a:pt x="3" y="14"/>
                      <a:pt x="4" y="14"/>
                    </a:cubicBezTo>
                    <a:cubicBezTo>
                      <a:pt x="4" y="15"/>
                      <a:pt x="4" y="15"/>
                      <a:pt x="5" y="16"/>
                    </a:cubicBezTo>
                    <a:cubicBezTo>
                      <a:pt x="5" y="16"/>
                      <a:pt x="5" y="16"/>
                      <a:pt x="5" y="17"/>
                    </a:cubicBezTo>
                    <a:cubicBezTo>
                      <a:pt x="6" y="17"/>
                      <a:pt x="6" y="18"/>
                      <a:pt x="6" y="18"/>
                    </a:cubicBezTo>
                    <a:cubicBezTo>
                      <a:pt x="7" y="19"/>
                      <a:pt x="7" y="19"/>
                      <a:pt x="7" y="19"/>
                    </a:cubicBezTo>
                    <a:cubicBezTo>
                      <a:pt x="8" y="20"/>
                      <a:pt x="7" y="21"/>
                      <a:pt x="8" y="21"/>
                    </a:cubicBezTo>
                    <a:cubicBezTo>
                      <a:pt x="8" y="22"/>
                      <a:pt x="8" y="22"/>
                      <a:pt x="8" y="22"/>
                    </a:cubicBezTo>
                    <a:cubicBezTo>
                      <a:pt x="9" y="22"/>
                      <a:pt x="8" y="23"/>
                      <a:pt x="9" y="23"/>
                    </a:cubicBezTo>
                    <a:cubicBezTo>
                      <a:pt x="9" y="23"/>
                      <a:pt x="9" y="23"/>
                      <a:pt x="10" y="23"/>
                    </a:cubicBezTo>
                    <a:cubicBezTo>
                      <a:pt x="10" y="24"/>
                      <a:pt x="10" y="24"/>
                      <a:pt x="11" y="24"/>
                    </a:cubicBezTo>
                    <a:cubicBezTo>
                      <a:pt x="11" y="25"/>
                      <a:pt x="11" y="25"/>
                      <a:pt x="12" y="25"/>
                    </a:cubicBezTo>
                    <a:cubicBezTo>
                      <a:pt x="12" y="26"/>
                      <a:pt x="12" y="26"/>
                      <a:pt x="12" y="26"/>
                    </a:cubicBezTo>
                    <a:cubicBezTo>
                      <a:pt x="13" y="27"/>
                      <a:pt x="13" y="27"/>
                      <a:pt x="13" y="28"/>
                    </a:cubicBezTo>
                    <a:cubicBezTo>
                      <a:pt x="13" y="28"/>
                      <a:pt x="12" y="28"/>
                      <a:pt x="13" y="29"/>
                    </a:cubicBezTo>
                    <a:cubicBezTo>
                      <a:pt x="13" y="29"/>
                      <a:pt x="13" y="30"/>
                      <a:pt x="13" y="30"/>
                    </a:cubicBezTo>
                    <a:cubicBezTo>
                      <a:pt x="13" y="31"/>
                      <a:pt x="13" y="31"/>
                      <a:pt x="13" y="32"/>
                    </a:cubicBezTo>
                    <a:cubicBezTo>
                      <a:pt x="13" y="32"/>
                      <a:pt x="13" y="32"/>
                      <a:pt x="13" y="32"/>
                    </a:cubicBezTo>
                    <a:cubicBezTo>
                      <a:pt x="14" y="33"/>
                      <a:pt x="14" y="33"/>
                      <a:pt x="14" y="34"/>
                    </a:cubicBezTo>
                    <a:cubicBezTo>
                      <a:pt x="15" y="34"/>
                      <a:pt x="15" y="34"/>
                      <a:pt x="15" y="35"/>
                    </a:cubicBezTo>
                    <a:cubicBezTo>
                      <a:pt x="16" y="35"/>
                      <a:pt x="16" y="34"/>
                      <a:pt x="16" y="35"/>
                    </a:cubicBezTo>
                    <a:cubicBezTo>
                      <a:pt x="17" y="35"/>
                      <a:pt x="17" y="35"/>
                      <a:pt x="17" y="35"/>
                    </a:cubicBezTo>
                    <a:cubicBezTo>
                      <a:pt x="17" y="36"/>
                      <a:pt x="18" y="36"/>
                      <a:pt x="18" y="36"/>
                    </a:cubicBezTo>
                    <a:cubicBezTo>
                      <a:pt x="18" y="36"/>
                      <a:pt x="18" y="37"/>
                      <a:pt x="18" y="37"/>
                    </a:cubicBezTo>
                    <a:cubicBezTo>
                      <a:pt x="18" y="37"/>
                      <a:pt x="18" y="37"/>
                      <a:pt x="18" y="37"/>
                    </a:cubicBezTo>
                    <a:cubicBezTo>
                      <a:pt x="18" y="38"/>
                      <a:pt x="18" y="38"/>
                      <a:pt x="18" y="38"/>
                    </a:cubicBezTo>
                    <a:cubicBezTo>
                      <a:pt x="18" y="38"/>
                      <a:pt x="18" y="39"/>
                      <a:pt x="18" y="39"/>
                    </a:cubicBezTo>
                    <a:cubicBezTo>
                      <a:pt x="19" y="39"/>
                      <a:pt x="19" y="39"/>
                      <a:pt x="19" y="40"/>
                    </a:cubicBezTo>
                    <a:cubicBezTo>
                      <a:pt x="20" y="40"/>
                      <a:pt x="20" y="40"/>
                      <a:pt x="20" y="41"/>
                    </a:cubicBezTo>
                    <a:cubicBezTo>
                      <a:pt x="20" y="41"/>
                      <a:pt x="20" y="41"/>
                      <a:pt x="20" y="41"/>
                    </a:cubicBezTo>
                    <a:cubicBezTo>
                      <a:pt x="21" y="42"/>
                      <a:pt x="21" y="42"/>
                      <a:pt x="21" y="42"/>
                    </a:cubicBezTo>
                    <a:cubicBezTo>
                      <a:pt x="21" y="42"/>
                      <a:pt x="21" y="43"/>
                      <a:pt x="22" y="43"/>
                    </a:cubicBezTo>
                    <a:cubicBezTo>
                      <a:pt x="22" y="43"/>
                      <a:pt x="22" y="43"/>
                      <a:pt x="22" y="43"/>
                    </a:cubicBezTo>
                    <a:cubicBezTo>
                      <a:pt x="22" y="43"/>
                      <a:pt x="22" y="43"/>
                      <a:pt x="22" y="43"/>
                    </a:cubicBezTo>
                    <a:cubicBezTo>
                      <a:pt x="23" y="43"/>
                      <a:pt x="23" y="43"/>
                      <a:pt x="24" y="43"/>
                    </a:cubicBezTo>
                    <a:cubicBezTo>
                      <a:pt x="25" y="43"/>
                      <a:pt x="26" y="43"/>
                      <a:pt x="26" y="43"/>
                    </a:cubicBezTo>
                    <a:cubicBezTo>
                      <a:pt x="27" y="43"/>
                      <a:pt x="27" y="44"/>
                      <a:pt x="27" y="44"/>
                    </a:cubicBezTo>
                    <a:cubicBezTo>
                      <a:pt x="28" y="44"/>
                      <a:pt x="28" y="44"/>
                      <a:pt x="28" y="44"/>
                    </a:cubicBezTo>
                    <a:cubicBezTo>
                      <a:pt x="29" y="44"/>
                      <a:pt x="29" y="45"/>
                      <a:pt x="29" y="45"/>
                    </a:cubicBezTo>
                    <a:cubicBezTo>
                      <a:pt x="30" y="46"/>
                      <a:pt x="30" y="46"/>
                      <a:pt x="30" y="47"/>
                    </a:cubicBezTo>
                    <a:cubicBezTo>
                      <a:pt x="30" y="47"/>
                      <a:pt x="30" y="47"/>
                      <a:pt x="30" y="47"/>
                    </a:cubicBezTo>
                    <a:cubicBezTo>
                      <a:pt x="31" y="47"/>
                      <a:pt x="31" y="47"/>
                      <a:pt x="31" y="46"/>
                    </a:cubicBezTo>
                    <a:cubicBezTo>
                      <a:pt x="32" y="46"/>
                      <a:pt x="32" y="45"/>
                      <a:pt x="32" y="45"/>
                    </a:cubicBezTo>
                    <a:cubicBezTo>
                      <a:pt x="32" y="44"/>
                      <a:pt x="32" y="44"/>
                      <a:pt x="33" y="43"/>
                    </a:cubicBezTo>
                    <a:cubicBezTo>
                      <a:pt x="33" y="43"/>
                      <a:pt x="33" y="42"/>
                      <a:pt x="33" y="42"/>
                    </a:cubicBezTo>
                    <a:cubicBezTo>
                      <a:pt x="34" y="41"/>
                      <a:pt x="34" y="42"/>
                      <a:pt x="35" y="41"/>
                    </a:cubicBezTo>
                    <a:cubicBezTo>
                      <a:pt x="36" y="41"/>
                      <a:pt x="37" y="41"/>
                      <a:pt x="38" y="40"/>
                    </a:cubicBezTo>
                    <a:cubicBezTo>
                      <a:pt x="39" y="40"/>
                      <a:pt x="39" y="40"/>
                      <a:pt x="40" y="40"/>
                    </a:cubicBezTo>
                    <a:cubicBezTo>
                      <a:pt x="41" y="39"/>
                      <a:pt x="42" y="39"/>
                      <a:pt x="43" y="39"/>
                    </a:cubicBezTo>
                    <a:cubicBezTo>
                      <a:pt x="43" y="39"/>
                      <a:pt x="43" y="39"/>
                      <a:pt x="44" y="38"/>
                    </a:cubicBezTo>
                    <a:cubicBezTo>
                      <a:pt x="44" y="38"/>
                      <a:pt x="44" y="38"/>
                      <a:pt x="44" y="38"/>
                    </a:cubicBezTo>
                    <a:cubicBezTo>
                      <a:pt x="45" y="38"/>
                      <a:pt x="45" y="38"/>
                      <a:pt x="45" y="38"/>
                    </a:cubicBezTo>
                    <a:cubicBezTo>
                      <a:pt x="47" y="37"/>
                      <a:pt x="47" y="37"/>
                      <a:pt x="49" y="36"/>
                    </a:cubicBezTo>
                    <a:cubicBezTo>
                      <a:pt x="50" y="36"/>
                      <a:pt x="50" y="35"/>
                      <a:pt x="50" y="34"/>
                    </a:cubicBezTo>
                    <a:cubicBezTo>
                      <a:pt x="51" y="33"/>
                      <a:pt x="51" y="33"/>
                      <a:pt x="51" y="32"/>
                    </a:cubicBezTo>
                    <a:cubicBezTo>
                      <a:pt x="52" y="31"/>
                      <a:pt x="52" y="31"/>
                      <a:pt x="52" y="30"/>
                    </a:cubicBezTo>
                    <a:cubicBezTo>
                      <a:pt x="52" y="29"/>
                      <a:pt x="52" y="29"/>
                      <a:pt x="52" y="2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56"/>
              <p:cNvSpPr>
                <a:spLocks/>
              </p:cNvSpPr>
              <p:nvPr/>
            </p:nvSpPr>
            <p:spPr bwMode="auto">
              <a:xfrm>
                <a:off x="5165726" y="977901"/>
                <a:ext cx="42863" cy="22225"/>
              </a:xfrm>
              <a:custGeom>
                <a:avLst/>
                <a:gdLst>
                  <a:gd name="T0" fmla="*/ 1 w 4"/>
                  <a:gd name="T1" fmla="*/ 0 h 2"/>
                  <a:gd name="T2" fmla="*/ 1 w 4"/>
                  <a:gd name="T3" fmla="*/ 1 h 2"/>
                  <a:gd name="T4" fmla="*/ 1 w 4"/>
                  <a:gd name="T5" fmla="*/ 2 h 2"/>
                  <a:gd name="T6" fmla="*/ 3 w 4"/>
                  <a:gd name="T7" fmla="*/ 2 h 2"/>
                  <a:gd name="T8" fmla="*/ 4 w 4"/>
                  <a:gd name="T9" fmla="*/ 1 h 2"/>
                  <a:gd name="T10" fmla="*/ 4 w 4"/>
                  <a:gd name="T11" fmla="*/ 1 h 2"/>
                  <a:gd name="T12" fmla="*/ 4 w 4"/>
                  <a:gd name="T13" fmla="*/ 1 h 2"/>
                  <a:gd name="T14" fmla="*/ 3 w 4"/>
                  <a:gd name="T15" fmla="*/ 0 h 2"/>
                  <a:gd name="T16" fmla="*/ 2 w 4"/>
                  <a:gd name="T17" fmla="*/ 0 h 2"/>
                  <a:gd name="T18" fmla="*/ 1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1" y="0"/>
                    </a:moveTo>
                    <a:cubicBezTo>
                      <a:pt x="1" y="0"/>
                      <a:pt x="0" y="1"/>
                      <a:pt x="1" y="1"/>
                    </a:cubicBezTo>
                    <a:cubicBezTo>
                      <a:pt x="1" y="1"/>
                      <a:pt x="1" y="1"/>
                      <a:pt x="1" y="2"/>
                    </a:cubicBezTo>
                    <a:cubicBezTo>
                      <a:pt x="2" y="2"/>
                      <a:pt x="2" y="2"/>
                      <a:pt x="3" y="2"/>
                    </a:cubicBezTo>
                    <a:cubicBezTo>
                      <a:pt x="3" y="2"/>
                      <a:pt x="3" y="2"/>
                      <a:pt x="4" y="1"/>
                    </a:cubicBezTo>
                    <a:cubicBezTo>
                      <a:pt x="4" y="1"/>
                      <a:pt x="4" y="1"/>
                      <a:pt x="4" y="1"/>
                    </a:cubicBezTo>
                    <a:cubicBezTo>
                      <a:pt x="4" y="1"/>
                      <a:pt x="4" y="1"/>
                      <a:pt x="4" y="1"/>
                    </a:cubicBezTo>
                    <a:cubicBezTo>
                      <a:pt x="4" y="0"/>
                      <a:pt x="3" y="0"/>
                      <a:pt x="3" y="0"/>
                    </a:cubicBezTo>
                    <a:cubicBezTo>
                      <a:pt x="2" y="0"/>
                      <a:pt x="2" y="0"/>
                      <a:pt x="2" y="0"/>
                    </a:cubicBezTo>
                    <a:cubicBezTo>
                      <a:pt x="2"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57"/>
              <p:cNvSpPr>
                <a:spLocks/>
              </p:cNvSpPr>
              <p:nvPr/>
            </p:nvSpPr>
            <p:spPr bwMode="auto">
              <a:xfrm>
                <a:off x="5359401" y="957264"/>
                <a:ext cx="42863" cy="20638"/>
              </a:xfrm>
              <a:custGeom>
                <a:avLst/>
                <a:gdLst>
                  <a:gd name="T0" fmla="*/ 2 w 4"/>
                  <a:gd name="T1" fmla="*/ 1 h 2"/>
                  <a:gd name="T2" fmla="*/ 2 w 4"/>
                  <a:gd name="T3" fmla="*/ 0 h 2"/>
                  <a:gd name="T4" fmla="*/ 1 w 4"/>
                  <a:gd name="T5" fmla="*/ 0 h 2"/>
                  <a:gd name="T6" fmla="*/ 0 w 4"/>
                  <a:gd name="T7" fmla="*/ 0 h 2"/>
                  <a:gd name="T8" fmla="*/ 0 w 4"/>
                  <a:gd name="T9" fmla="*/ 1 h 2"/>
                  <a:gd name="T10" fmla="*/ 1 w 4"/>
                  <a:gd name="T11" fmla="*/ 1 h 2"/>
                  <a:gd name="T12" fmla="*/ 2 w 4"/>
                  <a:gd name="T13" fmla="*/ 1 h 2"/>
                  <a:gd name="T14" fmla="*/ 3 w 4"/>
                  <a:gd name="T15" fmla="*/ 1 h 2"/>
                  <a:gd name="T16" fmla="*/ 3 w 4"/>
                  <a:gd name="T17" fmla="*/ 1 h 2"/>
                  <a:gd name="T18" fmla="*/ 2 w 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1"/>
                    </a:moveTo>
                    <a:cubicBezTo>
                      <a:pt x="2" y="0"/>
                      <a:pt x="2" y="0"/>
                      <a:pt x="2" y="0"/>
                    </a:cubicBezTo>
                    <a:cubicBezTo>
                      <a:pt x="1" y="0"/>
                      <a:pt x="1" y="0"/>
                      <a:pt x="1" y="0"/>
                    </a:cubicBezTo>
                    <a:cubicBezTo>
                      <a:pt x="0" y="0"/>
                      <a:pt x="0" y="0"/>
                      <a:pt x="0" y="0"/>
                    </a:cubicBezTo>
                    <a:cubicBezTo>
                      <a:pt x="0" y="0"/>
                      <a:pt x="0" y="0"/>
                      <a:pt x="0" y="1"/>
                    </a:cubicBezTo>
                    <a:cubicBezTo>
                      <a:pt x="0" y="1"/>
                      <a:pt x="1" y="1"/>
                      <a:pt x="1" y="1"/>
                    </a:cubicBezTo>
                    <a:cubicBezTo>
                      <a:pt x="1" y="1"/>
                      <a:pt x="2" y="1"/>
                      <a:pt x="2" y="1"/>
                    </a:cubicBezTo>
                    <a:cubicBezTo>
                      <a:pt x="3" y="1"/>
                      <a:pt x="3" y="2"/>
                      <a:pt x="3" y="1"/>
                    </a:cubicBezTo>
                    <a:cubicBezTo>
                      <a:pt x="4" y="1"/>
                      <a:pt x="3" y="1"/>
                      <a:pt x="3" y="1"/>
                    </a:cubicBezTo>
                    <a:cubicBezTo>
                      <a:pt x="3" y="0"/>
                      <a:pt x="3"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58"/>
              <p:cNvSpPr>
                <a:spLocks/>
              </p:cNvSpPr>
              <p:nvPr/>
            </p:nvSpPr>
            <p:spPr bwMode="auto">
              <a:xfrm>
                <a:off x="5197476" y="784226"/>
                <a:ext cx="249238" cy="173038"/>
              </a:xfrm>
              <a:custGeom>
                <a:avLst/>
                <a:gdLst>
                  <a:gd name="T0" fmla="*/ 2 w 23"/>
                  <a:gd name="T1" fmla="*/ 13 h 16"/>
                  <a:gd name="T2" fmla="*/ 4 w 23"/>
                  <a:gd name="T3" fmla="*/ 14 h 16"/>
                  <a:gd name="T4" fmla="*/ 5 w 23"/>
                  <a:gd name="T5" fmla="*/ 14 h 16"/>
                  <a:gd name="T6" fmla="*/ 6 w 23"/>
                  <a:gd name="T7" fmla="*/ 15 h 16"/>
                  <a:gd name="T8" fmla="*/ 8 w 23"/>
                  <a:gd name="T9" fmla="*/ 15 h 16"/>
                  <a:gd name="T10" fmla="*/ 10 w 23"/>
                  <a:gd name="T11" fmla="*/ 15 h 16"/>
                  <a:gd name="T12" fmla="*/ 12 w 23"/>
                  <a:gd name="T13" fmla="*/ 15 h 16"/>
                  <a:gd name="T14" fmla="*/ 11 w 23"/>
                  <a:gd name="T15" fmla="*/ 14 h 16"/>
                  <a:gd name="T16" fmla="*/ 9 w 23"/>
                  <a:gd name="T17" fmla="*/ 13 h 16"/>
                  <a:gd name="T18" fmla="*/ 7 w 23"/>
                  <a:gd name="T19" fmla="*/ 12 h 16"/>
                  <a:gd name="T20" fmla="*/ 7 w 23"/>
                  <a:gd name="T21" fmla="*/ 10 h 16"/>
                  <a:gd name="T22" fmla="*/ 7 w 23"/>
                  <a:gd name="T23" fmla="*/ 9 h 16"/>
                  <a:gd name="T24" fmla="*/ 8 w 23"/>
                  <a:gd name="T25" fmla="*/ 9 h 16"/>
                  <a:gd name="T26" fmla="*/ 9 w 23"/>
                  <a:gd name="T27" fmla="*/ 7 h 16"/>
                  <a:gd name="T28" fmla="*/ 11 w 23"/>
                  <a:gd name="T29" fmla="*/ 6 h 16"/>
                  <a:gd name="T30" fmla="*/ 12 w 23"/>
                  <a:gd name="T31" fmla="*/ 5 h 16"/>
                  <a:gd name="T32" fmla="*/ 15 w 23"/>
                  <a:gd name="T33" fmla="*/ 4 h 16"/>
                  <a:gd name="T34" fmla="*/ 17 w 23"/>
                  <a:gd name="T35" fmla="*/ 4 h 16"/>
                  <a:gd name="T36" fmla="*/ 20 w 23"/>
                  <a:gd name="T37" fmla="*/ 3 h 16"/>
                  <a:gd name="T38" fmla="*/ 23 w 23"/>
                  <a:gd name="T39" fmla="*/ 2 h 16"/>
                  <a:gd name="T40" fmla="*/ 23 w 23"/>
                  <a:gd name="T41" fmla="*/ 1 h 16"/>
                  <a:gd name="T42" fmla="*/ 21 w 23"/>
                  <a:gd name="T43" fmla="*/ 0 h 16"/>
                  <a:gd name="T44" fmla="*/ 19 w 23"/>
                  <a:gd name="T45" fmla="*/ 1 h 16"/>
                  <a:gd name="T46" fmla="*/ 18 w 23"/>
                  <a:gd name="T47" fmla="*/ 2 h 16"/>
                  <a:gd name="T48" fmla="*/ 15 w 23"/>
                  <a:gd name="T49" fmla="*/ 2 h 16"/>
                  <a:gd name="T50" fmla="*/ 13 w 23"/>
                  <a:gd name="T51" fmla="*/ 2 h 16"/>
                  <a:gd name="T52" fmla="*/ 11 w 23"/>
                  <a:gd name="T53" fmla="*/ 3 h 16"/>
                  <a:gd name="T54" fmla="*/ 9 w 23"/>
                  <a:gd name="T55" fmla="*/ 3 h 16"/>
                  <a:gd name="T56" fmla="*/ 7 w 23"/>
                  <a:gd name="T57" fmla="*/ 4 h 16"/>
                  <a:gd name="T58" fmla="*/ 6 w 23"/>
                  <a:gd name="T59" fmla="*/ 5 h 16"/>
                  <a:gd name="T60" fmla="*/ 4 w 23"/>
                  <a:gd name="T61" fmla="*/ 6 h 16"/>
                  <a:gd name="T62" fmla="*/ 4 w 23"/>
                  <a:gd name="T63" fmla="*/ 7 h 16"/>
                  <a:gd name="T64" fmla="*/ 3 w 23"/>
                  <a:gd name="T65" fmla="*/ 8 h 16"/>
                  <a:gd name="T66" fmla="*/ 3 w 23"/>
                  <a:gd name="T67" fmla="*/ 9 h 16"/>
                  <a:gd name="T68" fmla="*/ 1 w 23"/>
                  <a:gd name="T69" fmla="*/ 10 h 16"/>
                  <a:gd name="T70" fmla="*/ 2 w 23"/>
                  <a:gd name="T71" fmla="*/ 11 h 16"/>
                  <a:gd name="T72" fmla="*/ 0 w 23"/>
                  <a:gd name="T73" fmla="*/ 11 h 16"/>
                  <a:gd name="T74" fmla="*/ 0 w 23"/>
                  <a:gd name="T7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16">
                    <a:moveTo>
                      <a:pt x="1" y="13"/>
                    </a:moveTo>
                    <a:cubicBezTo>
                      <a:pt x="2" y="13"/>
                      <a:pt x="2" y="13"/>
                      <a:pt x="2" y="13"/>
                    </a:cubicBezTo>
                    <a:cubicBezTo>
                      <a:pt x="3" y="13"/>
                      <a:pt x="3" y="14"/>
                      <a:pt x="3" y="14"/>
                    </a:cubicBezTo>
                    <a:cubicBezTo>
                      <a:pt x="3" y="14"/>
                      <a:pt x="4" y="14"/>
                      <a:pt x="4" y="14"/>
                    </a:cubicBezTo>
                    <a:cubicBezTo>
                      <a:pt x="4" y="14"/>
                      <a:pt x="4" y="13"/>
                      <a:pt x="4" y="13"/>
                    </a:cubicBezTo>
                    <a:cubicBezTo>
                      <a:pt x="5" y="13"/>
                      <a:pt x="5" y="14"/>
                      <a:pt x="5" y="14"/>
                    </a:cubicBezTo>
                    <a:cubicBezTo>
                      <a:pt x="5" y="14"/>
                      <a:pt x="5" y="14"/>
                      <a:pt x="5" y="15"/>
                    </a:cubicBezTo>
                    <a:cubicBezTo>
                      <a:pt x="6" y="15"/>
                      <a:pt x="6" y="15"/>
                      <a:pt x="6" y="15"/>
                    </a:cubicBezTo>
                    <a:cubicBezTo>
                      <a:pt x="7" y="15"/>
                      <a:pt x="7" y="15"/>
                      <a:pt x="8" y="15"/>
                    </a:cubicBezTo>
                    <a:cubicBezTo>
                      <a:pt x="8" y="15"/>
                      <a:pt x="8" y="15"/>
                      <a:pt x="8" y="15"/>
                    </a:cubicBezTo>
                    <a:cubicBezTo>
                      <a:pt x="9" y="15"/>
                      <a:pt x="9" y="15"/>
                      <a:pt x="9" y="15"/>
                    </a:cubicBezTo>
                    <a:cubicBezTo>
                      <a:pt x="10" y="15"/>
                      <a:pt x="10" y="15"/>
                      <a:pt x="10" y="15"/>
                    </a:cubicBezTo>
                    <a:cubicBezTo>
                      <a:pt x="10" y="15"/>
                      <a:pt x="11" y="15"/>
                      <a:pt x="11" y="15"/>
                    </a:cubicBezTo>
                    <a:cubicBezTo>
                      <a:pt x="11" y="15"/>
                      <a:pt x="12" y="16"/>
                      <a:pt x="12" y="15"/>
                    </a:cubicBezTo>
                    <a:cubicBezTo>
                      <a:pt x="12" y="15"/>
                      <a:pt x="12" y="15"/>
                      <a:pt x="12" y="14"/>
                    </a:cubicBezTo>
                    <a:cubicBezTo>
                      <a:pt x="11" y="14"/>
                      <a:pt x="11" y="14"/>
                      <a:pt x="11" y="14"/>
                    </a:cubicBezTo>
                    <a:cubicBezTo>
                      <a:pt x="10" y="14"/>
                      <a:pt x="10" y="14"/>
                      <a:pt x="9" y="14"/>
                    </a:cubicBezTo>
                    <a:cubicBezTo>
                      <a:pt x="9" y="14"/>
                      <a:pt x="9" y="14"/>
                      <a:pt x="9" y="13"/>
                    </a:cubicBezTo>
                    <a:cubicBezTo>
                      <a:pt x="9" y="13"/>
                      <a:pt x="8" y="13"/>
                      <a:pt x="8" y="13"/>
                    </a:cubicBezTo>
                    <a:cubicBezTo>
                      <a:pt x="8" y="13"/>
                      <a:pt x="8" y="12"/>
                      <a:pt x="7" y="12"/>
                    </a:cubicBezTo>
                    <a:cubicBezTo>
                      <a:pt x="7" y="12"/>
                      <a:pt x="7" y="12"/>
                      <a:pt x="7" y="11"/>
                    </a:cubicBezTo>
                    <a:cubicBezTo>
                      <a:pt x="6" y="11"/>
                      <a:pt x="6" y="11"/>
                      <a:pt x="7" y="10"/>
                    </a:cubicBezTo>
                    <a:cubicBezTo>
                      <a:pt x="7" y="10"/>
                      <a:pt x="7" y="10"/>
                      <a:pt x="7" y="10"/>
                    </a:cubicBezTo>
                    <a:cubicBezTo>
                      <a:pt x="7" y="9"/>
                      <a:pt x="7" y="10"/>
                      <a:pt x="7" y="9"/>
                    </a:cubicBezTo>
                    <a:cubicBezTo>
                      <a:pt x="7" y="9"/>
                      <a:pt x="7" y="9"/>
                      <a:pt x="7" y="9"/>
                    </a:cubicBezTo>
                    <a:cubicBezTo>
                      <a:pt x="7" y="8"/>
                      <a:pt x="8" y="9"/>
                      <a:pt x="8" y="9"/>
                    </a:cubicBezTo>
                    <a:cubicBezTo>
                      <a:pt x="8" y="9"/>
                      <a:pt x="8" y="8"/>
                      <a:pt x="9" y="8"/>
                    </a:cubicBezTo>
                    <a:cubicBezTo>
                      <a:pt x="9" y="8"/>
                      <a:pt x="9" y="7"/>
                      <a:pt x="9" y="7"/>
                    </a:cubicBezTo>
                    <a:cubicBezTo>
                      <a:pt x="10" y="7"/>
                      <a:pt x="10" y="6"/>
                      <a:pt x="10" y="6"/>
                    </a:cubicBezTo>
                    <a:cubicBezTo>
                      <a:pt x="10" y="6"/>
                      <a:pt x="11" y="6"/>
                      <a:pt x="11" y="6"/>
                    </a:cubicBezTo>
                    <a:cubicBezTo>
                      <a:pt x="11" y="6"/>
                      <a:pt x="11" y="6"/>
                      <a:pt x="12" y="6"/>
                    </a:cubicBezTo>
                    <a:cubicBezTo>
                      <a:pt x="12" y="6"/>
                      <a:pt x="12" y="5"/>
                      <a:pt x="12" y="5"/>
                    </a:cubicBezTo>
                    <a:cubicBezTo>
                      <a:pt x="13" y="5"/>
                      <a:pt x="13" y="5"/>
                      <a:pt x="13" y="5"/>
                    </a:cubicBezTo>
                    <a:cubicBezTo>
                      <a:pt x="14" y="4"/>
                      <a:pt x="14" y="4"/>
                      <a:pt x="15" y="4"/>
                    </a:cubicBezTo>
                    <a:cubicBezTo>
                      <a:pt x="15" y="4"/>
                      <a:pt x="16" y="4"/>
                      <a:pt x="16" y="4"/>
                    </a:cubicBezTo>
                    <a:cubicBezTo>
                      <a:pt x="17" y="4"/>
                      <a:pt x="17" y="4"/>
                      <a:pt x="17" y="4"/>
                    </a:cubicBezTo>
                    <a:cubicBezTo>
                      <a:pt x="18" y="3"/>
                      <a:pt x="18" y="3"/>
                      <a:pt x="19" y="3"/>
                    </a:cubicBezTo>
                    <a:cubicBezTo>
                      <a:pt x="19" y="3"/>
                      <a:pt x="19" y="3"/>
                      <a:pt x="20" y="3"/>
                    </a:cubicBezTo>
                    <a:cubicBezTo>
                      <a:pt x="20" y="3"/>
                      <a:pt x="21" y="3"/>
                      <a:pt x="21" y="3"/>
                    </a:cubicBezTo>
                    <a:cubicBezTo>
                      <a:pt x="22" y="3"/>
                      <a:pt x="22" y="3"/>
                      <a:pt x="23" y="2"/>
                    </a:cubicBezTo>
                    <a:cubicBezTo>
                      <a:pt x="23" y="2"/>
                      <a:pt x="23" y="2"/>
                      <a:pt x="23" y="2"/>
                    </a:cubicBezTo>
                    <a:cubicBezTo>
                      <a:pt x="23" y="1"/>
                      <a:pt x="23" y="1"/>
                      <a:pt x="23" y="1"/>
                    </a:cubicBezTo>
                    <a:cubicBezTo>
                      <a:pt x="23" y="1"/>
                      <a:pt x="22" y="1"/>
                      <a:pt x="22" y="1"/>
                    </a:cubicBezTo>
                    <a:cubicBezTo>
                      <a:pt x="22" y="1"/>
                      <a:pt x="21" y="0"/>
                      <a:pt x="21" y="0"/>
                    </a:cubicBezTo>
                    <a:cubicBezTo>
                      <a:pt x="21" y="0"/>
                      <a:pt x="21" y="1"/>
                      <a:pt x="20" y="1"/>
                    </a:cubicBezTo>
                    <a:cubicBezTo>
                      <a:pt x="20" y="1"/>
                      <a:pt x="20" y="0"/>
                      <a:pt x="19" y="1"/>
                    </a:cubicBezTo>
                    <a:cubicBezTo>
                      <a:pt x="19" y="1"/>
                      <a:pt x="19" y="1"/>
                      <a:pt x="19" y="1"/>
                    </a:cubicBezTo>
                    <a:cubicBezTo>
                      <a:pt x="19" y="1"/>
                      <a:pt x="19" y="2"/>
                      <a:pt x="18" y="2"/>
                    </a:cubicBezTo>
                    <a:cubicBezTo>
                      <a:pt x="18" y="2"/>
                      <a:pt x="17" y="2"/>
                      <a:pt x="16" y="2"/>
                    </a:cubicBezTo>
                    <a:cubicBezTo>
                      <a:pt x="16" y="2"/>
                      <a:pt x="15" y="2"/>
                      <a:pt x="15" y="2"/>
                    </a:cubicBezTo>
                    <a:cubicBezTo>
                      <a:pt x="14" y="2"/>
                      <a:pt x="14" y="2"/>
                      <a:pt x="14" y="2"/>
                    </a:cubicBezTo>
                    <a:cubicBezTo>
                      <a:pt x="13" y="2"/>
                      <a:pt x="13" y="2"/>
                      <a:pt x="13" y="2"/>
                    </a:cubicBezTo>
                    <a:cubicBezTo>
                      <a:pt x="12" y="2"/>
                      <a:pt x="12" y="2"/>
                      <a:pt x="12" y="2"/>
                    </a:cubicBezTo>
                    <a:cubicBezTo>
                      <a:pt x="11" y="2"/>
                      <a:pt x="11" y="3"/>
                      <a:pt x="11" y="3"/>
                    </a:cubicBezTo>
                    <a:cubicBezTo>
                      <a:pt x="10" y="3"/>
                      <a:pt x="10" y="3"/>
                      <a:pt x="10" y="3"/>
                    </a:cubicBezTo>
                    <a:cubicBezTo>
                      <a:pt x="9" y="3"/>
                      <a:pt x="9" y="3"/>
                      <a:pt x="9" y="3"/>
                    </a:cubicBezTo>
                    <a:cubicBezTo>
                      <a:pt x="8" y="3"/>
                      <a:pt x="8" y="3"/>
                      <a:pt x="7" y="3"/>
                    </a:cubicBezTo>
                    <a:cubicBezTo>
                      <a:pt x="7" y="3"/>
                      <a:pt x="7" y="4"/>
                      <a:pt x="7" y="4"/>
                    </a:cubicBezTo>
                    <a:cubicBezTo>
                      <a:pt x="7" y="4"/>
                      <a:pt x="7" y="5"/>
                      <a:pt x="6" y="5"/>
                    </a:cubicBezTo>
                    <a:cubicBezTo>
                      <a:pt x="6" y="5"/>
                      <a:pt x="6" y="5"/>
                      <a:pt x="6" y="5"/>
                    </a:cubicBezTo>
                    <a:cubicBezTo>
                      <a:pt x="5" y="5"/>
                      <a:pt x="5" y="5"/>
                      <a:pt x="5" y="5"/>
                    </a:cubicBezTo>
                    <a:cubicBezTo>
                      <a:pt x="4" y="5"/>
                      <a:pt x="4" y="5"/>
                      <a:pt x="4" y="6"/>
                    </a:cubicBezTo>
                    <a:cubicBezTo>
                      <a:pt x="4" y="6"/>
                      <a:pt x="4" y="6"/>
                      <a:pt x="4" y="7"/>
                    </a:cubicBezTo>
                    <a:cubicBezTo>
                      <a:pt x="4" y="7"/>
                      <a:pt x="4" y="7"/>
                      <a:pt x="4" y="7"/>
                    </a:cubicBezTo>
                    <a:cubicBezTo>
                      <a:pt x="3" y="7"/>
                      <a:pt x="3" y="7"/>
                      <a:pt x="3" y="8"/>
                    </a:cubicBezTo>
                    <a:cubicBezTo>
                      <a:pt x="2" y="8"/>
                      <a:pt x="2" y="8"/>
                      <a:pt x="3" y="8"/>
                    </a:cubicBezTo>
                    <a:cubicBezTo>
                      <a:pt x="3" y="9"/>
                      <a:pt x="4" y="8"/>
                      <a:pt x="4" y="8"/>
                    </a:cubicBezTo>
                    <a:cubicBezTo>
                      <a:pt x="4" y="9"/>
                      <a:pt x="3" y="9"/>
                      <a:pt x="3" y="9"/>
                    </a:cubicBezTo>
                    <a:cubicBezTo>
                      <a:pt x="3" y="9"/>
                      <a:pt x="2" y="9"/>
                      <a:pt x="2" y="9"/>
                    </a:cubicBezTo>
                    <a:cubicBezTo>
                      <a:pt x="2" y="9"/>
                      <a:pt x="2" y="9"/>
                      <a:pt x="1" y="10"/>
                    </a:cubicBezTo>
                    <a:cubicBezTo>
                      <a:pt x="1" y="10"/>
                      <a:pt x="1" y="10"/>
                      <a:pt x="1" y="10"/>
                    </a:cubicBezTo>
                    <a:cubicBezTo>
                      <a:pt x="2" y="11"/>
                      <a:pt x="2" y="11"/>
                      <a:pt x="2" y="11"/>
                    </a:cubicBezTo>
                    <a:cubicBezTo>
                      <a:pt x="2" y="11"/>
                      <a:pt x="2" y="11"/>
                      <a:pt x="1" y="12"/>
                    </a:cubicBezTo>
                    <a:cubicBezTo>
                      <a:pt x="1" y="12"/>
                      <a:pt x="1" y="11"/>
                      <a:pt x="0" y="11"/>
                    </a:cubicBezTo>
                    <a:cubicBezTo>
                      <a:pt x="0" y="12"/>
                      <a:pt x="0" y="12"/>
                      <a:pt x="0" y="12"/>
                    </a:cubicBezTo>
                    <a:cubicBezTo>
                      <a:pt x="0" y="12"/>
                      <a:pt x="0" y="12"/>
                      <a:pt x="0" y="13"/>
                    </a:cubicBezTo>
                    <a:cubicBezTo>
                      <a:pt x="0" y="13"/>
                      <a:pt x="1" y="13"/>
                      <a:pt x="1" y="1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9"/>
              <p:cNvSpPr>
                <a:spLocks/>
              </p:cNvSpPr>
              <p:nvPr/>
            </p:nvSpPr>
            <p:spPr bwMode="auto">
              <a:xfrm>
                <a:off x="4711701" y="1573214"/>
                <a:ext cx="227013" cy="150813"/>
              </a:xfrm>
              <a:custGeom>
                <a:avLst/>
                <a:gdLst>
                  <a:gd name="T0" fmla="*/ 1 w 21"/>
                  <a:gd name="T1" fmla="*/ 7 h 14"/>
                  <a:gd name="T2" fmla="*/ 0 w 21"/>
                  <a:gd name="T3" fmla="*/ 8 h 14"/>
                  <a:gd name="T4" fmla="*/ 0 w 21"/>
                  <a:gd name="T5" fmla="*/ 8 h 14"/>
                  <a:gd name="T6" fmla="*/ 1 w 21"/>
                  <a:gd name="T7" fmla="*/ 8 h 14"/>
                  <a:gd name="T8" fmla="*/ 2 w 21"/>
                  <a:gd name="T9" fmla="*/ 9 h 14"/>
                  <a:gd name="T10" fmla="*/ 2 w 21"/>
                  <a:gd name="T11" fmla="*/ 10 h 14"/>
                  <a:gd name="T12" fmla="*/ 2 w 21"/>
                  <a:gd name="T13" fmla="*/ 11 h 14"/>
                  <a:gd name="T14" fmla="*/ 3 w 21"/>
                  <a:gd name="T15" fmla="*/ 11 h 14"/>
                  <a:gd name="T16" fmla="*/ 4 w 21"/>
                  <a:gd name="T17" fmla="*/ 11 h 14"/>
                  <a:gd name="T18" fmla="*/ 5 w 21"/>
                  <a:gd name="T19" fmla="*/ 11 h 14"/>
                  <a:gd name="T20" fmla="*/ 5 w 21"/>
                  <a:gd name="T21" fmla="*/ 12 h 14"/>
                  <a:gd name="T22" fmla="*/ 5 w 21"/>
                  <a:gd name="T23" fmla="*/ 13 h 14"/>
                  <a:gd name="T24" fmla="*/ 7 w 21"/>
                  <a:gd name="T25" fmla="*/ 13 h 14"/>
                  <a:gd name="T26" fmla="*/ 8 w 21"/>
                  <a:gd name="T27" fmla="*/ 14 h 14"/>
                  <a:gd name="T28" fmla="*/ 9 w 21"/>
                  <a:gd name="T29" fmla="*/ 14 h 14"/>
                  <a:gd name="T30" fmla="*/ 9 w 21"/>
                  <a:gd name="T31" fmla="*/ 14 h 14"/>
                  <a:gd name="T32" fmla="*/ 11 w 21"/>
                  <a:gd name="T33" fmla="*/ 14 h 14"/>
                  <a:gd name="T34" fmla="*/ 11 w 21"/>
                  <a:gd name="T35" fmla="*/ 14 h 14"/>
                  <a:gd name="T36" fmla="*/ 12 w 21"/>
                  <a:gd name="T37" fmla="*/ 13 h 14"/>
                  <a:gd name="T38" fmla="*/ 13 w 21"/>
                  <a:gd name="T39" fmla="*/ 13 h 14"/>
                  <a:gd name="T40" fmla="*/ 15 w 21"/>
                  <a:gd name="T41" fmla="*/ 13 h 14"/>
                  <a:gd name="T42" fmla="*/ 16 w 21"/>
                  <a:gd name="T43" fmla="*/ 13 h 14"/>
                  <a:gd name="T44" fmla="*/ 17 w 21"/>
                  <a:gd name="T45" fmla="*/ 13 h 14"/>
                  <a:gd name="T46" fmla="*/ 18 w 21"/>
                  <a:gd name="T47" fmla="*/ 14 h 14"/>
                  <a:gd name="T48" fmla="*/ 18 w 21"/>
                  <a:gd name="T49" fmla="*/ 13 h 14"/>
                  <a:gd name="T50" fmla="*/ 19 w 21"/>
                  <a:gd name="T51" fmla="*/ 13 h 14"/>
                  <a:gd name="T52" fmla="*/ 19 w 21"/>
                  <a:gd name="T53" fmla="*/ 12 h 14"/>
                  <a:gd name="T54" fmla="*/ 19 w 21"/>
                  <a:gd name="T55" fmla="*/ 11 h 14"/>
                  <a:gd name="T56" fmla="*/ 20 w 21"/>
                  <a:gd name="T57" fmla="*/ 10 h 14"/>
                  <a:gd name="T58" fmla="*/ 21 w 21"/>
                  <a:gd name="T59" fmla="*/ 10 h 14"/>
                  <a:gd name="T60" fmla="*/ 21 w 21"/>
                  <a:gd name="T61" fmla="*/ 9 h 14"/>
                  <a:gd name="T62" fmla="*/ 20 w 21"/>
                  <a:gd name="T63" fmla="*/ 9 h 14"/>
                  <a:gd name="T64" fmla="*/ 20 w 21"/>
                  <a:gd name="T65" fmla="*/ 8 h 14"/>
                  <a:gd name="T66" fmla="*/ 19 w 21"/>
                  <a:gd name="T67" fmla="*/ 9 h 14"/>
                  <a:gd name="T68" fmla="*/ 18 w 21"/>
                  <a:gd name="T69" fmla="*/ 9 h 14"/>
                  <a:gd name="T70" fmla="*/ 17 w 21"/>
                  <a:gd name="T71" fmla="*/ 9 h 14"/>
                  <a:gd name="T72" fmla="*/ 17 w 21"/>
                  <a:gd name="T73" fmla="*/ 8 h 14"/>
                  <a:gd name="T74" fmla="*/ 17 w 21"/>
                  <a:gd name="T75" fmla="*/ 7 h 14"/>
                  <a:gd name="T76" fmla="*/ 16 w 21"/>
                  <a:gd name="T77" fmla="*/ 5 h 14"/>
                  <a:gd name="T78" fmla="*/ 15 w 21"/>
                  <a:gd name="T79" fmla="*/ 4 h 14"/>
                  <a:gd name="T80" fmla="*/ 14 w 21"/>
                  <a:gd name="T81" fmla="*/ 3 h 14"/>
                  <a:gd name="T82" fmla="*/ 14 w 21"/>
                  <a:gd name="T83" fmla="*/ 2 h 14"/>
                  <a:gd name="T84" fmla="*/ 12 w 21"/>
                  <a:gd name="T85" fmla="*/ 0 h 14"/>
                  <a:gd name="T86" fmla="*/ 13 w 21"/>
                  <a:gd name="T87" fmla="*/ 1 h 14"/>
                  <a:gd name="T88" fmla="*/ 12 w 21"/>
                  <a:gd name="T89" fmla="*/ 1 h 14"/>
                  <a:gd name="T90" fmla="*/ 12 w 21"/>
                  <a:gd name="T91" fmla="*/ 1 h 14"/>
                  <a:gd name="T92" fmla="*/ 11 w 21"/>
                  <a:gd name="T93" fmla="*/ 2 h 14"/>
                  <a:gd name="T94" fmla="*/ 10 w 21"/>
                  <a:gd name="T95" fmla="*/ 1 h 14"/>
                  <a:gd name="T96" fmla="*/ 9 w 21"/>
                  <a:gd name="T97" fmla="*/ 2 h 14"/>
                  <a:gd name="T98" fmla="*/ 8 w 21"/>
                  <a:gd name="T99" fmla="*/ 2 h 14"/>
                  <a:gd name="T100" fmla="*/ 7 w 21"/>
                  <a:gd name="T101" fmla="*/ 2 h 14"/>
                  <a:gd name="T102" fmla="*/ 6 w 21"/>
                  <a:gd name="T103" fmla="*/ 2 h 14"/>
                  <a:gd name="T104" fmla="*/ 6 w 21"/>
                  <a:gd name="T105" fmla="*/ 1 h 14"/>
                  <a:gd name="T106" fmla="*/ 5 w 21"/>
                  <a:gd name="T107" fmla="*/ 1 h 14"/>
                  <a:gd name="T108" fmla="*/ 4 w 21"/>
                  <a:gd name="T109" fmla="*/ 2 h 14"/>
                  <a:gd name="T110" fmla="*/ 4 w 21"/>
                  <a:gd name="T111" fmla="*/ 2 h 14"/>
                  <a:gd name="T112" fmla="*/ 3 w 21"/>
                  <a:gd name="T113" fmla="*/ 2 h 14"/>
                  <a:gd name="T114" fmla="*/ 3 w 21"/>
                  <a:gd name="T115" fmla="*/ 3 h 14"/>
                  <a:gd name="T116" fmla="*/ 2 w 21"/>
                  <a:gd name="T117" fmla="*/ 4 h 14"/>
                  <a:gd name="T118" fmla="*/ 1 w 21"/>
                  <a:gd name="T119" fmla="*/ 4 h 14"/>
                  <a:gd name="T120" fmla="*/ 1 w 21"/>
                  <a:gd name="T121" fmla="*/ 6 h 14"/>
                  <a:gd name="T122" fmla="*/ 1 w 21"/>
                  <a:gd name="T1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14">
                    <a:moveTo>
                      <a:pt x="1" y="7"/>
                    </a:moveTo>
                    <a:cubicBezTo>
                      <a:pt x="1" y="7"/>
                      <a:pt x="1" y="8"/>
                      <a:pt x="0" y="8"/>
                    </a:cubicBezTo>
                    <a:cubicBezTo>
                      <a:pt x="0" y="8"/>
                      <a:pt x="0" y="8"/>
                      <a:pt x="0" y="8"/>
                    </a:cubicBezTo>
                    <a:cubicBezTo>
                      <a:pt x="0" y="8"/>
                      <a:pt x="1" y="8"/>
                      <a:pt x="1" y="8"/>
                    </a:cubicBezTo>
                    <a:cubicBezTo>
                      <a:pt x="1" y="9"/>
                      <a:pt x="1" y="9"/>
                      <a:pt x="2" y="9"/>
                    </a:cubicBezTo>
                    <a:cubicBezTo>
                      <a:pt x="2" y="9"/>
                      <a:pt x="2" y="10"/>
                      <a:pt x="2" y="10"/>
                    </a:cubicBezTo>
                    <a:cubicBezTo>
                      <a:pt x="2" y="10"/>
                      <a:pt x="2" y="10"/>
                      <a:pt x="2" y="11"/>
                    </a:cubicBezTo>
                    <a:cubicBezTo>
                      <a:pt x="2" y="11"/>
                      <a:pt x="3" y="11"/>
                      <a:pt x="3" y="11"/>
                    </a:cubicBezTo>
                    <a:cubicBezTo>
                      <a:pt x="3" y="11"/>
                      <a:pt x="3" y="11"/>
                      <a:pt x="4" y="11"/>
                    </a:cubicBezTo>
                    <a:cubicBezTo>
                      <a:pt x="4" y="11"/>
                      <a:pt x="4" y="11"/>
                      <a:pt x="5" y="11"/>
                    </a:cubicBezTo>
                    <a:cubicBezTo>
                      <a:pt x="5" y="11"/>
                      <a:pt x="5" y="12"/>
                      <a:pt x="5" y="12"/>
                    </a:cubicBezTo>
                    <a:cubicBezTo>
                      <a:pt x="5" y="12"/>
                      <a:pt x="5" y="13"/>
                      <a:pt x="5" y="13"/>
                    </a:cubicBezTo>
                    <a:cubicBezTo>
                      <a:pt x="6" y="13"/>
                      <a:pt x="6" y="13"/>
                      <a:pt x="7" y="13"/>
                    </a:cubicBezTo>
                    <a:cubicBezTo>
                      <a:pt x="7" y="13"/>
                      <a:pt x="7" y="13"/>
                      <a:pt x="8" y="14"/>
                    </a:cubicBezTo>
                    <a:cubicBezTo>
                      <a:pt x="8" y="14"/>
                      <a:pt x="8" y="14"/>
                      <a:pt x="9" y="14"/>
                    </a:cubicBezTo>
                    <a:cubicBezTo>
                      <a:pt x="9" y="14"/>
                      <a:pt x="9" y="14"/>
                      <a:pt x="9" y="14"/>
                    </a:cubicBezTo>
                    <a:cubicBezTo>
                      <a:pt x="10" y="14"/>
                      <a:pt x="10" y="14"/>
                      <a:pt x="11" y="14"/>
                    </a:cubicBezTo>
                    <a:cubicBezTo>
                      <a:pt x="11" y="14"/>
                      <a:pt x="11" y="14"/>
                      <a:pt x="11" y="14"/>
                    </a:cubicBezTo>
                    <a:cubicBezTo>
                      <a:pt x="12" y="14"/>
                      <a:pt x="12" y="14"/>
                      <a:pt x="12" y="13"/>
                    </a:cubicBezTo>
                    <a:cubicBezTo>
                      <a:pt x="13" y="13"/>
                      <a:pt x="13" y="13"/>
                      <a:pt x="13" y="13"/>
                    </a:cubicBezTo>
                    <a:cubicBezTo>
                      <a:pt x="14" y="13"/>
                      <a:pt x="14" y="13"/>
                      <a:pt x="15" y="13"/>
                    </a:cubicBezTo>
                    <a:cubicBezTo>
                      <a:pt x="15" y="13"/>
                      <a:pt x="15" y="13"/>
                      <a:pt x="16" y="13"/>
                    </a:cubicBezTo>
                    <a:cubicBezTo>
                      <a:pt x="16" y="13"/>
                      <a:pt x="17" y="13"/>
                      <a:pt x="17" y="13"/>
                    </a:cubicBezTo>
                    <a:cubicBezTo>
                      <a:pt x="17" y="13"/>
                      <a:pt x="17" y="14"/>
                      <a:pt x="18" y="14"/>
                    </a:cubicBezTo>
                    <a:cubicBezTo>
                      <a:pt x="18" y="14"/>
                      <a:pt x="18" y="14"/>
                      <a:pt x="18" y="13"/>
                    </a:cubicBezTo>
                    <a:cubicBezTo>
                      <a:pt x="19" y="13"/>
                      <a:pt x="19" y="13"/>
                      <a:pt x="19" y="13"/>
                    </a:cubicBezTo>
                    <a:cubicBezTo>
                      <a:pt x="19" y="13"/>
                      <a:pt x="19" y="12"/>
                      <a:pt x="19" y="12"/>
                    </a:cubicBezTo>
                    <a:cubicBezTo>
                      <a:pt x="19" y="11"/>
                      <a:pt x="18" y="11"/>
                      <a:pt x="19" y="11"/>
                    </a:cubicBezTo>
                    <a:cubicBezTo>
                      <a:pt x="19" y="10"/>
                      <a:pt x="19" y="11"/>
                      <a:pt x="20" y="10"/>
                    </a:cubicBezTo>
                    <a:cubicBezTo>
                      <a:pt x="20" y="10"/>
                      <a:pt x="21" y="10"/>
                      <a:pt x="21" y="10"/>
                    </a:cubicBezTo>
                    <a:cubicBezTo>
                      <a:pt x="21" y="10"/>
                      <a:pt x="21" y="10"/>
                      <a:pt x="21" y="9"/>
                    </a:cubicBezTo>
                    <a:cubicBezTo>
                      <a:pt x="20" y="9"/>
                      <a:pt x="20" y="9"/>
                      <a:pt x="20" y="9"/>
                    </a:cubicBezTo>
                    <a:cubicBezTo>
                      <a:pt x="20" y="9"/>
                      <a:pt x="20" y="9"/>
                      <a:pt x="20" y="8"/>
                    </a:cubicBezTo>
                    <a:cubicBezTo>
                      <a:pt x="19" y="8"/>
                      <a:pt x="19" y="9"/>
                      <a:pt x="19" y="9"/>
                    </a:cubicBezTo>
                    <a:cubicBezTo>
                      <a:pt x="18" y="9"/>
                      <a:pt x="18" y="9"/>
                      <a:pt x="18" y="9"/>
                    </a:cubicBezTo>
                    <a:cubicBezTo>
                      <a:pt x="18" y="9"/>
                      <a:pt x="17" y="9"/>
                      <a:pt x="17" y="9"/>
                    </a:cubicBezTo>
                    <a:cubicBezTo>
                      <a:pt x="17" y="9"/>
                      <a:pt x="17" y="8"/>
                      <a:pt x="17" y="8"/>
                    </a:cubicBezTo>
                    <a:cubicBezTo>
                      <a:pt x="17" y="7"/>
                      <a:pt x="17" y="7"/>
                      <a:pt x="17" y="7"/>
                    </a:cubicBezTo>
                    <a:cubicBezTo>
                      <a:pt x="17" y="6"/>
                      <a:pt x="17" y="6"/>
                      <a:pt x="16" y="5"/>
                    </a:cubicBezTo>
                    <a:cubicBezTo>
                      <a:pt x="16" y="4"/>
                      <a:pt x="15" y="4"/>
                      <a:pt x="15" y="4"/>
                    </a:cubicBezTo>
                    <a:cubicBezTo>
                      <a:pt x="15" y="3"/>
                      <a:pt x="14" y="3"/>
                      <a:pt x="14" y="3"/>
                    </a:cubicBezTo>
                    <a:cubicBezTo>
                      <a:pt x="14" y="2"/>
                      <a:pt x="14" y="2"/>
                      <a:pt x="14" y="2"/>
                    </a:cubicBezTo>
                    <a:cubicBezTo>
                      <a:pt x="13" y="1"/>
                      <a:pt x="13" y="1"/>
                      <a:pt x="12" y="0"/>
                    </a:cubicBezTo>
                    <a:cubicBezTo>
                      <a:pt x="13" y="1"/>
                      <a:pt x="13" y="1"/>
                      <a:pt x="13" y="1"/>
                    </a:cubicBezTo>
                    <a:cubicBezTo>
                      <a:pt x="12" y="1"/>
                      <a:pt x="12" y="1"/>
                      <a:pt x="12" y="1"/>
                    </a:cubicBezTo>
                    <a:cubicBezTo>
                      <a:pt x="12" y="1"/>
                      <a:pt x="12" y="1"/>
                      <a:pt x="12" y="1"/>
                    </a:cubicBezTo>
                    <a:cubicBezTo>
                      <a:pt x="11" y="2"/>
                      <a:pt x="11" y="2"/>
                      <a:pt x="11" y="2"/>
                    </a:cubicBezTo>
                    <a:cubicBezTo>
                      <a:pt x="11" y="2"/>
                      <a:pt x="10" y="1"/>
                      <a:pt x="10" y="1"/>
                    </a:cubicBezTo>
                    <a:cubicBezTo>
                      <a:pt x="10" y="1"/>
                      <a:pt x="10" y="2"/>
                      <a:pt x="9" y="2"/>
                    </a:cubicBezTo>
                    <a:cubicBezTo>
                      <a:pt x="9" y="2"/>
                      <a:pt x="9" y="2"/>
                      <a:pt x="8" y="2"/>
                    </a:cubicBezTo>
                    <a:cubicBezTo>
                      <a:pt x="8" y="2"/>
                      <a:pt x="7" y="2"/>
                      <a:pt x="7" y="2"/>
                    </a:cubicBezTo>
                    <a:cubicBezTo>
                      <a:pt x="7" y="2"/>
                      <a:pt x="7" y="2"/>
                      <a:pt x="6" y="2"/>
                    </a:cubicBezTo>
                    <a:cubicBezTo>
                      <a:pt x="6" y="2"/>
                      <a:pt x="6" y="2"/>
                      <a:pt x="6" y="1"/>
                    </a:cubicBezTo>
                    <a:cubicBezTo>
                      <a:pt x="5" y="1"/>
                      <a:pt x="5" y="1"/>
                      <a:pt x="5" y="1"/>
                    </a:cubicBezTo>
                    <a:cubicBezTo>
                      <a:pt x="4" y="2"/>
                      <a:pt x="4" y="2"/>
                      <a:pt x="4" y="2"/>
                    </a:cubicBezTo>
                    <a:cubicBezTo>
                      <a:pt x="4" y="2"/>
                      <a:pt x="4" y="2"/>
                      <a:pt x="4" y="2"/>
                    </a:cubicBezTo>
                    <a:cubicBezTo>
                      <a:pt x="3" y="2"/>
                      <a:pt x="3" y="2"/>
                      <a:pt x="3" y="2"/>
                    </a:cubicBezTo>
                    <a:cubicBezTo>
                      <a:pt x="3" y="2"/>
                      <a:pt x="3" y="2"/>
                      <a:pt x="3" y="3"/>
                    </a:cubicBezTo>
                    <a:cubicBezTo>
                      <a:pt x="2" y="3"/>
                      <a:pt x="2" y="4"/>
                      <a:pt x="2" y="4"/>
                    </a:cubicBezTo>
                    <a:cubicBezTo>
                      <a:pt x="2" y="4"/>
                      <a:pt x="2" y="4"/>
                      <a:pt x="1" y="4"/>
                    </a:cubicBezTo>
                    <a:cubicBezTo>
                      <a:pt x="1" y="5"/>
                      <a:pt x="1" y="5"/>
                      <a:pt x="1" y="6"/>
                    </a:cubicBezTo>
                    <a:cubicBezTo>
                      <a:pt x="1" y="6"/>
                      <a:pt x="2" y="6"/>
                      <a:pt x="1"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60"/>
              <p:cNvSpPr>
                <a:spLocks/>
              </p:cNvSpPr>
              <p:nvPr/>
            </p:nvSpPr>
            <p:spPr bwMode="auto">
              <a:xfrm>
                <a:off x="4938714" y="1670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61"/>
              <p:cNvSpPr>
                <a:spLocks/>
              </p:cNvSpPr>
              <p:nvPr/>
            </p:nvSpPr>
            <p:spPr bwMode="auto">
              <a:xfrm>
                <a:off x="4452939" y="1562101"/>
                <a:ext cx="173038" cy="76200"/>
              </a:xfrm>
              <a:custGeom>
                <a:avLst/>
                <a:gdLst>
                  <a:gd name="T0" fmla="*/ 1 w 16"/>
                  <a:gd name="T1" fmla="*/ 6 h 7"/>
                  <a:gd name="T2" fmla="*/ 3 w 16"/>
                  <a:gd name="T3" fmla="*/ 5 h 7"/>
                  <a:gd name="T4" fmla="*/ 4 w 16"/>
                  <a:gd name="T5" fmla="*/ 6 h 7"/>
                  <a:gd name="T6" fmla="*/ 5 w 16"/>
                  <a:gd name="T7" fmla="*/ 6 h 7"/>
                  <a:gd name="T8" fmla="*/ 7 w 16"/>
                  <a:gd name="T9" fmla="*/ 6 h 7"/>
                  <a:gd name="T10" fmla="*/ 7 w 16"/>
                  <a:gd name="T11" fmla="*/ 7 h 7"/>
                  <a:gd name="T12" fmla="*/ 8 w 16"/>
                  <a:gd name="T13" fmla="*/ 7 h 7"/>
                  <a:gd name="T14" fmla="*/ 9 w 16"/>
                  <a:gd name="T15" fmla="*/ 7 h 7"/>
                  <a:gd name="T16" fmla="*/ 9 w 16"/>
                  <a:gd name="T17" fmla="*/ 7 h 7"/>
                  <a:gd name="T18" fmla="*/ 10 w 16"/>
                  <a:gd name="T19" fmla="*/ 7 h 7"/>
                  <a:gd name="T20" fmla="*/ 11 w 16"/>
                  <a:gd name="T21" fmla="*/ 7 h 7"/>
                  <a:gd name="T22" fmla="*/ 12 w 16"/>
                  <a:gd name="T23" fmla="*/ 6 h 7"/>
                  <a:gd name="T24" fmla="*/ 12 w 16"/>
                  <a:gd name="T25" fmla="*/ 6 h 7"/>
                  <a:gd name="T26" fmla="*/ 13 w 16"/>
                  <a:gd name="T27" fmla="*/ 7 h 7"/>
                  <a:gd name="T28" fmla="*/ 13 w 16"/>
                  <a:gd name="T29" fmla="*/ 6 h 7"/>
                  <a:gd name="T30" fmla="*/ 14 w 16"/>
                  <a:gd name="T31" fmla="*/ 6 h 7"/>
                  <a:gd name="T32" fmla="*/ 14 w 16"/>
                  <a:gd name="T33" fmla="*/ 5 h 7"/>
                  <a:gd name="T34" fmla="*/ 14 w 16"/>
                  <a:gd name="T35" fmla="*/ 5 h 7"/>
                  <a:gd name="T36" fmla="*/ 15 w 16"/>
                  <a:gd name="T37" fmla="*/ 3 h 7"/>
                  <a:gd name="T38" fmla="*/ 15 w 16"/>
                  <a:gd name="T39" fmla="*/ 3 h 7"/>
                  <a:gd name="T40" fmla="*/ 15 w 16"/>
                  <a:gd name="T41" fmla="*/ 2 h 7"/>
                  <a:gd name="T42" fmla="*/ 15 w 16"/>
                  <a:gd name="T43" fmla="*/ 1 h 7"/>
                  <a:gd name="T44" fmla="*/ 15 w 16"/>
                  <a:gd name="T45" fmla="*/ 1 h 7"/>
                  <a:gd name="T46" fmla="*/ 16 w 16"/>
                  <a:gd name="T47" fmla="*/ 0 h 7"/>
                  <a:gd name="T48" fmla="*/ 15 w 16"/>
                  <a:gd name="T49" fmla="*/ 0 h 7"/>
                  <a:gd name="T50" fmla="*/ 14 w 16"/>
                  <a:gd name="T51" fmla="*/ 0 h 7"/>
                  <a:gd name="T52" fmla="*/ 13 w 16"/>
                  <a:gd name="T53" fmla="*/ 0 h 7"/>
                  <a:gd name="T54" fmla="*/ 12 w 16"/>
                  <a:gd name="T55" fmla="*/ 0 h 7"/>
                  <a:gd name="T56" fmla="*/ 10 w 16"/>
                  <a:gd name="T57" fmla="*/ 0 h 7"/>
                  <a:gd name="T58" fmla="*/ 9 w 16"/>
                  <a:gd name="T59" fmla="*/ 0 h 7"/>
                  <a:gd name="T60" fmla="*/ 8 w 16"/>
                  <a:gd name="T61" fmla="*/ 0 h 7"/>
                  <a:gd name="T62" fmla="*/ 7 w 16"/>
                  <a:gd name="T63" fmla="*/ 2 h 7"/>
                  <a:gd name="T64" fmla="*/ 6 w 16"/>
                  <a:gd name="T65" fmla="*/ 2 h 7"/>
                  <a:gd name="T66" fmla="*/ 6 w 16"/>
                  <a:gd name="T67" fmla="*/ 3 h 7"/>
                  <a:gd name="T68" fmla="*/ 6 w 16"/>
                  <a:gd name="T69" fmla="*/ 4 h 7"/>
                  <a:gd name="T70" fmla="*/ 5 w 16"/>
                  <a:gd name="T71" fmla="*/ 4 h 7"/>
                  <a:gd name="T72" fmla="*/ 4 w 16"/>
                  <a:gd name="T73" fmla="*/ 3 h 7"/>
                  <a:gd name="T74" fmla="*/ 3 w 16"/>
                  <a:gd name="T75" fmla="*/ 4 h 7"/>
                  <a:gd name="T76" fmla="*/ 2 w 16"/>
                  <a:gd name="T77" fmla="*/ 4 h 7"/>
                  <a:gd name="T78" fmla="*/ 0 w 16"/>
                  <a:gd name="T79" fmla="*/ 5 h 7"/>
                  <a:gd name="T80" fmla="*/ 0 w 16"/>
                  <a:gd name="T81" fmla="*/ 5 h 7"/>
                  <a:gd name="T82" fmla="*/ 1 w 16"/>
                  <a:gd name="T8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 h="7">
                    <a:moveTo>
                      <a:pt x="1" y="6"/>
                    </a:moveTo>
                    <a:cubicBezTo>
                      <a:pt x="2" y="6"/>
                      <a:pt x="2" y="5"/>
                      <a:pt x="3" y="5"/>
                    </a:cubicBezTo>
                    <a:cubicBezTo>
                      <a:pt x="3" y="5"/>
                      <a:pt x="4" y="6"/>
                      <a:pt x="4" y="6"/>
                    </a:cubicBezTo>
                    <a:cubicBezTo>
                      <a:pt x="5" y="6"/>
                      <a:pt x="5" y="6"/>
                      <a:pt x="5" y="6"/>
                    </a:cubicBezTo>
                    <a:cubicBezTo>
                      <a:pt x="6" y="6"/>
                      <a:pt x="6" y="6"/>
                      <a:pt x="7" y="6"/>
                    </a:cubicBezTo>
                    <a:cubicBezTo>
                      <a:pt x="7" y="6"/>
                      <a:pt x="7" y="7"/>
                      <a:pt x="7" y="7"/>
                    </a:cubicBezTo>
                    <a:cubicBezTo>
                      <a:pt x="8" y="7"/>
                      <a:pt x="8" y="7"/>
                      <a:pt x="8" y="7"/>
                    </a:cubicBezTo>
                    <a:cubicBezTo>
                      <a:pt x="8" y="7"/>
                      <a:pt x="8" y="7"/>
                      <a:pt x="9" y="7"/>
                    </a:cubicBezTo>
                    <a:cubicBezTo>
                      <a:pt x="9" y="7"/>
                      <a:pt x="9" y="7"/>
                      <a:pt x="9" y="7"/>
                    </a:cubicBezTo>
                    <a:cubicBezTo>
                      <a:pt x="10" y="7"/>
                      <a:pt x="10" y="7"/>
                      <a:pt x="10" y="7"/>
                    </a:cubicBezTo>
                    <a:cubicBezTo>
                      <a:pt x="10" y="7"/>
                      <a:pt x="11" y="7"/>
                      <a:pt x="11" y="7"/>
                    </a:cubicBezTo>
                    <a:cubicBezTo>
                      <a:pt x="11" y="7"/>
                      <a:pt x="11" y="6"/>
                      <a:pt x="12" y="6"/>
                    </a:cubicBezTo>
                    <a:cubicBezTo>
                      <a:pt x="12" y="6"/>
                      <a:pt x="12" y="6"/>
                      <a:pt x="12" y="6"/>
                    </a:cubicBezTo>
                    <a:cubicBezTo>
                      <a:pt x="13" y="6"/>
                      <a:pt x="13" y="7"/>
                      <a:pt x="13" y="7"/>
                    </a:cubicBezTo>
                    <a:cubicBezTo>
                      <a:pt x="13" y="7"/>
                      <a:pt x="13" y="6"/>
                      <a:pt x="13" y="6"/>
                    </a:cubicBezTo>
                    <a:cubicBezTo>
                      <a:pt x="14" y="6"/>
                      <a:pt x="14" y="6"/>
                      <a:pt x="14" y="6"/>
                    </a:cubicBezTo>
                    <a:cubicBezTo>
                      <a:pt x="14" y="5"/>
                      <a:pt x="14" y="5"/>
                      <a:pt x="14" y="5"/>
                    </a:cubicBezTo>
                    <a:cubicBezTo>
                      <a:pt x="14" y="5"/>
                      <a:pt x="14" y="5"/>
                      <a:pt x="14" y="5"/>
                    </a:cubicBezTo>
                    <a:cubicBezTo>
                      <a:pt x="14" y="4"/>
                      <a:pt x="15" y="4"/>
                      <a:pt x="15" y="3"/>
                    </a:cubicBezTo>
                    <a:cubicBezTo>
                      <a:pt x="15" y="3"/>
                      <a:pt x="15" y="3"/>
                      <a:pt x="15" y="3"/>
                    </a:cubicBezTo>
                    <a:cubicBezTo>
                      <a:pt x="15" y="2"/>
                      <a:pt x="15" y="2"/>
                      <a:pt x="15" y="2"/>
                    </a:cubicBezTo>
                    <a:cubicBezTo>
                      <a:pt x="15" y="2"/>
                      <a:pt x="15" y="2"/>
                      <a:pt x="15" y="1"/>
                    </a:cubicBezTo>
                    <a:cubicBezTo>
                      <a:pt x="15" y="1"/>
                      <a:pt x="15" y="1"/>
                      <a:pt x="15" y="1"/>
                    </a:cubicBezTo>
                    <a:cubicBezTo>
                      <a:pt x="15" y="0"/>
                      <a:pt x="15" y="0"/>
                      <a:pt x="16" y="0"/>
                    </a:cubicBezTo>
                    <a:cubicBezTo>
                      <a:pt x="15" y="0"/>
                      <a:pt x="15" y="0"/>
                      <a:pt x="15" y="0"/>
                    </a:cubicBezTo>
                    <a:cubicBezTo>
                      <a:pt x="15" y="0"/>
                      <a:pt x="14" y="0"/>
                      <a:pt x="14" y="0"/>
                    </a:cubicBezTo>
                    <a:cubicBezTo>
                      <a:pt x="14" y="0"/>
                      <a:pt x="13" y="0"/>
                      <a:pt x="13" y="0"/>
                    </a:cubicBezTo>
                    <a:cubicBezTo>
                      <a:pt x="13" y="0"/>
                      <a:pt x="12" y="0"/>
                      <a:pt x="12" y="0"/>
                    </a:cubicBezTo>
                    <a:cubicBezTo>
                      <a:pt x="11" y="0"/>
                      <a:pt x="11" y="0"/>
                      <a:pt x="10" y="0"/>
                    </a:cubicBezTo>
                    <a:cubicBezTo>
                      <a:pt x="10" y="0"/>
                      <a:pt x="10" y="0"/>
                      <a:pt x="9" y="0"/>
                    </a:cubicBezTo>
                    <a:cubicBezTo>
                      <a:pt x="9" y="0"/>
                      <a:pt x="8" y="0"/>
                      <a:pt x="8" y="0"/>
                    </a:cubicBezTo>
                    <a:cubicBezTo>
                      <a:pt x="7" y="1"/>
                      <a:pt x="8" y="1"/>
                      <a:pt x="7" y="2"/>
                    </a:cubicBezTo>
                    <a:cubicBezTo>
                      <a:pt x="7" y="2"/>
                      <a:pt x="6" y="1"/>
                      <a:pt x="6" y="2"/>
                    </a:cubicBezTo>
                    <a:cubicBezTo>
                      <a:pt x="6" y="2"/>
                      <a:pt x="6" y="2"/>
                      <a:pt x="6" y="3"/>
                    </a:cubicBezTo>
                    <a:cubicBezTo>
                      <a:pt x="6" y="3"/>
                      <a:pt x="6" y="3"/>
                      <a:pt x="6" y="4"/>
                    </a:cubicBezTo>
                    <a:cubicBezTo>
                      <a:pt x="6" y="4"/>
                      <a:pt x="5" y="4"/>
                      <a:pt x="5" y="4"/>
                    </a:cubicBezTo>
                    <a:cubicBezTo>
                      <a:pt x="4" y="4"/>
                      <a:pt x="4" y="3"/>
                      <a:pt x="4" y="3"/>
                    </a:cubicBezTo>
                    <a:cubicBezTo>
                      <a:pt x="3" y="3"/>
                      <a:pt x="3" y="4"/>
                      <a:pt x="3" y="4"/>
                    </a:cubicBezTo>
                    <a:cubicBezTo>
                      <a:pt x="2" y="4"/>
                      <a:pt x="2" y="4"/>
                      <a:pt x="2" y="4"/>
                    </a:cubicBezTo>
                    <a:cubicBezTo>
                      <a:pt x="1" y="5"/>
                      <a:pt x="1" y="5"/>
                      <a:pt x="0" y="5"/>
                    </a:cubicBezTo>
                    <a:cubicBezTo>
                      <a:pt x="0" y="5"/>
                      <a:pt x="0" y="5"/>
                      <a:pt x="0" y="5"/>
                    </a:cubicBezTo>
                    <a:cubicBezTo>
                      <a:pt x="1" y="5"/>
                      <a:pt x="1" y="6"/>
                      <a:pt x="1" y="6"/>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62"/>
              <p:cNvSpPr>
                <a:spLocks/>
              </p:cNvSpPr>
              <p:nvPr/>
            </p:nvSpPr>
            <p:spPr bwMode="auto">
              <a:xfrm>
                <a:off x="4549776" y="1368426"/>
                <a:ext cx="11113" cy="9525"/>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1" y="0"/>
                      <a:pt x="0" y="0"/>
                      <a:pt x="0" y="0"/>
                    </a:cubicBezTo>
                    <a:cubicBezTo>
                      <a:pt x="0" y="0"/>
                      <a:pt x="0" y="1"/>
                      <a:pt x="0" y="1"/>
                    </a:cubicBezTo>
                    <a:cubicBezTo>
                      <a:pt x="0" y="1"/>
                      <a:pt x="0"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263"/>
              <p:cNvSpPr>
                <a:spLocks/>
              </p:cNvSpPr>
              <p:nvPr/>
            </p:nvSpPr>
            <p:spPr bwMode="auto">
              <a:xfrm>
                <a:off x="4421189" y="1746251"/>
                <a:ext cx="20638" cy="42863"/>
              </a:xfrm>
              <a:custGeom>
                <a:avLst/>
                <a:gdLst>
                  <a:gd name="T0" fmla="*/ 1 w 2"/>
                  <a:gd name="T1" fmla="*/ 3 h 4"/>
                  <a:gd name="T2" fmla="*/ 1 w 2"/>
                  <a:gd name="T3" fmla="*/ 4 h 4"/>
                  <a:gd name="T4" fmla="*/ 1 w 2"/>
                  <a:gd name="T5" fmla="*/ 4 h 4"/>
                  <a:gd name="T6" fmla="*/ 2 w 2"/>
                  <a:gd name="T7" fmla="*/ 4 h 4"/>
                  <a:gd name="T8" fmla="*/ 2 w 2"/>
                  <a:gd name="T9" fmla="*/ 3 h 4"/>
                  <a:gd name="T10" fmla="*/ 2 w 2"/>
                  <a:gd name="T11" fmla="*/ 1 h 4"/>
                  <a:gd name="T12" fmla="*/ 2 w 2"/>
                  <a:gd name="T13" fmla="*/ 1 h 4"/>
                  <a:gd name="T14" fmla="*/ 2 w 2"/>
                  <a:gd name="T15" fmla="*/ 0 h 4"/>
                  <a:gd name="T16" fmla="*/ 1 w 2"/>
                  <a:gd name="T17" fmla="*/ 1 h 4"/>
                  <a:gd name="T18" fmla="*/ 0 w 2"/>
                  <a:gd name="T19" fmla="*/ 1 h 4"/>
                  <a:gd name="T20" fmla="*/ 0 w 2"/>
                  <a:gd name="T21" fmla="*/ 2 h 4"/>
                  <a:gd name="T22" fmla="*/ 0 w 2"/>
                  <a:gd name="T23" fmla="*/ 3 h 4"/>
                  <a:gd name="T24" fmla="*/ 1 w 2"/>
                  <a:gd name="T2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1" y="3"/>
                    </a:moveTo>
                    <a:cubicBezTo>
                      <a:pt x="1" y="3"/>
                      <a:pt x="0" y="4"/>
                      <a:pt x="1" y="4"/>
                    </a:cubicBezTo>
                    <a:cubicBezTo>
                      <a:pt x="1" y="4"/>
                      <a:pt x="1" y="4"/>
                      <a:pt x="1" y="4"/>
                    </a:cubicBezTo>
                    <a:cubicBezTo>
                      <a:pt x="1" y="4"/>
                      <a:pt x="2" y="4"/>
                      <a:pt x="2" y="4"/>
                    </a:cubicBezTo>
                    <a:cubicBezTo>
                      <a:pt x="2" y="3"/>
                      <a:pt x="2" y="3"/>
                      <a:pt x="2" y="3"/>
                    </a:cubicBezTo>
                    <a:cubicBezTo>
                      <a:pt x="2" y="2"/>
                      <a:pt x="2" y="2"/>
                      <a:pt x="2" y="1"/>
                    </a:cubicBezTo>
                    <a:cubicBezTo>
                      <a:pt x="2" y="1"/>
                      <a:pt x="2" y="1"/>
                      <a:pt x="2" y="1"/>
                    </a:cubicBezTo>
                    <a:cubicBezTo>
                      <a:pt x="2" y="0"/>
                      <a:pt x="2" y="0"/>
                      <a:pt x="2" y="0"/>
                    </a:cubicBezTo>
                    <a:cubicBezTo>
                      <a:pt x="1" y="0"/>
                      <a:pt x="1" y="0"/>
                      <a:pt x="1" y="1"/>
                    </a:cubicBezTo>
                    <a:cubicBezTo>
                      <a:pt x="1" y="1"/>
                      <a:pt x="1" y="1"/>
                      <a:pt x="0" y="1"/>
                    </a:cubicBezTo>
                    <a:cubicBezTo>
                      <a:pt x="0" y="1"/>
                      <a:pt x="0" y="1"/>
                      <a:pt x="0" y="2"/>
                    </a:cubicBezTo>
                    <a:cubicBezTo>
                      <a:pt x="0" y="2"/>
                      <a:pt x="0" y="2"/>
                      <a:pt x="0" y="3"/>
                    </a:cubicBezTo>
                    <a:cubicBezTo>
                      <a:pt x="0" y="3"/>
                      <a:pt x="0" y="3"/>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264"/>
              <p:cNvSpPr>
                <a:spLocks/>
              </p:cNvSpPr>
              <p:nvPr/>
            </p:nvSpPr>
            <p:spPr bwMode="auto">
              <a:xfrm>
                <a:off x="4657726" y="1368426"/>
                <a:ext cx="65088" cy="53975"/>
              </a:xfrm>
              <a:custGeom>
                <a:avLst/>
                <a:gdLst>
                  <a:gd name="T0" fmla="*/ 2 w 6"/>
                  <a:gd name="T1" fmla="*/ 3 h 5"/>
                  <a:gd name="T2" fmla="*/ 3 w 6"/>
                  <a:gd name="T3" fmla="*/ 3 h 5"/>
                  <a:gd name="T4" fmla="*/ 3 w 6"/>
                  <a:gd name="T5" fmla="*/ 3 h 5"/>
                  <a:gd name="T6" fmla="*/ 4 w 6"/>
                  <a:gd name="T7" fmla="*/ 4 h 5"/>
                  <a:gd name="T8" fmla="*/ 6 w 6"/>
                  <a:gd name="T9" fmla="*/ 4 h 5"/>
                  <a:gd name="T10" fmla="*/ 6 w 6"/>
                  <a:gd name="T11" fmla="*/ 4 h 5"/>
                  <a:gd name="T12" fmla="*/ 5 w 6"/>
                  <a:gd name="T13" fmla="*/ 3 h 5"/>
                  <a:gd name="T14" fmla="*/ 5 w 6"/>
                  <a:gd name="T15" fmla="*/ 2 h 5"/>
                  <a:gd name="T16" fmla="*/ 5 w 6"/>
                  <a:gd name="T17" fmla="*/ 1 h 5"/>
                  <a:gd name="T18" fmla="*/ 4 w 6"/>
                  <a:gd name="T19" fmla="*/ 1 h 5"/>
                  <a:gd name="T20" fmla="*/ 3 w 6"/>
                  <a:gd name="T21" fmla="*/ 0 h 5"/>
                  <a:gd name="T22" fmla="*/ 3 w 6"/>
                  <a:gd name="T23" fmla="*/ 0 h 5"/>
                  <a:gd name="T24" fmla="*/ 2 w 6"/>
                  <a:gd name="T25" fmla="*/ 1 h 5"/>
                  <a:gd name="T26" fmla="*/ 1 w 6"/>
                  <a:gd name="T27" fmla="*/ 1 h 5"/>
                  <a:gd name="T28" fmla="*/ 0 w 6"/>
                  <a:gd name="T29" fmla="*/ 2 h 5"/>
                  <a:gd name="T30" fmla="*/ 0 w 6"/>
                  <a:gd name="T31" fmla="*/ 3 h 5"/>
                  <a:gd name="T32" fmla="*/ 1 w 6"/>
                  <a:gd name="T33" fmla="*/ 3 h 5"/>
                  <a:gd name="T34" fmla="*/ 2 w 6"/>
                  <a:gd name="T3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2" y="3"/>
                    </a:moveTo>
                    <a:cubicBezTo>
                      <a:pt x="2" y="3"/>
                      <a:pt x="3" y="3"/>
                      <a:pt x="3" y="3"/>
                    </a:cubicBezTo>
                    <a:cubicBezTo>
                      <a:pt x="3" y="3"/>
                      <a:pt x="3" y="3"/>
                      <a:pt x="3" y="3"/>
                    </a:cubicBezTo>
                    <a:cubicBezTo>
                      <a:pt x="4" y="4"/>
                      <a:pt x="4" y="4"/>
                      <a:pt x="4" y="4"/>
                    </a:cubicBezTo>
                    <a:cubicBezTo>
                      <a:pt x="4" y="5"/>
                      <a:pt x="5" y="4"/>
                      <a:pt x="6" y="4"/>
                    </a:cubicBezTo>
                    <a:cubicBezTo>
                      <a:pt x="6" y="4"/>
                      <a:pt x="6" y="4"/>
                      <a:pt x="6" y="4"/>
                    </a:cubicBezTo>
                    <a:cubicBezTo>
                      <a:pt x="5" y="4"/>
                      <a:pt x="5" y="4"/>
                      <a:pt x="5" y="3"/>
                    </a:cubicBezTo>
                    <a:cubicBezTo>
                      <a:pt x="5" y="3"/>
                      <a:pt x="5" y="3"/>
                      <a:pt x="5" y="2"/>
                    </a:cubicBezTo>
                    <a:cubicBezTo>
                      <a:pt x="5" y="2"/>
                      <a:pt x="5" y="1"/>
                      <a:pt x="5" y="1"/>
                    </a:cubicBezTo>
                    <a:cubicBezTo>
                      <a:pt x="5" y="1"/>
                      <a:pt x="4" y="1"/>
                      <a:pt x="4" y="1"/>
                    </a:cubicBezTo>
                    <a:cubicBezTo>
                      <a:pt x="3" y="1"/>
                      <a:pt x="3" y="1"/>
                      <a:pt x="3" y="0"/>
                    </a:cubicBezTo>
                    <a:cubicBezTo>
                      <a:pt x="3" y="0"/>
                      <a:pt x="3" y="0"/>
                      <a:pt x="3" y="0"/>
                    </a:cubicBezTo>
                    <a:cubicBezTo>
                      <a:pt x="2" y="1"/>
                      <a:pt x="2" y="1"/>
                      <a:pt x="2" y="1"/>
                    </a:cubicBezTo>
                    <a:cubicBezTo>
                      <a:pt x="1" y="1"/>
                      <a:pt x="1" y="1"/>
                      <a:pt x="1" y="1"/>
                    </a:cubicBezTo>
                    <a:cubicBezTo>
                      <a:pt x="0" y="2"/>
                      <a:pt x="1" y="2"/>
                      <a:pt x="0" y="2"/>
                    </a:cubicBezTo>
                    <a:cubicBezTo>
                      <a:pt x="0" y="3"/>
                      <a:pt x="0" y="3"/>
                      <a:pt x="0" y="3"/>
                    </a:cubicBezTo>
                    <a:cubicBezTo>
                      <a:pt x="1" y="3"/>
                      <a:pt x="1" y="3"/>
                      <a:pt x="1" y="3"/>
                    </a:cubicBezTo>
                    <a:cubicBezTo>
                      <a:pt x="1" y="3"/>
                      <a:pt x="2" y="3"/>
                      <a:pt x="2"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265"/>
              <p:cNvSpPr>
                <a:spLocks/>
              </p:cNvSpPr>
              <p:nvPr/>
            </p:nvSpPr>
            <p:spPr bwMode="auto">
              <a:xfrm>
                <a:off x="4700589" y="1778001"/>
                <a:ext cx="173038" cy="130175"/>
              </a:xfrm>
              <a:custGeom>
                <a:avLst/>
                <a:gdLst>
                  <a:gd name="T0" fmla="*/ 11 w 16"/>
                  <a:gd name="T1" fmla="*/ 12 h 12"/>
                  <a:gd name="T2" fmla="*/ 11 w 16"/>
                  <a:gd name="T3" fmla="*/ 11 h 12"/>
                  <a:gd name="T4" fmla="*/ 9 w 16"/>
                  <a:gd name="T5" fmla="*/ 10 h 12"/>
                  <a:gd name="T6" fmla="*/ 11 w 16"/>
                  <a:gd name="T7" fmla="*/ 10 h 12"/>
                  <a:gd name="T8" fmla="*/ 10 w 16"/>
                  <a:gd name="T9" fmla="*/ 8 h 12"/>
                  <a:gd name="T10" fmla="*/ 9 w 16"/>
                  <a:gd name="T11" fmla="*/ 8 h 12"/>
                  <a:gd name="T12" fmla="*/ 8 w 16"/>
                  <a:gd name="T13" fmla="*/ 7 h 12"/>
                  <a:gd name="T14" fmla="*/ 7 w 16"/>
                  <a:gd name="T15" fmla="*/ 6 h 12"/>
                  <a:gd name="T16" fmla="*/ 7 w 16"/>
                  <a:gd name="T17" fmla="*/ 4 h 12"/>
                  <a:gd name="T18" fmla="*/ 9 w 16"/>
                  <a:gd name="T19" fmla="*/ 5 h 12"/>
                  <a:gd name="T20" fmla="*/ 9 w 16"/>
                  <a:gd name="T21" fmla="*/ 5 h 12"/>
                  <a:gd name="T22" fmla="*/ 10 w 16"/>
                  <a:gd name="T23" fmla="*/ 4 h 12"/>
                  <a:gd name="T24" fmla="*/ 11 w 16"/>
                  <a:gd name="T25" fmla="*/ 3 h 12"/>
                  <a:gd name="T26" fmla="*/ 13 w 16"/>
                  <a:gd name="T27" fmla="*/ 3 h 12"/>
                  <a:gd name="T28" fmla="*/ 15 w 16"/>
                  <a:gd name="T29" fmla="*/ 4 h 12"/>
                  <a:gd name="T30" fmla="*/ 15 w 16"/>
                  <a:gd name="T31" fmla="*/ 2 h 12"/>
                  <a:gd name="T32" fmla="*/ 15 w 16"/>
                  <a:gd name="T33" fmla="*/ 1 h 12"/>
                  <a:gd name="T34" fmla="*/ 15 w 16"/>
                  <a:gd name="T35" fmla="*/ 0 h 12"/>
                  <a:gd name="T36" fmla="*/ 14 w 16"/>
                  <a:gd name="T37" fmla="*/ 1 h 12"/>
                  <a:gd name="T38" fmla="*/ 13 w 16"/>
                  <a:gd name="T39" fmla="*/ 2 h 12"/>
                  <a:gd name="T40" fmla="*/ 11 w 16"/>
                  <a:gd name="T41" fmla="*/ 1 h 12"/>
                  <a:gd name="T42" fmla="*/ 9 w 16"/>
                  <a:gd name="T43" fmla="*/ 1 h 12"/>
                  <a:gd name="T44" fmla="*/ 7 w 16"/>
                  <a:gd name="T45" fmla="*/ 2 h 12"/>
                  <a:gd name="T46" fmla="*/ 6 w 16"/>
                  <a:gd name="T47" fmla="*/ 2 h 12"/>
                  <a:gd name="T48" fmla="*/ 3 w 16"/>
                  <a:gd name="T49" fmla="*/ 3 h 12"/>
                  <a:gd name="T50" fmla="*/ 2 w 16"/>
                  <a:gd name="T51" fmla="*/ 5 h 12"/>
                  <a:gd name="T52" fmla="*/ 0 w 16"/>
                  <a:gd name="T53" fmla="*/ 7 h 12"/>
                  <a:gd name="T54" fmla="*/ 1 w 16"/>
                  <a:gd name="T55" fmla="*/ 7 h 12"/>
                  <a:gd name="T56" fmla="*/ 2 w 16"/>
                  <a:gd name="T57" fmla="*/ 8 h 12"/>
                  <a:gd name="T58" fmla="*/ 4 w 16"/>
                  <a:gd name="T59" fmla="*/ 10 h 12"/>
                  <a:gd name="T60" fmla="*/ 5 w 16"/>
                  <a:gd name="T61" fmla="*/ 10 h 12"/>
                  <a:gd name="T62" fmla="*/ 7 w 16"/>
                  <a:gd name="T63" fmla="*/ 10 h 12"/>
                  <a:gd name="T64" fmla="*/ 8 w 16"/>
                  <a:gd name="T65" fmla="*/ 11 h 12"/>
                  <a:gd name="T66" fmla="*/ 9 w 16"/>
                  <a:gd name="T6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2">
                    <a:moveTo>
                      <a:pt x="10" y="12"/>
                    </a:moveTo>
                    <a:cubicBezTo>
                      <a:pt x="10" y="12"/>
                      <a:pt x="11" y="12"/>
                      <a:pt x="11" y="12"/>
                    </a:cubicBezTo>
                    <a:cubicBezTo>
                      <a:pt x="11" y="12"/>
                      <a:pt x="11" y="12"/>
                      <a:pt x="11" y="11"/>
                    </a:cubicBezTo>
                    <a:cubicBezTo>
                      <a:pt x="11" y="11"/>
                      <a:pt x="11" y="11"/>
                      <a:pt x="11" y="11"/>
                    </a:cubicBezTo>
                    <a:cubicBezTo>
                      <a:pt x="11" y="10"/>
                      <a:pt x="11" y="10"/>
                      <a:pt x="10" y="10"/>
                    </a:cubicBezTo>
                    <a:cubicBezTo>
                      <a:pt x="10" y="10"/>
                      <a:pt x="10" y="10"/>
                      <a:pt x="9" y="10"/>
                    </a:cubicBezTo>
                    <a:cubicBezTo>
                      <a:pt x="11" y="10"/>
                      <a:pt x="11" y="10"/>
                      <a:pt x="11" y="10"/>
                    </a:cubicBezTo>
                    <a:cubicBezTo>
                      <a:pt x="11" y="10"/>
                      <a:pt x="11" y="10"/>
                      <a:pt x="11" y="10"/>
                    </a:cubicBezTo>
                    <a:cubicBezTo>
                      <a:pt x="11" y="9"/>
                      <a:pt x="11" y="9"/>
                      <a:pt x="11" y="9"/>
                    </a:cubicBezTo>
                    <a:cubicBezTo>
                      <a:pt x="11" y="9"/>
                      <a:pt x="10" y="9"/>
                      <a:pt x="10" y="8"/>
                    </a:cubicBezTo>
                    <a:cubicBezTo>
                      <a:pt x="10" y="8"/>
                      <a:pt x="10" y="8"/>
                      <a:pt x="9" y="8"/>
                    </a:cubicBezTo>
                    <a:cubicBezTo>
                      <a:pt x="9" y="8"/>
                      <a:pt x="9" y="8"/>
                      <a:pt x="9" y="8"/>
                    </a:cubicBezTo>
                    <a:cubicBezTo>
                      <a:pt x="8" y="8"/>
                      <a:pt x="8" y="8"/>
                      <a:pt x="8" y="8"/>
                    </a:cubicBezTo>
                    <a:cubicBezTo>
                      <a:pt x="8" y="7"/>
                      <a:pt x="8" y="7"/>
                      <a:pt x="8" y="7"/>
                    </a:cubicBezTo>
                    <a:cubicBezTo>
                      <a:pt x="8" y="7"/>
                      <a:pt x="8" y="6"/>
                      <a:pt x="8" y="6"/>
                    </a:cubicBezTo>
                    <a:cubicBezTo>
                      <a:pt x="7" y="6"/>
                      <a:pt x="7" y="6"/>
                      <a:pt x="7" y="6"/>
                    </a:cubicBezTo>
                    <a:cubicBezTo>
                      <a:pt x="7" y="5"/>
                      <a:pt x="7" y="5"/>
                      <a:pt x="7" y="5"/>
                    </a:cubicBezTo>
                    <a:cubicBezTo>
                      <a:pt x="7" y="4"/>
                      <a:pt x="7" y="4"/>
                      <a:pt x="7" y="4"/>
                    </a:cubicBezTo>
                    <a:cubicBezTo>
                      <a:pt x="8" y="3"/>
                      <a:pt x="8" y="4"/>
                      <a:pt x="8" y="4"/>
                    </a:cubicBezTo>
                    <a:cubicBezTo>
                      <a:pt x="8" y="5"/>
                      <a:pt x="8" y="5"/>
                      <a:pt x="9" y="5"/>
                    </a:cubicBezTo>
                    <a:cubicBezTo>
                      <a:pt x="9" y="5"/>
                      <a:pt x="9" y="5"/>
                      <a:pt x="9" y="5"/>
                    </a:cubicBezTo>
                    <a:cubicBezTo>
                      <a:pt x="9" y="5"/>
                      <a:pt x="9" y="5"/>
                      <a:pt x="9" y="5"/>
                    </a:cubicBezTo>
                    <a:cubicBezTo>
                      <a:pt x="10" y="5"/>
                      <a:pt x="10" y="5"/>
                      <a:pt x="10" y="4"/>
                    </a:cubicBezTo>
                    <a:cubicBezTo>
                      <a:pt x="10" y="4"/>
                      <a:pt x="10" y="4"/>
                      <a:pt x="10" y="4"/>
                    </a:cubicBezTo>
                    <a:cubicBezTo>
                      <a:pt x="10" y="3"/>
                      <a:pt x="10" y="3"/>
                      <a:pt x="10" y="3"/>
                    </a:cubicBezTo>
                    <a:cubicBezTo>
                      <a:pt x="11" y="3"/>
                      <a:pt x="11" y="3"/>
                      <a:pt x="11" y="3"/>
                    </a:cubicBezTo>
                    <a:cubicBezTo>
                      <a:pt x="12" y="3"/>
                      <a:pt x="12" y="3"/>
                      <a:pt x="12" y="3"/>
                    </a:cubicBezTo>
                    <a:cubicBezTo>
                      <a:pt x="13" y="3"/>
                      <a:pt x="13" y="3"/>
                      <a:pt x="13" y="3"/>
                    </a:cubicBezTo>
                    <a:cubicBezTo>
                      <a:pt x="14" y="3"/>
                      <a:pt x="14" y="3"/>
                      <a:pt x="14" y="3"/>
                    </a:cubicBezTo>
                    <a:cubicBezTo>
                      <a:pt x="14" y="3"/>
                      <a:pt x="14" y="4"/>
                      <a:pt x="15" y="4"/>
                    </a:cubicBezTo>
                    <a:cubicBezTo>
                      <a:pt x="15" y="4"/>
                      <a:pt x="15" y="4"/>
                      <a:pt x="15" y="4"/>
                    </a:cubicBezTo>
                    <a:cubicBezTo>
                      <a:pt x="15" y="3"/>
                      <a:pt x="15" y="3"/>
                      <a:pt x="15" y="2"/>
                    </a:cubicBezTo>
                    <a:cubicBezTo>
                      <a:pt x="15" y="2"/>
                      <a:pt x="16" y="2"/>
                      <a:pt x="16" y="1"/>
                    </a:cubicBezTo>
                    <a:cubicBezTo>
                      <a:pt x="16" y="1"/>
                      <a:pt x="15" y="1"/>
                      <a:pt x="15" y="1"/>
                    </a:cubicBezTo>
                    <a:cubicBezTo>
                      <a:pt x="15" y="0"/>
                      <a:pt x="15" y="0"/>
                      <a:pt x="15" y="0"/>
                    </a:cubicBezTo>
                    <a:cubicBezTo>
                      <a:pt x="15" y="0"/>
                      <a:pt x="15" y="0"/>
                      <a:pt x="15" y="0"/>
                    </a:cubicBezTo>
                    <a:cubicBezTo>
                      <a:pt x="15" y="0"/>
                      <a:pt x="15" y="0"/>
                      <a:pt x="14" y="0"/>
                    </a:cubicBezTo>
                    <a:cubicBezTo>
                      <a:pt x="14" y="0"/>
                      <a:pt x="15" y="1"/>
                      <a:pt x="14" y="1"/>
                    </a:cubicBezTo>
                    <a:cubicBezTo>
                      <a:pt x="14" y="1"/>
                      <a:pt x="14" y="1"/>
                      <a:pt x="14" y="2"/>
                    </a:cubicBezTo>
                    <a:cubicBezTo>
                      <a:pt x="14" y="2"/>
                      <a:pt x="13" y="2"/>
                      <a:pt x="13" y="2"/>
                    </a:cubicBezTo>
                    <a:cubicBezTo>
                      <a:pt x="13" y="2"/>
                      <a:pt x="12" y="2"/>
                      <a:pt x="12" y="1"/>
                    </a:cubicBezTo>
                    <a:cubicBezTo>
                      <a:pt x="11" y="1"/>
                      <a:pt x="11" y="1"/>
                      <a:pt x="11" y="1"/>
                    </a:cubicBezTo>
                    <a:cubicBezTo>
                      <a:pt x="11" y="1"/>
                      <a:pt x="10" y="1"/>
                      <a:pt x="10" y="1"/>
                    </a:cubicBezTo>
                    <a:cubicBezTo>
                      <a:pt x="9" y="1"/>
                      <a:pt x="9" y="1"/>
                      <a:pt x="9" y="1"/>
                    </a:cubicBezTo>
                    <a:cubicBezTo>
                      <a:pt x="8" y="1"/>
                      <a:pt x="8" y="2"/>
                      <a:pt x="7" y="2"/>
                    </a:cubicBezTo>
                    <a:cubicBezTo>
                      <a:pt x="7" y="2"/>
                      <a:pt x="7" y="2"/>
                      <a:pt x="7" y="2"/>
                    </a:cubicBezTo>
                    <a:cubicBezTo>
                      <a:pt x="7" y="2"/>
                      <a:pt x="7" y="2"/>
                      <a:pt x="7" y="2"/>
                    </a:cubicBezTo>
                    <a:cubicBezTo>
                      <a:pt x="6" y="2"/>
                      <a:pt x="6" y="2"/>
                      <a:pt x="6" y="2"/>
                    </a:cubicBezTo>
                    <a:cubicBezTo>
                      <a:pt x="5" y="3"/>
                      <a:pt x="5" y="2"/>
                      <a:pt x="4" y="3"/>
                    </a:cubicBezTo>
                    <a:cubicBezTo>
                      <a:pt x="4" y="3"/>
                      <a:pt x="4" y="3"/>
                      <a:pt x="3" y="3"/>
                    </a:cubicBezTo>
                    <a:cubicBezTo>
                      <a:pt x="3" y="3"/>
                      <a:pt x="3" y="3"/>
                      <a:pt x="3" y="4"/>
                    </a:cubicBezTo>
                    <a:cubicBezTo>
                      <a:pt x="3" y="4"/>
                      <a:pt x="3" y="4"/>
                      <a:pt x="2" y="5"/>
                    </a:cubicBezTo>
                    <a:cubicBezTo>
                      <a:pt x="2" y="5"/>
                      <a:pt x="2" y="5"/>
                      <a:pt x="1" y="6"/>
                    </a:cubicBezTo>
                    <a:cubicBezTo>
                      <a:pt x="0" y="7"/>
                      <a:pt x="0" y="7"/>
                      <a:pt x="0" y="7"/>
                    </a:cubicBezTo>
                    <a:cubicBezTo>
                      <a:pt x="0" y="7"/>
                      <a:pt x="0" y="7"/>
                      <a:pt x="0" y="7"/>
                    </a:cubicBezTo>
                    <a:cubicBezTo>
                      <a:pt x="1" y="7"/>
                      <a:pt x="1" y="7"/>
                      <a:pt x="1" y="7"/>
                    </a:cubicBezTo>
                    <a:cubicBezTo>
                      <a:pt x="1" y="7"/>
                      <a:pt x="2" y="8"/>
                      <a:pt x="2" y="8"/>
                    </a:cubicBezTo>
                    <a:cubicBezTo>
                      <a:pt x="2" y="8"/>
                      <a:pt x="2" y="8"/>
                      <a:pt x="2" y="8"/>
                    </a:cubicBezTo>
                    <a:cubicBezTo>
                      <a:pt x="2" y="9"/>
                      <a:pt x="2" y="9"/>
                      <a:pt x="3" y="9"/>
                    </a:cubicBezTo>
                    <a:cubicBezTo>
                      <a:pt x="3" y="10"/>
                      <a:pt x="3" y="10"/>
                      <a:pt x="4" y="10"/>
                    </a:cubicBezTo>
                    <a:cubicBezTo>
                      <a:pt x="4" y="10"/>
                      <a:pt x="4" y="10"/>
                      <a:pt x="4" y="10"/>
                    </a:cubicBezTo>
                    <a:cubicBezTo>
                      <a:pt x="5" y="10"/>
                      <a:pt x="5" y="10"/>
                      <a:pt x="5" y="10"/>
                    </a:cubicBezTo>
                    <a:cubicBezTo>
                      <a:pt x="6" y="10"/>
                      <a:pt x="6" y="10"/>
                      <a:pt x="6" y="10"/>
                    </a:cubicBezTo>
                    <a:cubicBezTo>
                      <a:pt x="7" y="10"/>
                      <a:pt x="7" y="10"/>
                      <a:pt x="7" y="10"/>
                    </a:cubicBezTo>
                    <a:cubicBezTo>
                      <a:pt x="8" y="10"/>
                      <a:pt x="8" y="10"/>
                      <a:pt x="8" y="11"/>
                    </a:cubicBezTo>
                    <a:cubicBezTo>
                      <a:pt x="8" y="11"/>
                      <a:pt x="8" y="11"/>
                      <a:pt x="8" y="11"/>
                    </a:cubicBezTo>
                    <a:cubicBezTo>
                      <a:pt x="9" y="12"/>
                      <a:pt x="9" y="12"/>
                      <a:pt x="9" y="12"/>
                    </a:cubicBezTo>
                    <a:cubicBezTo>
                      <a:pt x="9" y="12"/>
                      <a:pt x="9" y="11"/>
                      <a:pt x="9" y="11"/>
                    </a:cubicBezTo>
                    <a:cubicBezTo>
                      <a:pt x="10" y="11"/>
                      <a:pt x="10" y="12"/>
                      <a:pt x="10" y="1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266"/>
              <p:cNvSpPr>
                <a:spLocks/>
              </p:cNvSpPr>
              <p:nvPr/>
            </p:nvSpPr>
            <p:spPr bwMode="auto">
              <a:xfrm>
                <a:off x="4097339" y="1497014"/>
                <a:ext cx="301625" cy="271463"/>
              </a:xfrm>
              <a:custGeom>
                <a:avLst/>
                <a:gdLst>
                  <a:gd name="T0" fmla="*/ 12 w 28"/>
                  <a:gd name="T1" fmla="*/ 23 h 25"/>
                  <a:gd name="T2" fmla="*/ 14 w 28"/>
                  <a:gd name="T3" fmla="*/ 24 h 25"/>
                  <a:gd name="T4" fmla="*/ 16 w 28"/>
                  <a:gd name="T5" fmla="*/ 25 h 25"/>
                  <a:gd name="T6" fmla="*/ 17 w 28"/>
                  <a:gd name="T7" fmla="*/ 24 h 25"/>
                  <a:gd name="T8" fmla="*/ 17 w 28"/>
                  <a:gd name="T9" fmla="*/ 24 h 25"/>
                  <a:gd name="T10" fmla="*/ 19 w 28"/>
                  <a:gd name="T11" fmla="*/ 22 h 25"/>
                  <a:gd name="T12" fmla="*/ 22 w 28"/>
                  <a:gd name="T13" fmla="*/ 22 h 25"/>
                  <a:gd name="T14" fmla="*/ 23 w 28"/>
                  <a:gd name="T15" fmla="*/ 23 h 25"/>
                  <a:gd name="T16" fmla="*/ 25 w 28"/>
                  <a:gd name="T17" fmla="*/ 22 h 25"/>
                  <a:gd name="T18" fmla="*/ 28 w 28"/>
                  <a:gd name="T19" fmla="*/ 21 h 25"/>
                  <a:gd name="T20" fmla="*/ 28 w 28"/>
                  <a:gd name="T21" fmla="*/ 19 h 25"/>
                  <a:gd name="T22" fmla="*/ 26 w 28"/>
                  <a:gd name="T23" fmla="*/ 19 h 25"/>
                  <a:gd name="T24" fmla="*/ 27 w 28"/>
                  <a:gd name="T25" fmla="*/ 17 h 25"/>
                  <a:gd name="T26" fmla="*/ 27 w 28"/>
                  <a:gd name="T27" fmla="*/ 16 h 25"/>
                  <a:gd name="T28" fmla="*/ 27 w 28"/>
                  <a:gd name="T29" fmla="*/ 15 h 25"/>
                  <a:gd name="T30" fmla="*/ 26 w 28"/>
                  <a:gd name="T31" fmla="*/ 13 h 25"/>
                  <a:gd name="T32" fmla="*/ 26 w 28"/>
                  <a:gd name="T33" fmla="*/ 11 h 25"/>
                  <a:gd name="T34" fmla="*/ 27 w 28"/>
                  <a:gd name="T35" fmla="*/ 9 h 25"/>
                  <a:gd name="T36" fmla="*/ 27 w 28"/>
                  <a:gd name="T37" fmla="*/ 6 h 25"/>
                  <a:gd name="T38" fmla="*/ 27 w 28"/>
                  <a:gd name="T39" fmla="*/ 4 h 25"/>
                  <a:gd name="T40" fmla="*/ 24 w 28"/>
                  <a:gd name="T41" fmla="*/ 3 h 25"/>
                  <a:gd name="T42" fmla="*/ 24 w 28"/>
                  <a:gd name="T43" fmla="*/ 2 h 25"/>
                  <a:gd name="T44" fmla="*/ 22 w 28"/>
                  <a:gd name="T45" fmla="*/ 2 h 25"/>
                  <a:gd name="T46" fmla="*/ 18 w 28"/>
                  <a:gd name="T47" fmla="*/ 2 h 25"/>
                  <a:gd name="T48" fmla="*/ 16 w 28"/>
                  <a:gd name="T49" fmla="*/ 1 h 25"/>
                  <a:gd name="T50" fmla="*/ 16 w 28"/>
                  <a:gd name="T51" fmla="*/ 0 h 25"/>
                  <a:gd name="T52" fmla="*/ 14 w 28"/>
                  <a:gd name="T53" fmla="*/ 0 h 25"/>
                  <a:gd name="T54" fmla="*/ 14 w 28"/>
                  <a:gd name="T55" fmla="*/ 2 h 25"/>
                  <a:gd name="T56" fmla="*/ 12 w 28"/>
                  <a:gd name="T57" fmla="*/ 3 h 25"/>
                  <a:gd name="T58" fmla="*/ 12 w 28"/>
                  <a:gd name="T59" fmla="*/ 4 h 25"/>
                  <a:gd name="T60" fmla="*/ 11 w 28"/>
                  <a:gd name="T61" fmla="*/ 5 h 25"/>
                  <a:gd name="T62" fmla="*/ 9 w 28"/>
                  <a:gd name="T63" fmla="*/ 5 h 25"/>
                  <a:gd name="T64" fmla="*/ 8 w 28"/>
                  <a:gd name="T65" fmla="*/ 4 h 25"/>
                  <a:gd name="T66" fmla="*/ 6 w 28"/>
                  <a:gd name="T67" fmla="*/ 4 h 25"/>
                  <a:gd name="T68" fmla="*/ 6 w 28"/>
                  <a:gd name="T69" fmla="*/ 5 h 25"/>
                  <a:gd name="T70" fmla="*/ 7 w 28"/>
                  <a:gd name="T71" fmla="*/ 7 h 25"/>
                  <a:gd name="T72" fmla="*/ 5 w 28"/>
                  <a:gd name="T73" fmla="*/ 7 h 25"/>
                  <a:gd name="T74" fmla="*/ 4 w 28"/>
                  <a:gd name="T75" fmla="*/ 6 h 25"/>
                  <a:gd name="T76" fmla="*/ 2 w 28"/>
                  <a:gd name="T77" fmla="*/ 7 h 25"/>
                  <a:gd name="T78" fmla="*/ 0 w 28"/>
                  <a:gd name="T79" fmla="*/ 7 h 25"/>
                  <a:gd name="T80" fmla="*/ 0 w 28"/>
                  <a:gd name="T81" fmla="*/ 8 h 25"/>
                  <a:gd name="T82" fmla="*/ 1 w 28"/>
                  <a:gd name="T83" fmla="*/ 9 h 25"/>
                  <a:gd name="T84" fmla="*/ 2 w 28"/>
                  <a:gd name="T85" fmla="*/ 9 h 25"/>
                  <a:gd name="T86" fmla="*/ 4 w 28"/>
                  <a:gd name="T87" fmla="*/ 10 h 25"/>
                  <a:gd name="T88" fmla="*/ 5 w 28"/>
                  <a:gd name="T89" fmla="*/ 11 h 25"/>
                  <a:gd name="T90" fmla="*/ 6 w 28"/>
                  <a:gd name="T91" fmla="*/ 12 h 25"/>
                  <a:gd name="T92" fmla="*/ 7 w 28"/>
                  <a:gd name="T93" fmla="*/ 13 h 25"/>
                  <a:gd name="T94" fmla="*/ 8 w 28"/>
                  <a:gd name="T95" fmla="*/ 15 h 25"/>
                  <a:gd name="T96" fmla="*/ 8 w 28"/>
                  <a:gd name="T97" fmla="*/ 17 h 25"/>
                  <a:gd name="T98" fmla="*/ 7 w 28"/>
                  <a:gd name="T99" fmla="*/ 20 h 25"/>
                  <a:gd name="T100" fmla="*/ 7 w 28"/>
                  <a:gd name="T101" fmla="*/ 21 h 25"/>
                  <a:gd name="T102" fmla="*/ 8 w 28"/>
                  <a:gd name="T103" fmla="*/ 22 h 25"/>
                  <a:gd name="T104" fmla="*/ 9 w 28"/>
                  <a:gd name="T105" fmla="*/ 23 h 25"/>
                  <a:gd name="T106" fmla="*/ 11 w 28"/>
                  <a:gd name="T10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5">
                    <a:moveTo>
                      <a:pt x="11" y="23"/>
                    </a:moveTo>
                    <a:cubicBezTo>
                      <a:pt x="11" y="23"/>
                      <a:pt x="12" y="23"/>
                      <a:pt x="12" y="23"/>
                    </a:cubicBezTo>
                    <a:cubicBezTo>
                      <a:pt x="12" y="23"/>
                      <a:pt x="13" y="23"/>
                      <a:pt x="13" y="23"/>
                    </a:cubicBezTo>
                    <a:cubicBezTo>
                      <a:pt x="13" y="24"/>
                      <a:pt x="13" y="24"/>
                      <a:pt x="14" y="24"/>
                    </a:cubicBezTo>
                    <a:cubicBezTo>
                      <a:pt x="14" y="24"/>
                      <a:pt x="14" y="24"/>
                      <a:pt x="15" y="24"/>
                    </a:cubicBezTo>
                    <a:cubicBezTo>
                      <a:pt x="15" y="25"/>
                      <a:pt x="15" y="24"/>
                      <a:pt x="16" y="25"/>
                    </a:cubicBezTo>
                    <a:cubicBezTo>
                      <a:pt x="16" y="25"/>
                      <a:pt x="16" y="25"/>
                      <a:pt x="16" y="25"/>
                    </a:cubicBezTo>
                    <a:cubicBezTo>
                      <a:pt x="17" y="25"/>
                      <a:pt x="17" y="25"/>
                      <a:pt x="17" y="24"/>
                    </a:cubicBezTo>
                    <a:cubicBezTo>
                      <a:pt x="18" y="24"/>
                      <a:pt x="18" y="24"/>
                      <a:pt x="18" y="24"/>
                    </a:cubicBezTo>
                    <a:cubicBezTo>
                      <a:pt x="18" y="24"/>
                      <a:pt x="17" y="24"/>
                      <a:pt x="17" y="24"/>
                    </a:cubicBezTo>
                    <a:cubicBezTo>
                      <a:pt x="17" y="23"/>
                      <a:pt x="17" y="23"/>
                      <a:pt x="18" y="22"/>
                    </a:cubicBezTo>
                    <a:cubicBezTo>
                      <a:pt x="18" y="22"/>
                      <a:pt x="18" y="22"/>
                      <a:pt x="19" y="22"/>
                    </a:cubicBezTo>
                    <a:cubicBezTo>
                      <a:pt x="19" y="22"/>
                      <a:pt x="20" y="22"/>
                      <a:pt x="20" y="22"/>
                    </a:cubicBezTo>
                    <a:cubicBezTo>
                      <a:pt x="21" y="22"/>
                      <a:pt x="21" y="22"/>
                      <a:pt x="22" y="22"/>
                    </a:cubicBezTo>
                    <a:cubicBezTo>
                      <a:pt x="22" y="22"/>
                      <a:pt x="22" y="22"/>
                      <a:pt x="22" y="22"/>
                    </a:cubicBezTo>
                    <a:cubicBezTo>
                      <a:pt x="23" y="23"/>
                      <a:pt x="23" y="23"/>
                      <a:pt x="23" y="23"/>
                    </a:cubicBezTo>
                    <a:cubicBezTo>
                      <a:pt x="24" y="23"/>
                      <a:pt x="24" y="23"/>
                      <a:pt x="24" y="23"/>
                    </a:cubicBezTo>
                    <a:cubicBezTo>
                      <a:pt x="25" y="23"/>
                      <a:pt x="25" y="23"/>
                      <a:pt x="25" y="22"/>
                    </a:cubicBezTo>
                    <a:cubicBezTo>
                      <a:pt x="26" y="22"/>
                      <a:pt x="26" y="22"/>
                      <a:pt x="26" y="22"/>
                    </a:cubicBezTo>
                    <a:cubicBezTo>
                      <a:pt x="27" y="21"/>
                      <a:pt x="27" y="21"/>
                      <a:pt x="28" y="21"/>
                    </a:cubicBezTo>
                    <a:cubicBezTo>
                      <a:pt x="28" y="21"/>
                      <a:pt x="28" y="21"/>
                      <a:pt x="28" y="21"/>
                    </a:cubicBezTo>
                    <a:cubicBezTo>
                      <a:pt x="28" y="20"/>
                      <a:pt x="28" y="20"/>
                      <a:pt x="28" y="19"/>
                    </a:cubicBezTo>
                    <a:cubicBezTo>
                      <a:pt x="27" y="19"/>
                      <a:pt x="27" y="20"/>
                      <a:pt x="26" y="19"/>
                    </a:cubicBezTo>
                    <a:cubicBezTo>
                      <a:pt x="26" y="19"/>
                      <a:pt x="26" y="19"/>
                      <a:pt x="26" y="19"/>
                    </a:cubicBezTo>
                    <a:cubicBezTo>
                      <a:pt x="26" y="18"/>
                      <a:pt x="26" y="18"/>
                      <a:pt x="27" y="18"/>
                    </a:cubicBezTo>
                    <a:cubicBezTo>
                      <a:pt x="27" y="17"/>
                      <a:pt x="27" y="18"/>
                      <a:pt x="27" y="17"/>
                    </a:cubicBezTo>
                    <a:cubicBezTo>
                      <a:pt x="27" y="17"/>
                      <a:pt x="27" y="17"/>
                      <a:pt x="27" y="16"/>
                    </a:cubicBezTo>
                    <a:cubicBezTo>
                      <a:pt x="27" y="16"/>
                      <a:pt x="27" y="16"/>
                      <a:pt x="27" y="16"/>
                    </a:cubicBezTo>
                    <a:cubicBezTo>
                      <a:pt x="27" y="15"/>
                      <a:pt x="27" y="15"/>
                      <a:pt x="27" y="15"/>
                    </a:cubicBezTo>
                    <a:cubicBezTo>
                      <a:pt x="27" y="15"/>
                      <a:pt x="27" y="15"/>
                      <a:pt x="27" y="15"/>
                    </a:cubicBezTo>
                    <a:cubicBezTo>
                      <a:pt x="27" y="15"/>
                      <a:pt x="27" y="14"/>
                      <a:pt x="27" y="14"/>
                    </a:cubicBezTo>
                    <a:cubicBezTo>
                      <a:pt x="27" y="13"/>
                      <a:pt x="26" y="13"/>
                      <a:pt x="26" y="13"/>
                    </a:cubicBezTo>
                    <a:cubicBezTo>
                      <a:pt x="26" y="13"/>
                      <a:pt x="26" y="13"/>
                      <a:pt x="26" y="12"/>
                    </a:cubicBezTo>
                    <a:cubicBezTo>
                      <a:pt x="25" y="12"/>
                      <a:pt x="25" y="12"/>
                      <a:pt x="26" y="11"/>
                    </a:cubicBezTo>
                    <a:cubicBezTo>
                      <a:pt x="26" y="11"/>
                      <a:pt x="26" y="10"/>
                      <a:pt x="26" y="10"/>
                    </a:cubicBezTo>
                    <a:cubicBezTo>
                      <a:pt x="26" y="10"/>
                      <a:pt x="27" y="10"/>
                      <a:pt x="27" y="9"/>
                    </a:cubicBezTo>
                    <a:cubicBezTo>
                      <a:pt x="27" y="9"/>
                      <a:pt x="27" y="9"/>
                      <a:pt x="27" y="8"/>
                    </a:cubicBezTo>
                    <a:cubicBezTo>
                      <a:pt x="27" y="8"/>
                      <a:pt x="27" y="7"/>
                      <a:pt x="27" y="6"/>
                    </a:cubicBezTo>
                    <a:cubicBezTo>
                      <a:pt x="28" y="6"/>
                      <a:pt x="28" y="5"/>
                      <a:pt x="28" y="5"/>
                    </a:cubicBezTo>
                    <a:cubicBezTo>
                      <a:pt x="28" y="4"/>
                      <a:pt x="27" y="4"/>
                      <a:pt x="27" y="4"/>
                    </a:cubicBezTo>
                    <a:cubicBezTo>
                      <a:pt x="27" y="3"/>
                      <a:pt x="26" y="3"/>
                      <a:pt x="26" y="3"/>
                    </a:cubicBezTo>
                    <a:cubicBezTo>
                      <a:pt x="25" y="3"/>
                      <a:pt x="25" y="3"/>
                      <a:pt x="24" y="3"/>
                    </a:cubicBezTo>
                    <a:cubicBezTo>
                      <a:pt x="24" y="3"/>
                      <a:pt x="24" y="3"/>
                      <a:pt x="24" y="2"/>
                    </a:cubicBezTo>
                    <a:cubicBezTo>
                      <a:pt x="24" y="2"/>
                      <a:pt x="24" y="2"/>
                      <a:pt x="24" y="2"/>
                    </a:cubicBezTo>
                    <a:cubicBezTo>
                      <a:pt x="24" y="2"/>
                      <a:pt x="24" y="2"/>
                      <a:pt x="24" y="2"/>
                    </a:cubicBezTo>
                    <a:cubicBezTo>
                      <a:pt x="23" y="2"/>
                      <a:pt x="23" y="2"/>
                      <a:pt x="22" y="2"/>
                    </a:cubicBezTo>
                    <a:cubicBezTo>
                      <a:pt x="21" y="2"/>
                      <a:pt x="21" y="2"/>
                      <a:pt x="20" y="2"/>
                    </a:cubicBezTo>
                    <a:cubicBezTo>
                      <a:pt x="19" y="2"/>
                      <a:pt x="19" y="2"/>
                      <a:pt x="18" y="2"/>
                    </a:cubicBezTo>
                    <a:cubicBezTo>
                      <a:pt x="18" y="1"/>
                      <a:pt x="18" y="1"/>
                      <a:pt x="17" y="1"/>
                    </a:cubicBezTo>
                    <a:cubicBezTo>
                      <a:pt x="17" y="1"/>
                      <a:pt x="16" y="1"/>
                      <a:pt x="16" y="1"/>
                    </a:cubicBezTo>
                    <a:cubicBezTo>
                      <a:pt x="16" y="1"/>
                      <a:pt x="16" y="0"/>
                      <a:pt x="16" y="0"/>
                    </a:cubicBezTo>
                    <a:cubicBezTo>
                      <a:pt x="16" y="0"/>
                      <a:pt x="16" y="0"/>
                      <a:pt x="16" y="0"/>
                    </a:cubicBezTo>
                    <a:cubicBezTo>
                      <a:pt x="15" y="0"/>
                      <a:pt x="15" y="0"/>
                      <a:pt x="15" y="0"/>
                    </a:cubicBezTo>
                    <a:cubicBezTo>
                      <a:pt x="14" y="0"/>
                      <a:pt x="14" y="0"/>
                      <a:pt x="14" y="0"/>
                    </a:cubicBezTo>
                    <a:cubicBezTo>
                      <a:pt x="14" y="1"/>
                      <a:pt x="14" y="1"/>
                      <a:pt x="14" y="1"/>
                    </a:cubicBezTo>
                    <a:cubicBezTo>
                      <a:pt x="14" y="2"/>
                      <a:pt x="14" y="2"/>
                      <a:pt x="14" y="2"/>
                    </a:cubicBezTo>
                    <a:cubicBezTo>
                      <a:pt x="13" y="3"/>
                      <a:pt x="13" y="3"/>
                      <a:pt x="13" y="3"/>
                    </a:cubicBezTo>
                    <a:cubicBezTo>
                      <a:pt x="13" y="3"/>
                      <a:pt x="13" y="3"/>
                      <a:pt x="12" y="3"/>
                    </a:cubicBezTo>
                    <a:cubicBezTo>
                      <a:pt x="12" y="3"/>
                      <a:pt x="11" y="3"/>
                      <a:pt x="11" y="4"/>
                    </a:cubicBezTo>
                    <a:cubicBezTo>
                      <a:pt x="11" y="4"/>
                      <a:pt x="12" y="4"/>
                      <a:pt x="12" y="4"/>
                    </a:cubicBezTo>
                    <a:cubicBezTo>
                      <a:pt x="12" y="5"/>
                      <a:pt x="12" y="5"/>
                      <a:pt x="11" y="5"/>
                    </a:cubicBezTo>
                    <a:cubicBezTo>
                      <a:pt x="11" y="5"/>
                      <a:pt x="11" y="5"/>
                      <a:pt x="11" y="5"/>
                    </a:cubicBezTo>
                    <a:cubicBezTo>
                      <a:pt x="10" y="5"/>
                      <a:pt x="10" y="5"/>
                      <a:pt x="10" y="5"/>
                    </a:cubicBezTo>
                    <a:cubicBezTo>
                      <a:pt x="9" y="5"/>
                      <a:pt x="9" y="5"/>
                      <a:pt x="9" y="5"/>
                    </a:cubicBezTo>
                    <a:cubicBezTo>
                      <a:pt x="9" y="5"/>
                      <a:pt x="8" y="5"/>
                      <a:pt x="8" y="5"/>
                    </a:cubicBezTo>
                    <a:cubicBezTo>
                      <a:pt x="8" y="4"/>
                      <a:pt x="8" y="4"/>
                      <a:pt x="8" y="4"/>
                    </a:cubicBezTo>
                    <a:cubicBezTo>
                      <a:pt x="7" y="4"/>
                      <a:pt x="7" y="4"/>
                      <a:pt x="7" y="4"/>
                    </a:cubicBezTo>
                    <a:cubicBezTo>
                      <a:pt x="7" y="3"/>
                      <a:pt x="7" y="3"/>
                      <a:pt x="6" y="4"/>
                    </a:cubicBezTo>
                    <a:cubicBezTo>
                      <a:pt x="6" y="4"/>
                      <a:pt x="6" y="4"/>
                      <a:pt x="6" y="4"/>
                    </a:cubicBezTo>
                    <a:cubicBezTo>
                      <a:pt x="6" y="5"/>
                      <a:pt x="6" y="5"/>
                      <a:pt x="6" y="5"/>
                    </a:cubicBezTo>
                    <a:cubicBezTo>
                      <a:pt x="6" y="5"/>
                      <a:pt x="7" y="5"/>
                      <a:pt x="7" y="6"/>
                    </a:cubicBezTo>
                    <a:cubicBezTo>
                      <a:pt x="7" y="6"/>
                      <a:pt x="7" y="6"/>
                      <a:pt x="7" y="7"/>
                    </a:cubicBezTo>
                    <a:cubicBezTo>
                      <a:pt x="6" y="7"/>
                      <a:pt x="6" y="7"/>
                      <a:pt x="6" y="7"/>
                    </a:cubicBezTo>
                    <a:cubicBezTo>
                      <a:pt x="6" y="7"/>
                      <a:pt x="6" y="7"/>
                      <a:pt x="5" y="7"/>
                    </a:cubicBezTo>
                    <a:cubicBezTo>
                      <a:pt x="5" y="7"/>
                      <a:pt x="5" y="7"/>
                      <a:pt x="4" y="7"/>
                    </a:cubicBezTo>
                    <a:cubicBezTo>
                      <a:pt x="4" y="7"/>
                      <a:pt x="4" y="6"/>
                      <a:pt x="4" y="6"/>
                    </a:cubicBezTo>
                    <a:cubicBezTo>
                      <a:pt x="4" y="6"/>
                      <a:pt x="3" y="6"/>
                      <a:pt x="3" y="6"/>
                    </a:cubicBezTo>
                    <a:cubicBezTo>
                      <a:pt x="3" y="6"/>
                      <a:pt x="2" y="7"/>
                      <a:pt x="2" y="7"/>
                    </a:cubicBezTo>
                    <a:cubicBezTo>
                      <a:pt x="1" y="7"/>
                      <a:pt x="1" y="7"/>
                      <a:pt x="0" y="7"/>
                    </a:cubicBezTo>
                    <a:cubicBezTo>
                      <a:pt x="0" y="7"/>
                      <a:pt x="0" y="7"/>
                      <a:pt x="0" y="7"/>
                    </a:cubicBezTo>
                    <a:cubicBezTo>
                      <a:pt x="0" y="7"/>
                      <a:pt x="0" y="7"/>
                      <a:pt x="0" y="8"/>
                    </a:cubicBezTo>
                    <a:cubicBezTo>
                      <a:pt x="0" y="8"/>
                      <a:pt x="0" y="8"/>
                      <a:pt x="0" y="8"/>
                    </a:cubicBezTo>
                    <a:cubicBezTo>
                      <a:pt x="0" y="8"/>
                      <a:pt x="0" y="8"/>
                      <a:pt x="0" y="8"/>
                    </a:cubicBezTo>
                    <a:cubicBezTo>
                      <a:pt x="0" y="9"/>
                      <a:pt x="0" y="9"/>
                      <a:pt x="1" y="9"/>
                    </a:cubicBezTo>
                    <a:cubicBezTo>
                      <a:pt x="1" y="9"/>
                      <a:pt x="1" y="9"/>
                      <a:pt x="1" y="9"/>
                    </a:cubicBezTo>
                    <a:cubicBezTo>
                      <a:pt x="2" y="9"/>
                      <a:pt x="2" y="9"/>
                      <a:pt x="2" y="9"/>
                    </a:cubicBezTo>
                    <a:cubicBezTo>
                      <a:pt x="3" y="9"/>
                      <a:pt x="3" y="9"/>
                      <a:pt x="3" y="9"/>
                    </a:cubicBezTo>
                    <a:cubicBezTo>
                      <a:pt x="3" y="10"/>
                      <a:pt x="4" y="10"/>
                      <a:pt x="4" y="10"/>
                    </a:cubicBezTo>
                    <a:cubicBezTo>
                      <a:pt x="4" y="10"/>
                      <a:pt x="4" y="11"/>
                      <a:pt x="5" y="11"/>
                    </a:cubicBezTo>
                    <a:cubicBezTo>
                      <a:pt x="5" y="11"/>
                      <a:pt x="5" y="11"/>
                      <a:pt x="5" y="11"/>
                    </a:cubicBezTo>
                    <a:cubicBezTo>
                      <a:pt x="6" y="11"/>
                      <a:pt x="5" y="11"/>
                      <a:pt x="5" y="12"/>
                    </a:cubicBezTo>
                    <a:cubicBezTo>
                      <a:pt x="5" y="12"/>
                      <a:pt x="6" y="12"/>
                      <a:pt x="6" y="12"/>
                    </a:cubicBezTo>
                    <a:cubicBezTo>
                      <a:pt x="6" y="12"/>
                      <a:pt x="6" y="12"/>
                      <a:pt x="6" y="13"/>
                    </a:cubicBezTo>
                    <a:cubicBezTo>
                      <a:pt x="6" y="13"/>
                      <a:pt x="6" y="13"/>
                      <a:pt x="7" y="13"/>
                    </a:cubicBezTo>
                    <a:cubicBezTo>
                      <a:pt x="7" y="13"/>
                      <a:pt x="7" y="13"/>
                      <a:pt x="7" y="13"/>
                    </a:cubicBezTo>
                    <a:cubicBezTo>
                      <a:pt x="8" y="14"/>
                      <a:pt x="7" y="14"/>
                      <a:pt x="8" y="15"/>
                    </a:cubicBezTo>
                    <a:cubicBezTo>
                      <a:pt x="8" y="15"/>
                      <a:pt x="8" y="15"/>
                      <a:pt x="8" y="16"/>
                    </a:cubicBezTo>
                    <a:cubicBezTo>
                      <a:pt x="8" y="16"/>
                      <a:pt x="8" y="17"/>
                      <a:pt x="8" y="17"/>
                    </a:cubicBezTo>
                    <a:cubicBezTo>
                      <a:pt x="8" y="18"/>
                      <a:pt x="7" y="18"/>
                      <a:pt x="7" y="19"/>
                    </a:cubicBezTo>
                    <a:cubicBezTo>
                      <a:pt x="7" y="19"/>
                      <a:pt x="7" y="19"/>
                      <a:pt x="7" y="20"/>
                    </a:cubicBezTo>
                    <a:cubicBezTo>
                      <a:pt x="7" y="20"/>
                      <a:pt x="7" y="21"/>
                      <a:pt x="6" y="21"/>
                    </a:cubicBezTo>
                    <a:cubicBezTo>
                      <a:pt x="7" y="21"/>
                      <a:pt x="7" y="21"/>
                      <a:pt x="7" y="21"/>
                    </a:cubicBezTo>
                    <a:cubicBezTo>
                      <a:pt x="7" y="22"/>
                      <a:pt x="7" y="22"/>
                      <a:pt x="7" y="22"/>
                    </a:cubicBezTo>
                    <a:cubicBezTo>
                      <a:pt x="7" y="22"/>
                      <a:pt x="7" y="22"/>
                      <a:pt x="8" y="22"/>
                    </a:cubicBezTo>
                    <a:cubicBezTo>
                      <a:pt x="8" y="22"/>
                      <a:pt x="8" y="22"/>
                      <a:pt x="9" y="23"/>
                    </a:cubicBezTo>
                    <a:cubicBezTo>
                      <a:pt x="9" y="23"/>
                      <a:pt x="9" y="23"/>
                      <a:pt x="9" y="23"/>
                    </a:cubicBezTo>
                    <a:cubicBezTo>
                      <a:pt x="10" y="23"/>
                      <a:pt x="10" y="23"/>
                      <a:pt x="10" y="23"/>
                    </a:cubicBezTo>
                    <a:cubicBezTo>
                      <a:pt x="11" y="23"/>
                      <a:pt x="11" y="23"/>
                      <a:pt x="11" y="23"/>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267"/>
              <p:cNvSpPr>
                <a:spLocks/>
              </p:cNvSpPr>
              <p:nvPr/>
            </p:nvSpPr>
            <p:spPr bwMode="auto">
              <a:xfrm>
                <a:off x="4745039" y="1897064"/>
                <a:ext cx="53975" cy="53975"/>
              </a:xfrm>
              <a:custGeom>
                <a:avLst/>
                <a:gdLst>
                  <a:gd name="T0" fmla="*/ 5 w 5"/>
                  <a:gd name="T1" fmla="*/ 2 h 5"/>
                  <a:gd name="T2" fmla="*/ 5 w 5"/>
                  <a:gd name="T3" fmla="*/ 1 h 5"/>
                  <a:gd name="T4" fmla="*/ 4 w 5"/>
                  <a:gd name="T5" fmla="*/ 0 h 5"/>
                  <a:gd name="T6" fmla="*/ 3 w 5"/>
                  <a:gd name="T7" fmla="*/ 0 h 5"/>
                  <a:gd name="T8" fmla="*/ 2 w 5"/>
                  <a:gd name="T9" fmla="*/ 0 h 5"/>
                  <a:gd name="T10" fmla="*/ 1 w 5"/>
                  <a:gd name="T11" fmla="*/ 0 h 5"/>
                  <a:gd name="T12" fmla="*/ 0 w 5"/>
                  <a:gd name="T13" fmla="*/ 0 h 5"/>
                  <a:gd name="T14" fmla="*/ 0 w 5"/>
                  <a:gd name="T15" fmla="*/ 1 h 5"/>
                  <a:gd name="T16" fmla="*/ 0 w 5"/>
                  <a:gd name="T17" fmla="*/ 1 h 5"/>
                  <a:gd name="T18" fmla="*/ 1 w 5"/>
                  <a:gd name="T19" fmla="*/ 2 h 5"/>
                  <a:gd name="T20" fmla="*/ 1 w 5"/>
                  <a:gd name="T21" fmla="*/ 3 h 5"/>
                  <a:gd name="T22" fmla="*/ 2 w 5"/>
                  <a:gd name="T23" fmla="*/ 4 h 5"/>
                  <a:gd name="T24" fmla="*/ 3 w 5"/>
                  <a:gd name="T25" fmla="*/ 3 h 5"/>
                  <a:gd name="T26" fmla="*/ 3 w 5"/>
                  <a:gd name="T27" fmla="*/ 4 h 5"/>
                  <a:gd name="T28" fmla="*/ 3 w 5"/>
                  <a:gd name="T29" fmla="*/ 5 h 5"/>
                  <a:gd name="T30" fmla="*/ 3 w 5"/>
                  <a:gd name="T31" fmla="*/ 4 h 5"/>
                  <a:gd name="T32" fmla="*/ 4 w 5"/>
                  <a:gd name="T33" fmla="*/ 4 h 5"/>
                  <a:gd name="T34" fmla="*/ 5 w 5"/>
                  <a:gd name="T35" fmla="*/ 5 h 5"/>
                  <a:gd name="T36" fmla="*/ 5 w 5"/>
                  <a:gd name="T37" fmla="*/ 4 h 5"/>
                  <a:gd name="T38" fmla="*/ 5 w 5"/>
                  <a:gd name="T39" fmla="*/ 3 h 5"/>
                  <a:gd name="T40" fmla="*/ 4 w 5"/>
                  <a:gd name="T41" fmla="*/ 2 h 5"/>
                  <a:gd name="T42" fmla="*/ 5 w 5"/>
                  <a:gd name="T4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5" y="2"/>
                    </a:moveTo>
                    <a:cubicBezTo>
                      <a:pt x="5" y="2"/>
                      <a:pt x="5" y="1"/>
                      <a:pt x="5" y="1"/>
                    </a:cubicBezTo>
                    <a:cubicBezTo>
                      <a:pt x="4" y="1"/>
                      <a:pt x="4" y="0"/>
                      <a:pt x="4" y="0"/>
                    </a:cubicBezTo>
                    <a:cubicBezTo>
                      <a:pt x="4" y="0"/>
                      <a:pt x="3" y="0"/>
                      <a:pt x="3" y="0"/>
                    </a:cubicBezTo>
                    <a:cubicBezTo>
                      <a:pt x="3" y="0"/>
                      <a:pt x="2" y="0"/>
                      <a:pt x="2" y="0"/>
                    </a:cubicBezTo>
                    <a:cubicBezTo>
                      <a:pt x="1" y="0"/>
                      <a:pt x="1" y="0"/>
                      <a:pt x="1" y="0"/>
                    </a:cubicBezTo>
                    <a:cubicBezTo>
                      <a:pt x="1" y="0"/>
                      <a:pt x="0" y="0"/>
                      <a:pt x="0" y="0"/>
                    </a:cubicBezTo>
                    <a:cubicBezTo>
                      <a:pt x="0" y="0"/>
                      <a:pt x="0" y="1"/>
                      <a:pt x="0" y="1"/>
                    </a:cubicBezTo>
                    <a:cubicBezTo>
                      <a:pt x="0" y="1"/>
                      <a:pt x="0" y="1"/>
                      <a:pt x="0" y="1"/>
                    </a:cubicBezTo>
                    <a:cubicBezTo>
                      <a:pt x="1" y="2"/>
                      <a:pt x="1" y="2"/>
                      <a:pt x="1" y="2"/>
                    </a:cubicBezTo>
                    <a:cubicBezTo>
                      <a:pt x="1" y="2"/>
                      <a:pt x="1" y="3"/>
                      <a:pt x="1" y="3"/>
                    </a:cubicBezTo>
                    <a:cubicBezTo>
                      <a:pt x="1" y="3"/>
                      <a:pt x="1" y="4"/>
                      <a:pt x="2" y="4"/>
                    </a:cubicBezTo>
                    <a:cubicBezTo>
                      <a:pt x="2" y="4"/>
                      <a:pt x="2" y="3"/>
                      <a:pt x="3" y="3"/>
                    </a:cubicBezTo>
                    <a:cubicBezTo>
                      <a:pt x="3" y="4"/>
                      <a:pt x="3" y="4"/>
                      <a:pt x="3" y="4"/>
                    </a:cubicBezTo>
                    <a:cubicBezTo>
                      <a:pt x="3" y="4"/>
                      <a:pt x="3" y="5"/>
                      <a:pt x="3" y="5"/>
                    </a:cubicBezTo>
                    <a:cubicBezTo>
                      <a:pt x="4" y="5"/>
                      <a:pt x="3" y="4"/>
                      <a:pt x="3" y="4"/>
                    </a:cubicBezTo>
                    <a:cubicBezTo>
                      <a:pt x="4" y="4"/>
                      <a:pt x="4" y="4"/>
                      <a:pt x="4" y="4"/>
                    </a:cubicBezTo>
                    <a:cubicBezTo>
                      <a:pt x="4" y="4"/>
                      <a:pt x="4" y="5"/>
                      <a:pt x="5" y="5"/>
                    </a:cubicBezTo>
                    <a:cubicBezTo>
                      <a:pt x="5" y="5"/>
                      <a:pt x="5" y="4"/>
                      <a:pt x="5" y="4"/>
                    </a:cubicBezTo>
                    <a:cubicBezTo>
                      <a:pt x="5" y="3"/>
                      <a:pt x="5" y="3"/>
                      <a:pt x="5" y="3"/>
                    </a:cubicBezTo>
                    <a:cubicBezTo>
                      <a:pt x="4" y="2"/>
                      <a:pt x="4" y="2"/>
                      <a:pt x="4" y="2"/>
                    </a:cubicBezTo>
                    <a:cubicBezTo>
                      <a:pt x="4" y="2"/>
                      <a:pt x="5" y="2"/>
                      <a:pt x="5"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268"/>
              <p:cNvSpPr>
                <a:spLocks/>
              </p:cNvSpPr>
              <p:nvPr/>
            </p:nvSpPr>
            <p:spPr bwMode="auto">
              <a:xfrm>
                <a:off x="4830764" y="1897064"/>
                <a:ext cx="11113" cy="11113"/>
              </a:xfrm>
              <a:custGeom>
                <a:avLst/>
                <a:gdLst>
                  <a:gd name="T0" fmla="*/ 1 w 1"/>
                  <a:gd name="T1" fmla="*/ 1 h 1"/>
                  <a:gd name="T2" fmla="*/ 1 w 1"/>
                  <a:gd name="T3" fmla="*/ 0 h 1"/>
                  <a:gd name="T4" fmla="*/ 0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0"/>
                    </a:cubicBezTo>
                    <a:cubicBezTo>
                      <a:pt x="1" y="0"/>
                      <a:pt x="1" y="0"/>
                      <a:pt x="0" y="0"/>
                    </a:cubicBezTo>
                    <a:cubicBezTo>
                      <a:pt x="0" y="0"/>
                      <a:pt x="0" y="0"/>
                      <a:pt x="0" y="0"/>
                    </a:cubicBezTo>
                    <a:cubicBezTo>
                      <a:pt x="0" y="0"/>
                      <a:pt x="0" y="0"/>
                      <a:pt x="0" y="0"/>
                    </a:cubicBezTo>
                    <a:cubicBezTo>
                      <a:pt x="0" y="1"/>
                      <a:pt x="0" y="0"/>
                      <a:pt x="0" y="1"/>
                    </a:cubicBezTo>
                    <a:cubicBezTo>
                      <a:pt x="1"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269"/>
              <p:cNvSpPr>
                <a:spLocks/>
              </p:cNvSpPr>
              <p:nvPr/>
            </p:nvSpPr>
            <p:spPr bwMode="auto">
              <a:xfrm>
                <a:off x="4819651" y="1930401"/>
                <a:ext cx="22225" cy="11113"/>
              </a:xfrm>
              <a:custGeom>
                <a:avLst/>
                <a:gdLst>
                  <a:gd name="T0" fmla="*/ 1 w 2"/>
                  <a:gd name="T1" fmla="*/ 0 h 1"/>
                  <a:gd name="T2" fmla="*/ 1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1" y="1"/>
                    </a:cubicBezTo>
                    <a:cubicBezTo>
                      <a:pt x="1" y="1"/>
                      <a:pt x="1" y="1"/>
                      <a:pt x="1" y="1"/>
                    </a:cubicBezTo>
                    <a:cubicBezTo>
                      <a:pt x="2" y="1"/>
                      <a:pt x="2" y="0"/>
                      <a:pt x="2" y="0"/>
                    </a:cubicBezTo>
                    <a:cubicBezTo>
                      <a:pt x="2" y="0"/>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270"/>
              <p:cNvSpPr>
                <a:spLocks/>
              </p:cNvSpPr>
              <p:nvPr/>
            </p:nvSpPr>
            <p:spPr bwMode="auto">
              <a:xfrm>
                <a:off x="4852989" y="1941514"/>
                <a:ext cx="9525" cy="9525"/>
              </a:xfrm>
              <a:custGeom>
                <a:avLst/>
                <a:gdLst>
                  <a:gd name="T0" fmla="*/ 0 w 1"/>
                  <a:gd name="T1" fmla="*/ 0 h 1"/>
                  <a:gd name="T2" fmla="*/ 0 w 1"/>
                  <a:gd name="T3" fmla="*/ 1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1" y="1"/>
                      <a:pt x="1" y="1"/>
                      <a:pt x="1" y="1"/>
                    </a:cubicBezTo>
                    <a:cubicBezTo>
                      <a:pt x="1" y="1"/>
                      <a:pt x="1" y="1"/>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271"/>
              <p:cNvSpPr>
                <a:spLocks/>
              </p:cNvSpPr>
              <p:nvPr/>
            </p:nvSpPr>
            <p:spPr bwMode="auto">
              <a:xfrm>
                <a:off x="4808539" y="1962151"/>
                <a:ext cx="65088" cy="42863"/>
              </a:xfrm>
              <a:custGeom>
                <a:avLst/>
                <a:gdLst>
                  <a:gd name="T0" fmla="*/ 1 w 6"/>
                  <a:gd name="T1" fmla="*/ 2 h 4"/>
                  <a:gd name="T2" fmla="*/ 2 w 6"/>
                  <a:gd name="T3" fmla="*/ 2 h 4"/>
                  <a:gd name="T4" fmla="*/ 3 w 6"/>
                  <a:gd name="T5" fmla="*/ 3 h 4"/>
                  <a:gd name="T6" fmla="*/ 4 w 6"/>
                  <a:gd name="T7" fmla="*/ 3 h 4"/>
                  <a:gd name="T8" fmla="*/ 5 w 6"/>
                  <a:gd name="T9" fmla="*/ 3 h 4"/>
                  <a:gd name="T10" fmla="*/ 6 w 6"/>
                  <a:gd name="T11" fmla="*/ 3 h 4"/>
                  <a:gd name="T12" fmla="*/ 6 w 6"/>
                  <a:gd name="T13" fmla="*/ 3 h 4"/>
                  <a:gd name="T14" fmla="*/ 6 w 6"/>
                  <a:gd name="T15" fmla="*/ 2 h 4"/>
                  <a:gd name="T16" fmla="*/ 5 w 6"/>
                  <a:gd name="T17" fmla="*/ 1 h 4"/>
                  <a:gd name="T18" fmla="*/ 4 w 6"/>
                  <a:gd name="T19" fmla="*/ 1 h 4"/>
                  <a:gd name="T20" fmla="*/ 3 w 6"/>
                  <a:gd name="T21" fmla="*/ 1 h 4"/>
                  <a:gd name="T22" fmla="*/ 3 w 6"/>
                  <a:gd name="T23" fmla="*/ 2 h 4"/>
                  <a:gd name="T24" fmla="*/ 2 w 6"/>
                  <a:gd name="T25" fmla="*/ 1 h 4"/>
                  <a:gd name="T26" fmla="*/ 1 w 6"/>
                  <a:gd name="T27" fmla="*/ 1 h 4"/>
                  <a:gd name="T28" fmla="*/ 0 w 6"/>
                  <a:gd name="T29" fmla="*/ 1 h 4"/>
                  <a:gd name="T30" fmla="*/ 0 w 6"/>
                  <a:gd name="T31" fmla="*/ 1 h 4"/>
                  <a:gd name="T32" fmla="*/ 0 w 6"/>
                  <a:gd name="T33" fmla="*/ 2 h 4"/>
                  <a:gd name="T34" fmla="*/ 1 w 6"/>
                  <a:gd name="T3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4">
                    <a:moveTo>
                      <a:pt x="1" y="2"/>
                    </a:moveTo>
                    <a:cubicBezTo>
                      <a:pt x="1" y="2"/>
                      <a:pt x="2" y="2"/>
                      <a:pt x="2" y="2"/>
                    </a:cubicBezTo>
                    <a:cubicBezTo>
                      <a:pt x="2" y="2"/>
                      <a:pt x="3" y="2"/>
                      <a:pt x="3" y="3"/>
                    </a:cubicBezTo>
                    <a:cubicBezTo>
                      <a:pt x="3" y="3"/>
                      <a:pt x="3" y="3"/>
                      <a:pt x="4" y="3"/>
                    </a:cubicBezTo>
                    <a:cubicBezTo>
                      <a:pt x="4" y="3"/>
                      <a:pt x="4" y="3"/>
                      <a:pt x="5" y="3"/>
                    </a:cubicBezTo>
                    <a:cubicBezTo>
                      <a:pt x="5" y="3"/>
                      <a:pt x="6" y="4"/>
                      <a:pt x="6" y="3"/>
                    </a:cubicBezTo>
                    <a:cubicBezTo>
                      <a:pt x="6" y="3"/>
                      <a:pt x="6" y="3"/>
                      <a:pt x="6" y="3"/>
                    </a:cubicBezTo>
                    <a:cubicBezTo>
                      <a:pt x="6" y="2"/>
                      <a:pt x="6" y="2"/>
                      <a:pt x="6" y="2"/>
                    </a:cubicBezTo>
                    <a:cubicBezTo>
                      <a:pt x="6" y="2"/>
                      <a:pt x="5" y="2"/>
                      <a:pt x="5" y="1"/>
                    </a:cubicBezTo>
                    <a:cubicBezTo>
                      <a:pt x="5" y="1"/>
                      <a:pt x="4" y="1"/>
                      <a:pt x="4" y="1"/>
                    </a:cubicBezTo>
                    <a:cubicBezTo>
                      <a:pt x="4" y="1"/>
                      <a:pt x="3" y="1"/>
                      <a:pt x="3" y="1"/>
                    </a:cubicBezTo>
                    <a:cubicBezTo>
                      <a:pt x="3" y="1"/>
                      <a:pt x="3" y="2"/>
                      <a:pt x="3" y="2"/>
                    </a:cubicBezTo>
                    <a:cubicBezTo>
                      <a:pt x="2" y="2"/>
                      <a:pt x="2" y="1"/>
                      <a:pt x="2" y="1"/>
                    </a:cubicBezTo>
                    <a:cubicBezTo>
                      <a:pt x="1" y="1"/>
                      <a:pt x="1" y="1"/>
                      <a:pt x="1" y="1"/>
                    </a:cubicBezTo>
                    <a:cubicBezTo>
                      <a:pt x="1" y="1"/>
                      <a:pt x="0" y="0"/>
                      <a:pt x="0" y="1"/>
                    </a:cubicBezTo>
                    <a:cubicBezTo>
                      <a:pt x="0" y="1"/>
                      <a:pt x="0" y="1"/>
                      <a:pt x="0" y="1"/>
                    </a:cubicBezTo>
                    <a:cubicBezTo>
                      <a:pt x="0" y="1"/>
                      <a:pt x="0" y="2"/>
                      <a:pt x="0" y="2"/>
                    </a:cubicBezTo>
                    <a:cubicBezTo>
                      <a:pt x="0"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272"/>
              <p:cNvSpPr>
                <a:spLocks/>
              </p:cNvSpPr>
              <p:nvPr/>
            </p:nvSpPr>
            <p:spPr bwMode="auto">
              <a:xfrm>
                <a:off x="5122864" y="1919289"/>
                <a:ext cx="171450" cy="161925"/>
              </a:xfrm>
              <a:custGeom>
                <a:avLst/>
                <a:gdLst>
                  <a:gd name="T0" fmla="*/ 0 w 16"/>
                  <a:gd name="T1" fmla="*/ 11 h 15"/>
                  <a:gd name="T2" fmla="*/ 0 w 16"/>
                  <a:gd name="T3" fmla="*/ 12 h 15"/>
                  <a:gd name="T4" fmla="*/ 0 w 16"/>
                  <a:gd name="T5" fmla="*/ 12 h 15"/>
                  <a:gd name="T6" fmla="*/ 1 w 16"/>
                  <a:gd name="T7" fmla="*/ 13 h 15"/>
                  <a:gd name="T8" fmla="*/ 1 w 16"/>
                  <a:gd name="T9" fmla="*/ 13 h 15"/>
                  <a:gd name="T10" fmla="*/ 2 w 16"/>
                  <a:gd name="T11" fmla="*/ 13 h 15"/>
                  <a:gd name="T12" fmla="*/ 3 w 16"/>
                  <a:gd name="T13" fmla="*/ 14 h 15"/>
                  <a:gd name="T14" fmla="*/ 4 w 16"/>
                  <a:gd name="T15" fmla="*/ 15 h 15"/>
                  <a:gd name="T16" fmla="*/ 5 w 16"/>
                  <a:gd name="T17" fmla="*/ 14 h 15"/>
                  <a:gd name="T18" fmla="*/ 6 w 16"/>
                  <a:gd name="T19" fmla="*/ 13 h 15"/>
                  <a:gd name="T20" fmla="*/ 8 w 16"/>
                  <a:gd name="T21" fmla="*/ 12 h 15"/>
                  <a:gd name="T22" fmla="*/ 9 w 16"/>
                  <a:gd name="T23" fmla="*/ 11 h 15"/>
                  <a:gd name="T24" fmla="*/ 9 w 16"/>
                  <a:gd name="T25" fmla="*/ 11 h 15"/>
                  <a:gd name="T26" fmla="*/ 10 w 16"/>
                  <a:gd name="T27" fmla="*/ 10 h 15"/>
                  <a:gd name="T28" fmla="*/ 11 w 16"/>
                  <a:gd name="T29" fmla="*/ 10 h 15"/>
                  <a:gd name="T30" fmla="*/ 11 w 16"/>
                  <a:gd name="T31" fmla="*/ 9 h 15"/>
                  <a:gd name="T32" fmla="*/ 13 w 16"/>
                  <a:gd name="T33" fmla="*/ 9 h 15"/>
                  <a:gd name="T34" fmla="*/ 13 w 16"/>
                  <a:gd name="T35" fmla="*/ 8 h 15"/>
                  <a:gd name="T36" fmla="*/ 13 w 16"/>
                  <a:gd name="T37" fmla="*/ 6 h 15"/>
                  <a:gd name="T38" fmla="*/ 13 w 16"/>
                  <a:gd name="T39" fmla="*/ 5 h 15"/>
                  <a:gd name="T40" fmla="*/ 13 w 16"/>
                  <a:gd name="T41" fmla="*/ 3 h 15"/>
                  <a:gd name="T42" fmla="*/ 14 w 16"/>
                  <a:gd name="T43" fmla="*/ 2 h 15"/>
                  <a:gd name="T44" fmla="*/ 15 w 16"/>
                  <a:gd name="T45" fmla="*/ 1 h 15"/>
                  <a:gd name="T46" fmla="*/ 16 w 16"/>
                  <a:gd name="T47" fmla="*/ 1 h 15"/>
                  <a:gd name="T48" fmla="*/ 16 w 16"/>
                  <a:gd name="T49" fmla="*/ 1 h 15"/>
                  <a:gd name="T50" fmla="*/ 16 w 16"/>
                  <a:gd name="T51" fmla="*/ 0 h 15"/>
                  <a:gd name="T52" fmla="*/ 15 w 16"/>
                  <a:gd name="T53" fmla="*/ 0 h 15"/>
                  <a:gd name="T54" fmla="*/ 14 w 16"/>
                  <a:gd name="T55" fmla="*/ 1 h 15"/>
                  <a:gd name="T56" fmla="*/ 13 w 16"/>
                  <a:gd name="T57" fmla="*/ 1 h 15"/>
                  <a:gd name="T58" fmla="*/ 11 w 16"/>
                  <a:gd name="T59" fmla="*/ 1 h 15"/>
                  <a:gd name="T60" fmla="*/ 11 w 16"/>
                  <a:gd name="T61" fmla="*/ 1 h 15"/>
                  <a:gd name="T62" fmla="*/ 10 w 16"/>
                  <a:gd name="T63" fmla="*/ 1 h 15"/>
                  <a:gd name="T64" fmla="*/ 9 w 16"/>
                  <a:gd name="T65" fmla="*/ 2 h 15"/>
                  <a:gd name="T66" fmla="*/ 8 w 16"/>
                  <a:gd name="T67" fmla="*/ 2 h 15"/>
                  <a:gd name="T68" fmla="*/ 7 w 16"/>
                  <a:gd name="T69" fmla="*/ 2 h 15"/>
                  <a:gd name="T70" fmla="*/ 6 w 16"/>
                  <a:gd name="T71" fmla="*/ 1 h 15"/>
                  <a:gd name="T72" fmla="*/ 4 w 16"/>
                  <a:gd name="T73" fmla="*/ 2 h 15"/>
                  <a:gd name="T74" fmla="*/ 3 w 16"/>
                  <a:gd name="T75" fmla="*/ 2 h 15"/>
                  <a:gd name="T76" fmla="*/ 2 w 16"/>
                  <a:gd name="T77" fmla="*/ 1 h 15"/>
                  <a:gd name="T78" fmla="*/ 2 w 16"/>
                  <a:gd name="T79" fmla="*/ 2 h 15"/>
                  <a:gd name="T80" fmla="*/ 2 w 16"/>
                  <a:gd name="T81" fmla="*/ 3 h 15"/>
                  <a:gd name="T82" fmla="*/ 1 w 16"/>
                  <a:gd name="T83" fmla="*/ 4 h 15"/>
                  <a:gd name="T84" fmla="*/ 0 w 16"/>
                  <a:gd name="T85" fmla="*/ 4 h 15"/>
                  <a:gd name="T86" fmla="*/ 0 w 16"/>
                  <a:gd name="T87" fmla="*/ 4 h 15"/>
                  <a:gd name="T88" fmla="*/ 0 w 16"/>
                  <a:gd name="T89" fmla="*/ 5 h 15"/>
                  <a:gd name="T90" fmla="*/ 0 w 16"/>
                  <a:gd name="T91" fmla="*/ 6 h 15"/>
                  <a:gd name="T92" fmla="*/ 0 w 16"/>
                  <a:gd name="T93" fmla="*/ 7 h 15"/>
                  <a:gd name="T94" fmla="*/ 0 w 16"/>
                  <a:gd name="T95" fmla="*/ 8 h 15"/>
                  <a:gd name="T96" fmla="*/ 0 w 16"/>
                  <a:gd name="T97" fmla="*/ 10 h 15"/>
                  <a:gd name="T98" fmla="*/ 0 w 16"/>
                  <a:gd name="T9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 h="15">
                    <a:moveTo>
                      <a:pt x="0" y="11"/>
                    </a:moveTo>
                    <a:cubicBezTo>
                      <a:pt x="0" y="11"/>
                      <a:pt x="0" y="11"/>
                      <a:pt x="0" y="12"/>
                    </a:cubicBezTo>
                    <a:cubicBezTo>
                      <a:pt x="0" y="12"/>
                      <a:pt x="0" y="12"/>
                      <a:pt x="0" y="12"/>
                    </a:cubicBezTo>
                    <a:cubicBezTo>
                      <a:pt x="1" y="12"/>
                      <a:pt x="1" y="12"/>
                      <a:pt x="1" y="13"/>
                    </a:cubicBezTo>
                    <a:cubicBezTo>
                      <a:pt x="1" y="13"/>
                      <a:pt x="1" y="13"/>
                      <a:pt x="1" y="13"/>
                    </a:cubicBezTo>
                    <a:cubicBezTo>
                      <a:pt x="2" y="13"/>
                      <a:pt x="2" y="13"/>
                      <a:pt x="2" y="13"/>
                    </a:cubicBezTo>
                    <a:cubicBezTo>
                      <a:pt x="2" y="13"/>
                      <a:pt x="3" y="14"/>
                      <a:pt x="3" y="14"/>
                    </a:cubicBezTo>
                    <a:cubicBezTo>
                      <a:pt x="3" y="14"/>
                      <a:pt x="4" y="15"/>
                      <a:pt x="4" y="15"/>
                    </a:cubicBezTo>
                    <a:cubicBezTo>
                      <a:pt x="5" y="15"/>
                      <a:pt x="5" y="14"/>
                      <a:pt x="5" y="14"/>
                    </a:cubicBezTo>
                    <a:cubicBezTo>
                      <a:pt x="6" y="13"/>
                      <a:pt x="6" y="13"/>
                      <a:pt x="6" y="13"/>
                    </a:cubicBezTo>
                    <a:cubicBezTo>
                      <a:pt x="7" y="13"/>
                      <a:pt x="7" y="12"/>
                      <a:pt x="8" y="12"/>
                    </a:cubicBezTo>
                    <a:cubicBezTo>
                      <a:pt x="8" y="12"/>
                      <a:pt x="8" y="12"/>
                      <a:pt x="9" y="11"/>
                    </a:cubicBezTo>
                    <a:cubicBezTo>
                      <a:pt x="9" y="11"/>
                      <a:pt x="9" y="11"/>
                      <a:pt x="9" y="11"/>
                    </a:cubicBezTo>
                    <a:cubicBezTo>
                      <a:pt x="9" y="11"/>
                      <a:pt x="9" y="10"/>
                      <a:pt x="10" y="10"/>
                    </a:cubicBezTo>
                    <a:cubicBezTo>
                      <a:pt x="10" y="10"/>
                      <a:pt x="10" y="10"/>
                      <a:pt x="11" y="10"/>
                    </a:cubicBezTo>
                    <a:cubicBezTo>
                      <a:pt x="11" y="10"/>
                      <a:pt x="11" y="10"/>
                      <a:pt x="11" y="9"/>
                    </a:cubicBezTo>
                    <a:cubicBezTo>
                      <a:pt x="12" y="9"/>
                      <a:pt x="12" y="10"/>
                      <a:pt x="13" y="9"/>
                    </a:cubicBezTo>
                    <a:cubicBezTo>
                      <a:pt x="13" y="9"/>
                      <a:pt x="13" y="8"/>
                      <a:pt x="13" y="8"/>
                    </a:cubicBezTo>
                    <a:cubicBezTo>
                      <a:pt x="14" y="7"/>
                      <a:pt x="14" y="6"/>
                      <a:pt x="13" y="6"/>
                    </a:cubicBezTo>
                    <a:cubicBezTo>
                      <a:pt x="13" y="5"/>
                      <a:pt x="13" y="5"/>
                      <a:pt x="13" y="5"/>
                    </a:cubicBezTo>
                    <a:cubicBezTo>
                      <a:pt x="13" y="4"/>
                      <a:pt x="13" y="4"/>
                      <a:pt x="13" y="3"/>
                    </a:cubicBezTo>
                    <a:cubicBezTo>
                      <a:pt x="13" y="2"/>
                      <a:pt x="14" y="2"/>
                      <a:pt x="14" y="2"/>
                    </a:cubicBezTo>
                    <a:cubicBezTo>
                      <a:pt x="15" y="2"/>
                      <a:pt x="15" y="2"/>
                      <a:pt x="15" y="1"/>
                    </a:cubicBezTo>
                    <a:cubicBezTo>
                      <a:pt x="16" y="1"/>
                      <a:pt x="16" y="1"/>
                      <a:pt x="16" y="1"/>
                    </a:cubicBezTo>
                    <a:cubicBezTo>
                      <a:pt x="16" y="1"/>
                      <a:pt x="16" y="1"/>
                      <a:pt x="16" y="1"/>
                    </a:cubicBezTo>
                    <a:cubicBezTo>
                      <a:pt x="16" y="0"/>
                      <a:pt x="16" y="0"/>
                      <a:pt x="16" y="0"/>
                    </a:cubicBezTo>
                    <a:cubicBezTo>
                      <a:pt x="16" y="0"/>
                      <a:pt x="15" y="0"/>
                      <a:pt x="15" y="0"/>
                    </a:cubicBezTo>
                    <a:cubicBezTo>
                      <a:pt x="15" y="0"/>
                      <a:pt x="14" y="1"/>
                      <a:pt x="14" y="1"/>
                    </a:cubicBezTo>
                    <a:cubicBezTo>
                      <a:pt x="14" y="1"/>
                      <a:pt x="13" y="1"/>
                      <a:pt x="13" y="1"/>
                    </a:cubicBezTo>
                    <a:cubicBezTo>
                      <a:pt x="12" y="1"/>
                      <a:pt x="12" y="0"/>
                      <a:pt x="11" y="1"/>
                    </a:cubicBezTo>
                    <a:cubicBezTo>
                      <a:pt x="11" y="1"/>
                      <a:pt x="11" y="1"/>
                      <a:pt x="11" y="1"/>
                    </a:cubicBezTo>
                    <a:cubicBezTo>
                      <a:pt x="11" y="1"/>
                      <a:pt x="11" y="1"/>
                      <a:pt x="10" y="1"/>
                    </a:cubicBezTo>
                    <a:cubicBezTo>
                      <a:pt x="10" y="2"/>
                      <a:pt x="10" y="2"/>
                      <a:pt x="9" y="2"/>
                    </a:cubicBezTo>
                    <a:cubicBezTo>
                      <a:pt x="9" y="2"/>
                      <a:pt x="9" y="2"/>
                      <a:pt x="8" y="2"/>
                    </a:cubicBezTo>
                    <a:cubicBezTo>
                      <a:pt x="8" y="2"/>
                      <a:pt x="7" y="2"/>
                      <a:pt x="7" y="2"/>
                    </a:cubicBezTo>
                    <a:cubicBezTo>
                      <a:pt x="6" y="2"/>
                      <a:pt x="6" y="1"/>
                      <a:pt x="6" y="1"/>
                    </a:cubicBezTo>
                    <a:cubicBezTo>
                      <a:pt x="5" y="1"/>
                      <a:pt x="5" y="2"/>
                      <a:pt x="4" y="2"/>
                    </a:cubicBezTo>
                    <a:cubicBezTo>
                      <a:pt x="4" y="2"/>
                      <a:pt x="4" y="2"/>
                      <a:pt x="3" y="2"/>
                    </a:cubicBezTo>
                    <a:cubicBezTo>
                      <a:pt x="3" y="2"/>
                      <a:pt x="3" y="1"/>
                      <a:pt x="2" y="1"/>
                    </a:cubicBezTo>
                    <a:cubicBezTo>
                      <a:pt x="2" y="1"/>
                      <a:pt x="2" y="2"/>
                      <a:pt x="2" y="2"/>
                    </a:cubicBezTo>
                    <a:cubicBezTo>
                      <a:pt x="2" y="2"/>
                      <a:pt x="2" y="3"/>
                      <a:pt x="2" y="3"/>
                    </a:cubicBezTo>
                    <a:cubicBezTo>
                      <a:pt x="2" y="3"/>
                      <a:pt x="2" y="4"/>
                      <a:pt x="1" y="4"/>
                    </a:cubicBezTo>
                    <a:cubicBezTo>
                      <a:pt x="1" y="4"/>
                      <a:pt x="1" y="4"/>
                      <a:pt x="0" y="4"/>
                    </a:cubicBezTo>
                    <a:cubicBezTo>
                      <a:pt x="0" y="4"/>
                      <a:pt x="0" y="4"/>
                      <a:pt x="0" y="4"/>
                    </a:cubicBezTo>
                    <a:cubicBezTo>
                      <a:pt x="0" y="4"/>
                      <a:pt x="0" y="5"/>
                      <a:pt x="0" y="5"/>
                    </a:cubicBezTo>
                    <a:cubicBezTo>
                      <a:pt x="0" y="5"/>
                      <a:pt x="0" y="5"/>
                      <a:pt x="0" y="6"/>
                    </a:cubicBezTo>
                    <a:cubicBezTo>
                      <a:pt x="0" y="6"/>
                      <a:pt x="0" y="6"/>
                      <a:pt x="0" y="7"/>
                    </a:cubicBezTo>
                    <a:cubicBezTo>
                      <a:pt x="0" y="7"/>
                      <a:pt x="0" y="8"/>
                      <a:pt x="0" y="8"/>
                    </a:cubicBezTo>
                    <a:cubicBezTo>
                      <a:pt x="0" y="9"/>
                      <a:pt x="0" y="9"/>
                      <a:pt x="0" y="10"/>
                    </a:cubicBezTo>
                    <a:cubicBezTo>
                      <a:pt x="0" y="10"/>
                      <a:pt x="0" y="10"/>
                      <a:pt x="0" y="1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273"/>
              <p:cNvSpPr>
                <a:spLocks/>
              </p:cNvSpPr>
              <p:nvPr/>
            </p:nvSpPr>
            <p:spPr bwMode="auto">
              <a:xfrm>
                <a:off x="8824914" y="2740026"/>
                <a:ext cx="11113" cy="11113"/>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1" y="1"/>
                      <a:pt x="1" y="1"/>
                    </a:cubicBezTo>
                    <a:cubicBezTo>
                      <a:pt x="1" y="0"/>
                      <a:pt x="1" y="0"/>
                      <a:pt x="1" y="0"/>
                    </a:cubicBezTo>
                    <a:cubicBezTo>
                      <a:pt x="1" y="0"/>
                      <a:pt x="0" y="0"/>
                      <a:pt x="0" y="0"/>
                    </a:cubicBezTo>
                    <a:cubicBezTo>
                      <a:pt x="0" y="0"/>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274"/>
              <p:cNvSpPr>
                <a:spLocks/>
              </p:cNvSpPr>
              <p:nvPr/>
            </p:nvSpPr>
            <p:spPr bwMode="auto">
              <a:xfrm>
                <a:off x="8867776" y="2816226"/>
                <a:ext cx="22225" cy="11113"/>
              </a:xfrm>
              <a:custGeom>
                <a:avLst/>
                <a:gdLst>
                  <a:gd name="T0" fmla="*/ 1 w 2"/>
                  <a:gd name="T1" fmla="*/ 1 h 1"/>
                  <a:gd name="T2" fmla="*/ 2 w 2"/>
                  <a:gd name="T3" fmla="*/ 1 h 1"/>
                  <a:gd name="T4" fmla="*/ 1 w 2"/>
                  <a:gd name="T5" fmla="*/ 0 h 1"/>
                  <a:gd name="T6" fmla="*/ 1 w 2"/>
                  <a:gd name="T7" fmla="*/ 0 h 1"/>
                  <a:gd name="T8" fmla="*/ 0 w 2"/>
                  <a:gd name="T9" fmla="*/ 0 h 1"/>
                  <a:gd name="T10" fmla="*/ 0 w 2"/>
                  <a:gd name="T11" fmla="*/ 0 h 1"/>
                  <a:gd name="T12" fmla="*/ 0 w 2"/>
                  <a:gd name="T13" fmla="*/ 1 h 1"/>
                  <a:gd name="T14" fmla="*/ 1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1" y="1"/>
                    </a:moveTo>
                    <a:cubicBezTo>
                      <a:pt x="1" y="1"/>
                      <a:pt x="2" y="1"/>
                      <a:pt x="2" y="1"/>
                    </a:cubicBezTo>
                    <a:cubicBezTo>
                      <a:pt x="2" y="1"/>
                      <a:pt x="1" y="1"/>
                      <a:pt x="1" y="0"/>
                    </a:cubicBezTo>
                    <a:cubicBezTo>
                      <a:pt x="1" y="0"/>
                      <a:pt x="1" y="0"/>
                      <a:pt x="1" y="0"/>
                    </a:cubicBezTo>
                    <a:cubicBezTo>
                      <a:pt x="1" y="0"/>
                      <a:pt x="1" y="0"/>
                      <a:pt x="0" y="0"/>
                    </a:cubicBezTo>
                    <a:cubicBezTo>
                      <a:pt x="0" y="0"/>
                      <a:pt x="0" y="0"/>
                      <a:pt x="0" y="0"/>
                    </a:cubicBezTo>
                    <a:cubicBezTo>
                      <a:pt x="0" y="1"/>
                      <a:pt x="0" y="1"/>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275"/>
              <p:cNvSpPr>
                <a:spLocks/>
              </p:cNvSpPr>
              <p:nvPr/>
            </p:nvSpPr>
            <p:spPr bwMode="auto">
              <a:xfrm>
                <a:off x="8836026" y="2795589"/>
                <a:ext cx="22225" cy="9525"/>
              </a:xfrm>
              <a:custGeom>
                <a:avLst/>
                <a:gdLst>
                  <a:gd name="T0" fmla="*/ 1 w 2"/>
                  <a:gd name="T1" fmla="*/ 0 h 1"/>
                  <a:gd name="T2" fmla="*/ 2 w 2"/>
                  <a:gd name="T3" fmla="*/ 0 h 1"/>
                  <a:gd name="T4" fmla="*/ 1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0"/>
                      <a:pt x="2" y="0"/>
                    </a:cubicBezTo>
                    <a:cubicBezTo>
                      <a:pt x="2" y="0"/>
                      <a:pt x="2" y="0"/>
                      <a:pt x="1" y="0"/>
                    </a:cubicBezTo>
                    <a:cubicBezTo>
                      <a:pt x="1" y="0"/>
                      <a:pt x="0"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276"/>
              <p:cNvSpPr>
                <a:spLocks/>
              </p:cNvSpPr>
              <p:nvPr/>
            </p:nvSpPr>
            <p:spPr bwMode="auto">
              <a:xfrm>
                <a:off x="7875589" y="2849564"/>
                <a:ext cx="11113" cy="20638"/>
              </a:xfrm>
              <a:custGeom>
                <a:avLst/>
                <a:gdLst>
                  <a:gd name="T0" fmla="*/ 0 w 1"/>
                  <a:gd name="T1" fmla="*/ 0 h 2"/>
                  <a:gd name="T2" fmla="*/ 0 w 1"/>
                  <a:gd name="T3" fmla="*/ 0 h 2"/>
                  <a:gd name="T4" fmla="*/ 0 w 1"/>
                  <a:gd name="T5" fmla="*/ 1 h 2"/>
                  <a:gd name="T6" fmla="*/ 0 w 1"/>
                  <a:gd name="T7" fmla="*/ 2 h 2"/>
                  <a:gd name="T8" fmla="*/ 1 w 1"/>
                  <a:gd name="T9" fmla="*/ 1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1"/>
                      <a:pt x="0" y="1"/>
                      <a:pt x="0" y="1"/>
                    </a:cubicBezTo>
                    <a:cubicBezTo>
                      <a:pt x="0" y="1"/>
                      <a:pt x="0" y="2"/>
                      <a:pt x="0" y="2"/>
                    </a:cubicBezTo>
                    <a:cubicBezTo>
                      <a:pt x="0" y="2"/>
                      <a:pt x="0" y="1"/>
                      <a:pt x="1" y="1"/>
                    </a:cubicBezTo>
                    <a:cubicBezTo>
                      <a:pt x="1" y="1"/>
                      <a:pt x="1" y="1"/>
                      <a:pt x="1" y="0"/>
                    </a:cubicBezTo>
                    <a:cubicBezTo>
                      <a:pt x="1" y="0"/>
                      <a:pt x="1"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277"/>
              <p:cNvSpPr>
                <a:spLocks/>
              </p:cNvSpPr>
              <p:nvPr/>
            </p:nvSpPr>
            <p:spPr bwMode="auto">
              <a:xfrm>
                <a:off x="4981576" y="708026"/>
                <a:ext cx="42863" cy="22225"/>
              </a:xfrm>
              <a:custGeom>
                <a:avLst/>
                <a:gdLst>
                  <a:gd name="T0" fmla="*/ 1 w 4"/>
                  <a:gd name="T1" fmla="*/ 1 h 2"/>
                  <a:gd name="T2" fmla="*/ 2 w 4"/>
                  <a:gd name="T3" fmla="*/ 1 h 2"/>
                  <a:gd name="T4" fmla="*/ 2 w 4"/>
                  <a:gd name="T5" fmla="*/ 1 h 2"/>
                  <a:gd name="T6" fmla="*/ 3 w 4"/>
                  <a:gd name="T7" fmla="*/ 1 h 2"/>
                  <a:gd name="T8" fmla="*/ 4 w 4"/>
                  <a:gd name="T9" fmla="*/ 1 h 2"/>
                  <a:gd name="T10" fmla="*/ 4 w 4"/>
                  <a:gd name="T11" fmla="*/ 0 h 2"/>
                  <a:gd name="T12" fmla="*/ 3 w 4"/>
                  <a:gd name="T13" fmla="*/ 0 h 2"/>
                  <a:gd name="T14" fmla="*/ 1 w 4"/>
                  <a:gd name="T15" fmla="*/ 0 h 2"/>
                  <a:gd name="T16" fmla="*/ 0 w 4"/>
                  <a:gd name="T17" fmla="*/ 0 h 2"/>
                  <a:gd name="T18" fmla="*/ 1 w 4"/>
                  <a:gd name="T19" fmla="*/ 1 h 2"/>
                  <a:gd name="T20" fmla="*/ 1 w 4"/>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1" y="1"/>
                    </a:moveTo>
                    <a:cubicBezTo>
                      <a:pt x="1" y="1"/>
                      <a:pt x="1" y="1"/>
                      <a:pt x="2" y="1"/>
                    </a:cubicBezTo>
                    <a:cubicBezTo>
                      <a:pt x="2" y="1"/>
                      <a:pt x="2" y="1"/>
                      <a:pt x="2" y="1"/>
                    </a:cubicBezTo>
                    <a:cubicBezTo>
                      <a:pt x="3" y="2"/>
                      <a:pt x="3" y="1"/>
                      <a:pt x="3" y="1"/>
                    </a:cubicBezTo>
                    <a:cubicBezTo>
                      <a:pt x="4" y="1"/>
                      <a:pt x="4" y="1"/>
                      <a:pt x="4" y="1"/>
                    </a:cubicBezTo>
                    <a:cubicBezTo>
                      <a:pt x="4" y="1"/>
                      <a:pt x="4" y="0"/>
                      <a:pt x="4" y="0"/>
                    </a:cubicBezTo>
                    <a:cubicBezTo>
                      <a:pt x="4" y="0"/>
                      <a:pt x="3" y="0"/>
                      <a:pt x="3" y="0"/>
                    </a:cubicBezTo>
                    <a:cubicBezTo>
                      <a:pt x="2" y="0"/>
                      <a:pt x="2" y="0"/>
                      <a:pt x="1" y="0"/>
                    </a:cubicBezTo>
                    <a:cubicBezTo>
                      <a:pt x="1" y="0"/>
                      <a:pt x="1" y="0"/>
                      <a:pt x="0" y="0"/>
                    </a:cubicBezTo>
                    <a:cubicBezTo>
                      <a:pt x="0" y="0"/>
                      <a:pt x="0" y="1"/>
                      <a:pt x="1" y="1"/>
                    </a:cubicBezTo>
                    <a:cubicBezTo>
                      <a:pt x="1"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278"/>
              <p:cNvSpPr>
                <a:spLocks/>
              </p:cNvSpPr>
              <p:nvPr/>
            </p:nvSpPr>
            <p:spPr bwMode="auto">
              <a:xfrm>
                <a:off x="5046664" y="708026"/>
                <a:ext cx="22225" cy="11113"/>
              </a:xfrm>
              <a:custGeom>
                <a:avLst/>
                <a:gdLst>
                  <a:gd name="T0" fmla="*/ 0 w 2"/>
                  <a:gd name="T1" fmla="*/ 1 h 1"/>
                  <a:gd name="T2" fmla="*/ 1 w 2"/>
                  <a:gd name="T3" fmla="*/ 1 h 1"/>
                  <a:gd name="T4" fmla="*/ 1 w 2"/>
                  <a:gd name="T5" fmla="*/ 1 h 1"/>
                  <a:gd name="T6" fmla="*/ 2 w 2"/>
                  <a:gd name="T7" fmla="*/ 0 h 1"/>
                  <a:gd name="T8" fmla="*/ 2 w 2"/>
                  <a:gd name="T9" fmla="*/ 0 h 1"/>
                  <a:gd name="T10" fmla="*/ 1 w 2"/>
                  <a:gd name="T11" fmla="*/ 0 h 1"/>
                  <a:gd name="T12" fmla="*/ 0 w 2"/>
                  <a:gd name="T13" fmla="*/ 0 h 1"/>
                  <a:gd name="T14" fmla="*/ 0 w 2"/>
                  <a:gd name="T15" fmla="*/ 1 h 1"/>
                  <a:gd name="T16" fmla="*/ 0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0" y="1"/>
                    </a:moveTo>
                    <a:cubicBezTo>
                      <a:pt x="0" y="1"/>
                      <a:pt x="0" y="1"/>
                      <a:pt x="1" y="1"/>
                    </a:cubicBezTo>
                    <a:cubicBezTo>
                      <a:pt x="1" y="1"/>
                      <a:pt x="1" y="1"/>
                      <a:pt x="1" y="1"/>
                    </a:cubicBezTo>
                    <a:cubicBezTo>
                      <a:pt x="2" y="1"/>
                      <a:pt x="2" y="1"/>
                      <a:pt x="2" y="0"/>
                    </a:cubicBezTo>
                    <a:cubicBezTo>
                      <a:pt x="2" y="0"/>
                      <a:pt x="2" y="0"/>
                      <a:pt x="2" y="0"/>
                    </a:cubicBezTo>
                    <a:cubicBezTo>
                      <a:pt x="1" y="0"/>
                      <a:pt x="1" y="0"/>
                      <a:pt x="1" y="0"/>
                    </a:cubicBezTo>
                    <a:cubicBezTo>
                      <a:pt x="0" y="0"/>
                      <a:pt x="0" y="0"/>
                      <a:pt x="0" y="0"/>
                    </a:cubicBezTo>
                    <a:cubicBezTo>
                      <a:pt x="0" y="0"/>
                      <a:pt x="0" y="0"/>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279"/>
              <p:cNvSpPr>
                <a:spLocks/>
              </p:cNvSpPr>
              <p:nvPr/>
            </p:nvSpPr>
            <p:spPr bwMode="auto">
              <a:xfrm>
                <a:off x="5100639" y="708026"/>
                <a:ext cx="11113" cy="11113"/>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1"/>
                      <a:pt x="1" y="0"/>
                      <a:pt x="0" y="0"/>
                    </a:cubicBezTo>
                    <a:cubicBezTo>
                      <a:pt x="0" y="0"/>
                      <a:pt x="0" y="1"/>
                      <a:pt x="0" y="1"/>
                    </a:cubicBezTo>
                    <a:cubicBezTo>
                      <a:pt x="0" y="1"/>
                      <a:pt x="0"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280"/>
              <p:cNvSpPr>
                <a:spLocks/>
              </p:cNvSpPr>
              <p:nvPr/>
            </p:nvSpPr>
            <p:spPr bwMode="auto">
              <a:xfrm>
                <a:off x="5132389" y="696914"/>
                <a:ext cx="22225" cy="11113"/>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0" y="1"/>
                      <a:pt x="1" y="1"/>
                      <a:pt x="1" y="1"/>
                    </a:cubicBezTo>
                    <a:cubicBezTo>
                      <a:pt x="1" y="0"/>
                      <a:pt x="2" y="1"/>
                      <a:pt x="2" y="0"/>
                    </a:cubicBezTo>
                    <a:cubicBezTo>
                      <a:pt x="2" y="0"/>
                      <a:pt x="1" y="0"/>
                      <a:pt x="1" y="0"/>
                    </a:cubicBezTo>
                    <a:cubicBezTo>
                      <a:pt x="0" y="0"/>
                      <a:pt x="0" y="0"/>
                      <a:pt x="0" y="0"/>
                    </a:cubicBezTo>
                    <a:cubicBezTo>
                      <a:pt x="0" y="0"/>
                      <a:pt x="0" y="0"/>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281"/>
              <p:cNvSpPr>
                <a:spLocks/>
              </p:cNvSpPr>
              <p:nvPr/>
            </p:nvSpPr>
            <p:spPr bwMode="auto">
              <a:xfrm>
                <a:off x="5132389" y="708026"/>
                <a:ext cx="22225" cy="11113"/>
              </a:xfrm>
              <a:custGeom>
                <a:avLst/>
                <a:gdLst>
                  <a:gd name="T0" fmla="*/ 0 w 2"/>
                  <a:gd name="T1" fmla="*/ 1 h 1"/>
                  <a:gd name="T2" fmla="*/ 1 w 2"/>
                  <a:gd name="T3" fmla="*/ 1 h 1"/>
                  <a:gd name="T4" fmla="*/ 1 w 2"/>
                  <a:gd name="T5" fmla="*/ 1 h 1"/>
                  <a:gd name="T6" fmla="*/ 2 w 2"/>
                  <a:gd name="T7" fmla="*/ 1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0" y="1"/>
                      <a:pt x="1" y="1"/>
                    </a:cubicBezTo>
                    <a:cubicBezTo>
                      <a:pt x="1" y="1"/>
                      <a:pt x="1" y="1"/>
                      <a:pt x="1" y="1"/>
                    </a:cubicBezTo>
                    <a:cubicBezTo>
                      <a:pt x="1" y="1"/>
                      <a:pt x="2" y="1"/>
                      <a:pt x="2" y="1"/>
                    </a:cubicBezTo>
                    <a:cubicBezTo>
                      <a:pt x="2" y="0"/>
                      <a:pt x="1" y="0"/>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282"/>
              <p:cNvSpPr>
                <a:spLocks/>
              </p:cNvSpPr>
              <p:nvPr/>
            </p:nvSpPr>
            <p:spPr bwMode="auto">
              <a:xfrm>
                <a:off x="5068889" y="719139"/>
                <a:ext cx="20638" cy="11113"/>
              </a:xfrm>
              <a:custGeom>
                <a:avLst/>
                <a:gdLst>
                  <a:gd name="T0" fmla="*/ 1 w 2"/>
                  <a:gd name="T1" fmla="*/ 1 h 1"/>
                  <a:gd name="T2" fmla="*/ 2 w 2"/>
                  <a:gd name="T3" fmla="*/ 1 h 1"/>
                  <a:gd name="T4" fmla="*/ 2 w 2"/>
                  <a:gd name="T5" fmla="*/ 1 h 1"/>
                  <a:gd name="T6" fmla="*/ 1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2" y="1"/>
                      <a:pt x="2" y="1"/>
                      <a:pt x="2" y="1"/>
                    </a:cubicBezTo>
                    <a:cubicBezTo>
                      <a:pt x="2" y="1"/>
                      <a:pt x="2" y="1"/>
                      <a:pt x="2" y="1"/>
                    </a:cubicBezTo>
                    <a:cubicBezTo>
                      <a:pt x="2" y="1"/>
                      <a:pt x="2" y="0"/>
                      <a:pt x="1" y="0"/>
                    </a:cubicBezTo>
                    <a:cubicBezTo>
                      <a:pt x="1" y="0"/>
                      <a:pt x="0" y="0"/>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283"/>
              <p:cNvSpPr>
                <a:spLocks/>
              </p:cNvSpPr>
              <p:nvPr/>
            </p:nvSpPr>
            <p:spPr bwMode="auto">
              <a:xfrm>
                <a:off x="5154614" y="708026"/>
                <a:ext cx="31750" cy="22225"/>
              </a:xfrm>
              <a:custGeom>
                <a:avLst/>
                <a:gdLst>
                  <a:gd name="T0" fmla="*/ 1 w 3"/>
                  <a:gd name="T1" fmla="*/ 2 h 2"/>
                  <a:gd name="T2" fmla="*/ 2 w 3"/>
                  <a:gd name="T3" fmla="*/ 2 h 2"/>
                  <a:gd name="T4" fmla="*/ 2 w 3"/>
                  <a:gd name="T5" fmla="*/ 2 h 2"/>
                  <a:gd name="T6" fmla="*/ 3 w 3"/>
                  <a:gd name="T7" fmla="*/ 1 h 2"/>
                  <a:gd name="T8" fmla="*/ 3 w 3"/>
                  <a:gd name="T9" fmla="*/ 1 h 2"/>
                  <a:gd name="T10" fmla="*/ 3 w 3"/>
                  <a:gd name="T11" fmla="*/ 1 h 2"/>
                  <a:gd name="T12" fmla="*/ 2 w 3"/>
                  <a:gd name="T13" fmla="*/ 1 h 2"/>
                  <a:gd name="T14" fmla="*/ 1 w 3"/>
                  <a:gd name="T15" fmla="*/ 1 h 2"/>
                  <a:gd name="T16" fmla="*/ 0 w 3"/>
                  <a:gd name="T17" fmla="*/ 1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1" y="2"/>
                      <a:pt x="2" y="2"/>
                      <a:pt x="2" y="2"/>
                    </a:cubicBezTo>
                    <a:cubicBezTo>
                      <a:pt x="2" y="2"/>
                      <a:pt x="2" y="2"/>
                      <a:pt x="2" y="2"/>
                    </a:cubicBezTo>
                    <a:cubicBezTo>
                      <a:pt x="2" y="1"/>
                      <a:pt x="3" y="2"/>
                      <a:pt x="3" y="1"/>
                    </a:cubicBezTo>
                    <a:cubicBezTo>
                      <a:pt x="3" y="1"/>
                      <a:pt x="3" y="1"/>
                      <a:pt x="3" y="1"/>
                    </a:cubicBezTo>
                    <a:cubicBezTo>
                      <a:pt x="3" y="1"/>
                      <a:pt x="3" y="1"/>
                      <a:pt x="3" y="1"/>
                    </a:cubicBezTo>
                    <a:cubicBezTo>
                      <a:pt x="3" y="0"/>
                      <a:pt x="2" y="1"/>
                      <a:pt x="2" y="1"/>
                    </a:cubicBezTo>
                    <a:cubicBezTo>
                      <a:pt x="2" y="1"/>
                      <a:pt x="1" y="1"/>
                      <a:pt x="1" y="1"/>
                    </a:cubicBezTo>
                    <a:cubicBezTo>
                      <a:pt x="1" y="1"/>
                      <a:pt x="0" y="1"/>
                      <a:pt x="0" y="1"/>
                    </a:cubicBezTo>
                    <a:cubicBezTo>
                      <a:pt x="0"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284"/>
              <p:cNvSpPr>
                <a:spLocks/>
              </p:cNvSpPr>
              <p:nvPr/>
            </p:nvSpPr>
            <p:spPr bwMode="auto">
              <a:xfrm>
                <a:off x="5208589" y="708026"/>
                <a:ext cx="42863" cy="11113"/>
              </a:xfrm>
              <a:custGeom>
                <a:avLst/>
                <a:gdLst>
                  <a:gd name="T0" fmla="*/ 1 w 4"/>
                  <a:gd name="T1" fmla="*/ 1 h 1"/>
                  <a:gd name="T2" fmla="*/ 2 w 4"/>
                  <a:gd name="T3" fmla="*/ 1 h 1"/>
                  <a:gd name="T4" fmla="*/ 3 w 4"/>
                  <a:gd name="T5" fmla="*/ 1 h 1"/>
                  <a:gd name="T6" fmla="*/ 4 w 4"/>
                  <a:gd name="T7" fmla="*/ 1 h 1"/>
                  <a:gd name="T8" fmla="*/ 3 w 4"/>
                  <a:gd name="T9" fmla="*/ 0 h 1"/>
                  <a:gd name="T10" fmla="*/ 2 w 4"/>
                  <a:gd name="T11" fmla="*/ 0 h 1"/>
                  <a:gd name="T12" fmla="*/ 0 w 4"/>
                  <a:gd name="T13" fmla="*/ 0 h 1"/>
                  <a:gd name="T14" fmla="*/ 0 w 4"/>
                  <a:gd name="T15" fmla="*/ 1 h 1"/>
                  <a:gd name="T16" fmla="*/ 1 w 4"/>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1" y="1"/>
                    </a:moveTo>
                    <a:cubicBezTo>
                      <a:pt x="1" y="1"/>
                      <a:pt x="2" y="1"/>
                      <a:pt x="2" y="1"/>
                    </a:cubicBezTo>
                    <a:cubicBezTo>
                      <a:pt x="2" y="1"/>
                      <a:pt x="3" y="1"/>
                      <a:pt x="3" y="1"/>
                    </a:cubicBezTo>
                    <a:cubicBezTo>
                      <a:pt x="3" y="1"/>
                      <a:pt x="4" y="1"/>
                      <a:pt x="4" y="1"/>
                    </a:cubicBezTo>
                    <a:cubicBezTo>
                      <a:pt x="4" y="0"/>
                      <a:pt x="3" y="0"/>
                      <a:pt x="3" y="0"/>
                    </a:cubicBezTo>
                    <a:cubicBezTo>
                      <a:pt x="2" y="0"/>
                      <a:pt x="2" y="0"/>
                      <a:pt x="2" y="0"/>
                    </a:cubicBezTo>
                    <a:cubicBezTo>
                      <a:pt x="1" y="0"/>
                      <a:pt x="1" y="0"/>
                      <a:pt x="0" y="0"/>
                    </a:cubicBezTo>
                    <a:cubicBezTo>
                      <a:pt x="0" y="0"/>
                      <a:pt x="0" y="1"/>
                      <a:pt x="0" y="1"/>
                    </a:cubicBezTo>
                    <a:cubicBezTo>
                      <a:pt x="1"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285"/>
              <p:cNvSpPr>
                <a:spLocks/>
              </p:cNvSpPr>
              <p:nvPr/>
            </p:nvSpPr>
            <p:spPr bwMode="auto">
              <a:xfrm>
                <a:off x="5262564" y="696914"/>
                <a:ext cx="31750" cy="22225"/>
              </a:xfrm>
              <a:custGeom>
                <a:avLst/>
                <a:gdLst>
                  <a:gd name="T0" fmla="*/ 2 w 3"/>
                  <a:gd name="T1" fmla="*/ 1 h 2"/>
                  <a:gd name="T2" fmla="*/ 3 w 3"/>
                  <a:gd name="T3" fmla="*/ 1 h 2"/>
                  <a:gd name="T4" fmla="*/ 3 w 3"/>
                  <a:gd name="T5" fmla="*/ 1 h 2"/>
                  <a:gd name="T6" fmla="*/ 2 w 3"/>
                  <a:gd name="T7" fmla="*/ 0 h 2"/>
                  <a:gd name="T8" fmla="*/ 1 w 3"/>
                  <a:gd name="T9" fmla="*/ 0 h 2"/>
                  <a:gd name="T10" fmla="*/ 1 w 3"/>
                  <a:gd name="T11" fmla="*/ 1 h 2"/>
                  <a:gd name="T12" fmla="*/ 0 w 3"/>
                  <a:gd name="T13" fmla="*/ 1 h 2"/>
                  <a:gd name="T14" fmla="*/ 2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1"/>
                    </a:moveTo>
                    <a:cubicBezTo>
                      <a:pt x="2" y="1"/>
                      <a:pt x="3" y="2"/>
                      <a:pt x="3" y="1"/>
                    </a:cubicBezTo>
                    <a:cubicBezTo>
                      <a:pt x="3" y="1"/>
                      <a:pt x="3" y="1"/>
                      <a:pt x="3" y="1"/>
                    </a:cubicBezTo>
                    <a:cubicBezTo>
                      <a:pt x="3" y="0"/>
                      <a:pt x="3" y="0"/>
                      <a:pt x="2" y="0"/>
                    </a:cubicBezTo>
                    <a:cubicBezTo>
                      <a:pt x="2" y="0"/>
                      <a:pt x="2" y="0"/>
                      <a:pt x="1" y="0"/>
                    </a:cubicBezTo>
                    <a:cubicBezTo>
                      <a:pt x="1" y="0"/>
                      <a:pt x="1" y="0"/>
                      <a:pt x="1" y="1"/>
                    </a:cubicBezTo>
                    <a:cubicBezTo>
                      <a:pt x="0" y="1"/>
                      <a:pt x="0" y="1"/>
                      <a:pt x="0" y="1"/>
                    </a:cubicBezTo>
                    <a:cubicBezTo>
                      <a:pt x="0" y="2"/>
                      <a:pt x="1"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286"/>
              <p:cNvSpPr>
                <a:spLocks/>
              </p:cNvSpPr>
              <p:nvPr/>
            </p:nvSpPr>
            <p:spPr bwMode="auto">
              <a:xfrm>
                <a:off x="5759451" y="696914"/>
                <a:ext cx="96838" cy="33338"/>
              </a:xfrm>
              <a:custGeom>
                <a:avLst/>
                <a:gdLst>
                  <a:gd name="T0" fmla="*/ 2 w 9"/>
                  <a:gd name="T1" fmla="*/ 2 h 3"/>
                  <a:gd name="T2" fmla="*/ 4 w 9"/>
                  <a:gd name="T3" fmla="*/ 2 h 3"/>
                  <a:gd name="T4" fmla="*/ 5 w 9"/>
                  <a:gd name="T5" fmla="*/ 2 h 3"/>
                  <a:gd name="T6" fmla="*/ 6 w 9"/>
                  <a:gd name="T7" fmla="*/ 2 h 3"/>
                  <a:gd name="T8" fmla="*/ 8 w 9"/>
                  <a:gd name="T9" fmla="*/ 2 h 3"/>
                  <a:gd name="T10" fmla="*/ 9 w 9"/>
                  <a:gd name="T11" fmla="*/ 2 h 3"/>
                  <a:gd name="T12" fmla="*/ 9 w 9"/>
                  <a:gd name="T13" fmla="*/ 1 h 3"/>
                  <a:gd name="T14" fmla="*/ 8 w 9"/>
                  <a:gd name="T15" fmla="*/ 0 h 3"/>
                  <a:gd name="T16" fmla="*/ 6 w 9"/>
                  <a:gd name="T17" fmla="*/ 0 h 3"/>
                  <a:gd name="T18" fmla="*/ 5 w 9"/>
                  <a:gd name="T19" fmla="*/ 0 h 3"/>
                  <a:gd name="T20" fmla="*/ 3 w 9"/>
                  <a:gd name="T21" fmla="*/ 0 h 3"/>
                  <a:gd name="T22" fmla="*/ 2 w 9"/>
                  <a:gd name="T23" fmla="*/ 1 h 3"/>
                  <a:gd name="T24" fmla="*/ 1 w 9"/>
                  <a:gd name="T25" fmla="*/ 1 h 3"/>
                  <a:gd name="T26" fmla="*/ 0 w 9"/>
                  <a:gd name="T27" fmla="*/ 1 h 3"/>
                  <a:gd name="T28" fmla="*/ 1 w 9"/>
                  <a:gd name="T29" fmla="*/ 2 h 3"/>
                  <a:gd name="T30" fmla="*/ 2 w 9"/>
                  <a:gd name="T3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
                    <a:moveTo>
                      <a:pt x="2" y="2"/>
                    </a:moveTo>
                    <a:cubicBezTo>
                      <a:pt x="3" y="2"/>
                      <a:pt x="3" y="2"/>
                      <a:pt x="4" y="2"/>
                    </a:cubicBezTo>
                    <a:cubicBezTo>
                      <a:pt x="4" y="2"/>
                      <a:pt x="4" y="2"/>
                      <a:pt x="5" y="2"/>
                    </a:cubicBezTo>
                    <a:cubicBezTo>
                      <a:pt x="5" y="2"/>
                      <a:pt x="6" y="2"/>
                      <a:pt x="6" y="2"/>
                    </a:cubicBezTo>
                    <a:cubicBezTo>
                      <a:pt x="7" y="2"/>
                      <a:pt x="7" y="2"/>
                      <a:pt x="8" y="2"/>
                    </a:cubicBezTo>
                    <a:cubicBezTo>
                      <a:pt x="8" y="2"/>
                      <a:pt x="8" y="2"/>
                      <a:pt x="9" y="2"/>
                    </a:cubicBezTo>
                    <a:cubicBezTo>
                      <a:pt x="9" y="1"/>
                      <a:pt x="9" y="1"/>
                      <a:pt x="9" y="1"/>
                    </a:cubicBezTo>
                    <a:cubicBezTo>
                      <a:pt x="8" y="0"/>
                      <a:pt x="8" y="0"/>
                      <a:pt x="8" y="0"/>
                    </a:cubicBezTo>
                    <a:cubicBezTo>
                      <a:pt x="7" y="0"/>
                      <a:pt x="7" y="0"/>
                      <a:pt x="6" y="0"/>
                    </a:cubicBezTo>
                    <a:cubicBezTo>
                      <a:pt x="5" y="0"/>
                      <a:pt x="5" y="0"/>
                      <a:pt x="5" y="0"/>
                    </a:cubicBezTo>
                    <a:cubicBezTo>
                      <a:pt x="4" y="0"/>
                      <a:pt x="4" y="0"/>
                      <a:pt x="3" y="0"/>
                    </a:cubicBezTo>
                    <a:cubicBezTo>
                      <a:pt x="3" y="0"/>
                      <a:pt x="3" y="1"/>
                      <a:pt x="2" y="1"/>
                    </a:cubicBezTo>
                    <a:cubicBezTo>
                      <a:pt x="2" y="1"/>
                      <a:pt x="1" y="1"/>
                      <a:pt x="1" y="1"/>
                    </a:cubicBezTo>
                    <a:cubicBezTo>
                      <a:pt x="1" y="1"/>
                      <a:pt x="0" y="1"/>
                      <a:pt x="0" y="1"/>
                    </a:cubicBezTo>
                    <a:cubicBezTo>
                      <a:pt x="0" y="1"/>
                      <a:pt x="0" y="2"/>
                      <a:pt x="1" y="2"/>
                    </a:cubicBezTo>
                    <a:cubicBezTo>
                      <a:pt x="1" y="3"/>
                      <a:pt x="1" y="2"/>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7"/>
              <p:cNvSpPr>
                <a:spLocks/>
              </p:cNvSpPr>
              <p:nvPr/>
            </p:nvSpPr>
            <p:spPr bwMode="auto">
              <a:xfrm>
                <a:off x="5802314" y="719139"/>
                <a:ext cx="130175" cy="42863"/>
              </a:xfrm>
              <a:custGeom>
                <a:avLst/>
                <a:gdLst>
                  <a:gd name="T0" fmla="*/ 3 w 12"/>
                  <a:gd name="T1" fmla="*/ 0 h 4"/>
                  <a:gd name="T2" fmla="*/ 1 w 12"/>
                  <a:gd name="T3" fmla="*/ 1 h 4"/>
                  <a:gd name="T4" fmla="*/ 0 w 12"/>
                  <a:gd name="T5" fmla="*/ 1 h 4"/>
                  <a:gd name="T6" fmla="*/ 1 w 12"/>
                  <a:gd name="T7" fmla="*/ 2 h 4"/>
                  <a:gd name="T8" fmla="*/ 2 w 12"/>
                  <a:gd name="T9" fmla="*/ 2 h 4"/>
                  <a:gd name="T10" fmla="*/ 3 w 12"/>
                  <a:gd name="T11" fmla="*/ 2 h 4"/>
                  <a:gd name="T12" fmla="*/ 4 w 12"/>
                  <a:gd name="T13" fmla="*/ 2 h 4"/>
                  <a:gd name="T14" fmla="*/ 5 w 12"/>
                  <a:gd name="T15" fmla="*/ 2 h 4"/>
                  <a:gd name="T16" fmla="*/ 7 w 12"/>
                  <a:gd name="T17" fmla="*/ 3 h 4"/>
                  <a:gd name="T18" fmla="*/ 8 w 12"/>
                  <a:gd name="T19" fmla="*/ 3 h 4"/>
                  <a:gd name="T20" fmla="*/ 10 w 12"/>
                  <a:gd name="T21" fmla="*/ 3 h 4"/>
                  <a:gd name="T22" fmla="*/ 12 w 12"/>
                  <a:gd name="T23" fmla="*/ 3 h 4"/>
                  <a:gd name="T24" fmla="*/ 12 w 12"/>
                  <a:gd name="T25" fmla="*/ 3 h 4"/>
                  <a:gd name="T26" fmla="*/ 12 w 12"/>
                  <a:gd name="T27" fmla="*/ 2 h 4"/>
                  <a:gd name="T28" fmla="*/ 11 w 12"/>
                  <a:gd name="T29" fmla="*/ 2 h 4"/>
                  <a:gd name="T30" fmla="*/ 11 w 12"/>
                  <a:gd name="T31" fmla="*/ 1 h 4"/>
                  <a:gd name="T32" fmla="*/ 10 w 12"/>
                  <a:gd name="T33" fmla="*/ 1 h 4"/>
                  <a:gd name="T34" fmla="*/ 9 w 12"/>
                  <a:gd name="T35" fmla="*/ 1 h 4"/>
                  <a:gd name="T36" fmla="*/ 8 w 12"/>
                  <a:gd name="T37" fmla="*/ 1 h 4"/>
                  <a:gd name="T38" fmla="*/ 7 w 12"/>
                  <a:gd name="T39" fmla="*/ 0 h 4"/>
                  <a:gd name="T40" fmla="*/ 6 w 12"/>
                  <a:gd name="T41" fmla="*/ 0 h 4"/>
                  <a:gd name="T42" fmla="*/ 5 w 12"/>
                  <a:gd name="T43" fmla="*/ 0 h 4"/>
                  <a:gd name="T44" fmla="*/ 3 w 12"/>
                  <a:gd name="T4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4">
                    <a:moveTo>
                      <a:pt x="3" y="0"/>
                    </a:moveTo>
                    <a:cubicBezTo>
                      <a:pt x="2" y="0"/>
                      <a:pt x="2" y="0"/>
                      <a:pt x="1" y="1"/>
                    </a:cubicBezTo>
                    <a:cubicBezTo>
                      <a:pt x="1" y="1"/>
                      <a:pt x="0" y="1"/>
                      <a:pt x="0" y="1"/>
                    </a:cubicBezTo>
                    <a:cubicBezTo>
                      <a:pt x="0" y="2"/>
                      <a:pt x="1" y="2"/>
                      <a:pt x="1" y="2"/>
                    </a:cubicBezTo>
                    <a:cubicBezTo>
                      <a:pt x="1" y="2"/>
                      <a:pt x="2" y="2"/>
                      <a:pt x="2" y="2"/>
                    </a:cubicBezTo>
                    <a:cubicBezTo>
                      <a:pt x="3" y="2"/>
                      <a:pt x="3" y="2"/>
                      <a:pt x="3" y="2"/>
                    </a:cubicBezTo>
                    <a:cubicBezTo>
                      <a:pt x="3" y="2"/>
                      <a:pt x="4" y="2"/>
                      <a:pt x="4" y="2"/>
                    </a:cubicBezTo>
                    <a:cubicBezTo>
                      <a:pt x="5" y="2"/>
                      <a:pt x="5" y="2"/>
                      <a:pt x="5" y="2"/>
                    </a:cubicBezTo>
                    <a:cubicBezTo>
                      <a:pt x="6" y="2"/>
                      <a:pt x="6" y="3"/>
                      <a:pt x="7" y="3"/>
                    </a:cubicBezTo>
                    <a:cubicBezTo>
                      <a:pt x="7" y="3"/>
                      <a:pt x="8" y="3"/>
                      <a:pt x="8" y="3"/>
                    </a:cubicBezTo>
                    <a:cubicBezTo>
                      <a:pt x="9" y="3"/>
                      <a:pt x="9" y="3"/>
                      <a:pt x="10" y="3"/>
                    </a:cubicBezTo>
                    <a:cubicBezTo>
                      <a:pt x="11" y="3"/>
                      <a:pt x="11" y="4"/>
                      <a:pt x="12" y="3"/>
                    </a:cubicBezTo>
                    <a:cubicBezTo>
                      <a:pt x="12" y="3"/>
                      <a:pt x="12" y="3"/>
                      <a:pt x="12" y="3"/>
                    </a:cubicBezTo>
                    <a:cubicBezTo>
                      <a:pt x="12" y="2"/>
                      <a:pt x="12" y="2"/>
                      <a:pt x="12" y="2"/>
                    </a:cubicBezTo>
                    <a:cubicBezTo>
                      <a:pt x="12" y="2"/>
                      <a:pt x="12" y="2"/>
                      <a:pt x="11" y="2"/>
                    </a:cubicBezTo>
                    <a:cubicBezTo>
                      <a:pt x="11" y="2"/>
                      <a:pt x="11" y="1"/>
                      <a:pt x="11" y="1"/>
                    </a:cubicBezTo>
                    <a:cubicBezTo>
                      <a:pt x="11" y="1"/>
                      <a:pt x="10" y="1"/>
                      <a:pt x="10" y="1"/>
                    </a:cubicBezTo>
                    <a:cubicBezTo>
                      <a:pt x="9" y="1"/>
                      <a:pt x="9" y="1"/>
                      <a:pt x="9" y="1"/>
                    </a:cubicBezTo>
                    <a:cubicBezTo>
                      <a:pt x="8" y="1"/>
                      <a:pt x="8" y="1"/>
                      <a:pt x="8" y="1"/>
                    </a:cubicBezTo>
                    <a:cubicBezTo>
                      <a:pt x="7" y="1"/>
                      <a:pt x="7" y="1"/>
                      <a:pt x="7" y="0"/>
                    </a:cubicBezTo>
                    <a:cubicBezTo>
                      <a:pt x="7" y="0"/>
                      <a:pt x="7" y="0"/>
                      <a:pt x="6" y="0"/>
                    </a:cubicBezTo>
                    <a:cubicBezTo>
                      <a:pt x="6" y="0"/>
                      <a:pt x="5" y="0"/>
                      <a:pt x="5" y="0"/>
                    </a:cubicBezTo>
                    <a:cubicBezTo>
                      <a:pt x="4" y="0"/>
                      <a:pt x="4" y="0"/>
                      <a:pt x="3"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8"/>
              <p:cNvSpPr>
                <a:spLocks/>
              </p:cNvSpPr>
              <p:nvPr/>
            </p:nvSpPr>
            <p:spPr bwMode="auto">
              <a:xfrm>
                <a:off x="5953126" y="730251"/>
                <a:ext cx="87313" cy="42863"/>
              </a:xfrm>
              <a:custGeom>
                <a:avLst/>
                <a:gdLst>
                  <a:gd name="T0" fmla="*/ 1 w 8"/>
                  <a:gd name="T1" fmla="*/ 4 h 4"/>
                  <a:gd name="T2" fmla="*/ 2 w 8"/>
                  <a:gd name="T3" fmla="*/ 4 h 4"/>
                  <a:gd name="T4" fmla="*/ 3 w 8"/>
                  <a:gd name="T5" fmla="*/ 3 h 4"/>
                  <a:gd name="T6" fmla="*/ 5 w 8"/>
                  <a:gd name="T7" fmla="*/ 3 h 4"/>
                  <a:gd name="T8" fmla="*/ 7 w 8"/>
                  <a:gd name="T9" fmla="*/ 3 h 4"/>
                  <a:gd name="T10" fmla="*/ 8 w 8"/>
                  <a:gd name="T11" fmla="*/ 3 h 4"/>
                  <a:gd name="T12" fmla="*/ 8 w 8"/>
                  <a:gd name="T13" fmla="*/ 2 h 4"/>
                  <a:gd name="T14" fmla="*/ 6 w 8"/>
                  <a:gd name="T15" fmla="*/ 2 h 4"/>
                  <a:gd name="T16" fmla="*/ 6 w 8"/>
                  <a:gd name="T17" fmla="*/ 2 h 4"/>
                  <a:gd name="T18" fmla="*/ 4 w 8"/>
                  <a:gd name="T19" fmla="*/ 1 h 4"/>
                  <a:gd name="T20" fmla="*/ 3 w 8"/>
                  <a:gd name="T21" fmla="*/ 1 h 4"/>
                  <a:gd name="T22" fmla="*/ 3 w 8"/>
                  <a:gd name="T23" fmla="*/ 2 h 4"/>
                  <a:gd name="T24" fmla="*/ 3 w 8"/>
                  <a:gd name="T25" fmla="*/ 1 h 4"/>
                  <a:gd name="T26" fmla="*/ 1 w 8"/>
                  <a:gd name="T27" fmla="*/ 1 h 4"/>
                  <a:gd name="T28" fmla="*/ 0 w 8"/>
                  <a:gd name="T29" fmla="*/ 2 h 4"/>
                  <a:gd name="T30" fmla="*/ 0 w 8"/>
                  <a:gd name="T31" fmla="*/ 3 h 4"/>
                  <a:gd name="T32" fmla="*/ 1 w 8"/>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4">
                    <a:moveTo>
                      <a:pt x="1" y="4"/>
                    </a:moveTo>
                    <a:cubicBezTo>
                      <a:pt x="1" y="4"/>
                      <a:pt x="2" y="4"/>
                      <a:pt x="2" y="4"/>
                    </a:cubicBezTo>
                    <a:cubicBezTo>
                      <a:pt x="2" y="4"/>
                      <a:pt x="3" y="3"/>
                      <a:pt x="3" y="3"/>
                    </a:cubicBezTo>
                    <a:cubicBezTo>
                      <a:pt x="4" y="3"/>
                      <a:pt x="4" y="3"/>
                      <a:pt x="5" y="3"/>
                    </a:cubicBezTo>
                    <a:cubicBezTo>
                      <a:pt x="6" y="3"/>
                      <a:pt x="7" y="4"/>
                      <a:pt x="7" y="3"/>
                    </a:cubicBezTo>
                    <a:cubicBezTo>
                      <a:pt x="8" y="3"/>
                      <a:pt x="8" y="3"/>
                      <a:pt x="8" y="3"/>
                    </a:cubicBezTo>
                    <a:cubicBezTo>
                      <a:pt x="8" y="3"/>
                      <a:pt x="8" y="2"/>
                      <a:pt x="8" y="2"/>
                    </a:cubicBezTo>
                    <a:cubicBezTo>
                      <a:pt x="7" y="2"/>
                      <a:pt x="7" y="2"/>
                      <a:pt x="6" y="2"/>
                    </a:cubicBezTo>
                    <a:cubicBezTo>
                      <a:pt x="6" y="2"/>
                      <a:pt x="6" y="2"/>
                      <a:pt x="6" y="2"/>
                    </a:cubicBezTo>
                    <a:cubicBezTo>
                      <a:pt x="5" y="2"/>
                      <a:pt x="5" y="1"/>
                      <a:pt x="4" y="1"/>
                    </a:cubicBezTo>
                    <a:cubicBezTo>
                      <a:pt x="4" y="1"/>
                      <a:pt x="4" y="1"/>
                      <a:pt x="3" y="1"/>
                    </a:cubicBezTo>
                    <a:cubicBezTo>
                      <a:pt x="3" y="1"/>
                      <a:pt x="3" y="2"/>
                      <a:pt x="3" y="2"/>
                    </a:cubicBezTo>
                    <a:cubicBezTo>
                      <a:pt x="2" y="1"/>
                      <a:pt x="3" y="1"/>
                      <a:pt x="3" y="1"/>
                    </a:cubicBezTo>
                    <a:cubicBezTo>
                      <a:pt x="2" y="0"/>
                      <a:pt x="1" y="1"/>
                      <a:pt x="1" y="1"/>
                    </a:cubicBezTo>
                    <a:cubicBezTo>
                      <a:pt x="1" y="1"/>
                      <a:pt x="0" y="2"/>
                      <a:pt x="0" y="2"/>
                    </a:cubicBezTo>
                    <a:cubicBezTo>
                      <a:pt x="0" y="2"/>
                      <a:pt x="0" y="3"/>
                      <a:pt x="0" y="3"/>
                    </a:cubicBezTo>
                    <a:cubicBezTo>
                      <a:pt x="1" y="4"/>
                      <a:pt x="1" y="4"/>
                      <a:pt x="1"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289"/>
              <p:cNvSpPr>
                <a:spLocks/>
              </p:cNvSpPr>
              <p:nvPr/>
            </p:nvSpPr>
            <p:spPr bwMode="auto">
              <a:xfrm>
                <a:off x="6708776" y="804864"/>
                <a:ext cx="161925" cy="44450"/>
              </a:xfrm>
              <a:custGeom>
                <a:avLst/>
                <a:gdLst>
                  <a:gd name="T0" fmla="*/ 1 w 15"/>
                  <a:gd name="T1" fmla="*/ 2 h 4"/>
                  <a:gd name="T2" fmla="*/ 1 w 15"/>
                  <a:gd name="T3" fmla="*/ 3 h 4"/>
                  <a:gd name="T4" fmla="*/ 2 w 15"/>
                  <a:gd name="T5" fmla="*/ 3 h 4"/>
                  <a:gd name="T6" fmla="*/ 3 w 15"/>
                  <a:gd name="T7" fmla="*/ 3 h 4"/>
                  <a:gd name="T8" fmla="*/ 4 w 15"/>
                  <a:gd name="T9" fmla="*/ 3 h 4"/>
                  <a:gd name="T10" fmla="*/ 5 w 15"/>
                  <a:gd name="T11" fmla="*/ 4 h 4"/>
                  <a:gd name="T12" fmla="*/ 5 w 15"/>
                  <a:gd name="T13" fmla="*/ 4 h 4"/>
                  <a:gd name="T14" fmla="*/ 5 w 15"/>
                  <a:gd name="T15" fmla="*/ 4 h 4"/>
                  <a:gd name="T16" fmla="*/ 7 w 15"/>
                  <a:gd name="T17" fmla="*/ 4 h 4"/>
                  <a:gd name="T18" fmla="*/ 8 w 15"/>
                  <a:gd name="T19" fmla="*/ 4 h 4"/>
                  <a:gd name="T20" fmla="*/ 10 w 15"/>
                  <a:gd name="T21" fmla="*/ 3 h 4"/>
                  <a:gd name="T22" fmla="*/ 11 w 15"/>
                  <a:gd name="T23" fmla="*/ 3 h 4"/>
                  <a:gd name="T24" fmla="*/ 12 w 15"/>
                  <a:gd name="T25" fmla="*/ 3 h 4"/>
                  <a:gd name="T26" fmla="*/ 13 w 15"/>
                  <a:gd name="T27" fmla="*/ 4 h 4"/>
                  <a:gd name="T28" fmla="*/ 14 w 15"/>
                  <a:gd name="T29" fmla="*/ 3 h 4"/>
                  <a:gd name="T30" fmla="*/ 15 w 15"/>
                  <a:gd name="T31" fmla="*/ 3 h 4"/>
                  <a:gd name="T32" fmla="*/ 15 w 15"/>
                  <a:gd name="T33" fmla="*/ 2 h 4"/>
                  <a:gd name="T34" fmla="*/ 14 w 15"/>
                  <a:gd name="T35" fmla="*/ 2 h 4"/>
                  <a:gd name="T36" fmla="*/ 12 w 15"/>
                  <a:gd name="T37" fmla="*/ 2 h 4"/>
                  <a:gd name="T38" fmla="*/ 11 w 15"/>
                  <a:gd name="T39" fmla="*/ 1 h 4"/>
                  <a:gd name="T40" fmla="*/ 9 w 15"/>
                  <a:gd name="T41" fmla="*/ 1 h 4"/>
                  <a:gd name="T42" fmla="*/ 8 w 15"/>
                  <a:gd name="T43" fmla="*/ 1 h 4"/>
                  <a:gd name="T44" fmla="*/ 7 w 15"/>
                  <a:gd name="T45" fmla="*/ 1 h 4"/>
                  <a:gd name="T46" fmla="*/ 6 w 15"/>
                  <a:gd name="T47" fmla="*/ 1 h 4"/>
                  <a:gd name="T48" fmla="*/ 6 w 15"/>
                  <a:gd name="T49" fmla="*/ 1 h 4"/>
                  <a:gd name="T50" fmla="*/ 6 w 15"/>
                  <a:gd name="T51" fmla="*/ 2 h 4"/>
                  <a:gd name="T52" fmla="*/ 5 w 15"/>
                  <a:gd name="T53" fmla="*/ 1 h 4"/>
                  <a:gd name="T54" fmla="*/ 5 w 15"/>
                  <a:gd name="T55" fmla="*/ 1 h 4"/>
                  <a:gd name="T56" fmla="*/ 3 w 15"/>
                  <a:gd name="T57" fmla="*/ 1 h 4"/>
                  <a:gd name="T58" fmla="*/ 2 w 15"/>
                  <a:gd name="T59" fmla="*/ 0 h 4"/>
                  <a:gd name="T60" fmla="*/ 1 w 15"/>
                  <a:gd name="T61" fmla="*/ 0 h 4"/>
                  <a:gd name="T62" fmla="*/ 0 w 15"/>
                  <a:gd name="T63" fmla="*/ 1 h 4"/>
                  <a:gd name="T64" fmla="*/ 1 w 15"/>
                  <a:gd name="T6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 h="4">
                    <a:moveTo>
                      <a:pt x="1" y="2"/>
                    </a:moveTo>
                    <a:cubicBezTo>
                      <a:pt x="1" y="2"/>
                      <a:pt x="1" y="2"/>
                      <a:pt x="1" y="3"/>
                    </a:cubicBezTo>
                    <a:cubicBezTo>
                      <a:pt x="1" y="3"/>
                      <a:pt x="2" y="3"/>
                      <a:pt x="2" y="3"/>
                    </a:cubicBezTo>
                    <a:cubicBezTo>
                      <a:pt x="2" y="3"/>
                      <a:pt x="3" y="3"/>
                      <a:pt x="3" y="3"/>
                    </a:cubicBezTo>
                    <a:cubicBezTo>
                      <a:pt x="3" y="3"/>
                      <a:pt x="3" y="3"/>
                      <a:pt x="4" y="3"/>
                    </a:cubicBezTo>
                    <a:cubicBezTo>
                      <a:pt x="4" y="3"/>
                      <a:pt x="4" y="3"/>
                      <a:pt x="5" y="4"/>
                    </a:cubicBezTo>
                    <a:cubicBezTo>
                      <a:pt x="5" y="4"/>
                      <a:pt x="5" y="4"/>
                      <a:pt x="5" y="4"/>
                    </a:cubicBezTo>
                    <a:cubicBezTo>
                      <a:pt x="5" y="4"/>
                      <a:pt x="5" y="4"/>
                      <a:pt x="5" y="4"/>
                    </a:cubicBezTo>
                    <a:cubicBezTo>
                      <a:pt x="6" y="4"/>
                      <a:pt x="6" y="4"/>
                      <a:pt x="7" y="4"/>
                    </a:cubicBezTo>
                    <a:cubicBezTo>
                      <a:pt x="7" y="4"/>
                      <a:pt x="8" y="4"/>
                      <a:pt x="8" y="4"/>
                    </a:cubicBezTo>
                    <a:cubicBezTo>
                      <a:pt x="9" y="4"/>
                      <a:pt x="9" y="4"/>
                      <a:pt x="10" y="3"/>
                    </a:cubicBezTo>
                    <a:cubicBezTo>
                      <a:pt x="10" y="3"/>
                      <a:pt x="10" y="3"/>
                      <a:pt x="11" y="3"/>
                    </a:cubicBezTo>
                    <a:cubicBezTo>
                      <a:pt x="11" y="3"/>
                      <a:pt x="12" y="3"/>
                      <a:pt x="12" y="3"/>
                    </a:cubicBezTo>
                    <a:cubicBezTo>
                      <a:pt x="12" y="4"/>
                      <a:pt x="13" y="4"/>
                      <a:pt x="13" y="4"/>
                    </a:cubicBezTo>
                    <a:cubicBezTo>
                      <a:pt x="13" y="4"/>
                      <a:pt x="14" y="4"/>
                      <a:pt x="14" y="3"/>
                    </a:cubicBezTo>
                    <a:cubicBezTo>
                      <a:pt x="14" y="3"/>
                      <a:pt x="15" y="3"/>
                      <a:pt x="15" y="3"/>
                    </a:cubicBezTo>
                    <a:cubicBezTo>
                      <a:pt x="15" y="3"/>
                      <a:pt x="15" y="2"/>
                      <a:pt x="15" y="2"/>
                    </a:cubicBezTo>
                    <a:cubicBezTo>
                      <a:pt x="14" y="2"/>
                      <a:pt x="14" y="2"/>
                      <a:pt x="14" y="2"/>
                    </a:cubicBezTo>
                    <a:cubicBezTo>
                      <a:pt x="13" y="2"/>
                      <a:pt x="13" y="2"/>
                      <a:pt x="12" y="2"/>
                    </a:cubicBezTo>
                    <a:cubicBezTo>
                      <a:pt x="12" y="2"/>
                      <a:pt x="11" y="2"/>
                      <a:pt x="11" y="1"/>
                    </a:cubicBezTo>
                    <a:cubicBezTo>
                      <a:pt x="10" y="1"/>
                      <a:pt x="10" y="1"/>
                      <a:pt x="9" y="1"/>
                    </a:cubicBezTo>
                    <a:cubicBezTo>
                      <a:pt x="9" y="1"/>
                      <a:pt x="8" y="1"/>
                      <a:pt x="8" y="1"/>
                    </a:cubicBezTo>
                    <a:cubicBezTo>
                      <a:pt x="7" y="1"/>
                      <a:pt x="7" y="1"/>
                      <a:pt x="7" y="1"/>
                    </a:cubicBezTo>
                    <a:cubicBezTo>
                      <a:pt x="6" y="1"/>
                      <a:pt x="6" y="0"/>
                      <a:pt x="6" y="1"/>
                    </a:cubicBezTo>
                    <a:cubicBezTo>
                      <a:pt x="6" y="1"/>
                      <a:pt x="6" y="1"/>
                      <a:pt x="6" y="1"/>
                    </a:cubicBezTo>
                    <a:cubicBezTo>
                      <a:pt x="6" y="1"/>
                      <a:pt x="6" y="2"/>
                      <a:pt x="6" y="2"/>
                    </a:cubicBezTo>
                    <a:cubicBezTo>
                      <a:pt x="6" y="2"/>
                      <a:pt x="6" y="2"/>
                      <a:pt x="5" y="1"/>
                    </a:cubicBezTo>
                    <a:cubicBezTo>
                      <a:pt x="5" y="1"/>
                      <a:pt x="5" y="1"/>
                      <a:pt x="5" y="1"/>
                    </a:cubicBezTo>
                    <a:cubicBezTo>
                      <a:pt x="4" y="1"/>
                      <a:pt x="4" y="1"/>
                      <a:pt x="3" y="1"/>
                    </a:cubicBezTo>
                    <a:cubicBezTo>
                      <a:pt x="3" y="1"/>
                      <a:pt x="3" y="1"/>
                      <a:pt x="2" y="0"/>
                    </a:cubicBezTo>
                    <a:cubicBezTo>
                      <a:pt x="2" y="0"/>
                      <a:pt x="1" y="0"/>
                      <a:pt x="1" y="0"/>
                    </a:cubicBezTo>
                    <a:cubicBezTo>
                      <a:pt x="1" y="1"/>
                      <a:pt x="0" y="1"/>
                      <a:pt x="0" y="1"/>
                    </a:cubicBezTo>
                    <a:cubicBezTo>
                      <a:pt x="0" y="1"/>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90"/>
              <p:cNvSpPr>
                <a:spLocks/>
              </p:cNvSpPr>
              <p:nvPr/>
            </p:nvSpPr>
            <p:spPr bwMode="auto">
              <a:xfrm>
                <a:off x="6892926" y="827089"/>
                <a:ext cx="96838" cy="33338"/>
              </a:xfrm>
              <a:custGeom>
                <a:avLst/>
                <a:gdLst>
                  <a:gd name="T0" fmla="*/ 0 w 9"/>
                  <a:gd name="T1" fmla="*/ 1 h 3"/>
                  <a:gd name="T2" fmla="*/ 1 w 9"/>
                  <a:gd name="T3" fmla="*/ 1 h 3"/>
                  <a:gd name="T4" fmla="*/ 2 w 9"/>
                  <a:gd name="T5" fmla="*/ 1 h 3"/>
                  <a:gd name="T6" fmla="*/ 4 w 9"/>
                  <a:gd name="T7" fmla="*/ 1 h 3"/>
                  <a:gd name="T8" fmla="*/ 5 w 9"/>
                  <a:gd name="T9" fmla="*/ 2 h 3"/>
                  <a:gd name="T10" fmla="*/ 6 w 9"/>
                  <a:gd name="T11" fmla="*/ 2 h 3"/>
                  <a:gd name="T12" fmla="*/ 7 w 9"/>
                  <a:gd name="T13" fmla="*/ 2 h 3"/>
                  <a:gd name="T14" fmla="*/ 9 w 9"/>
                  <a:gd name="T15" fmla="*/ 2 h 3"/>
                  <a:gd name="T16" fmla="*/ 9 w 9"/>
                  <a:gd name="T17" fmla="*/ 1 h 3"/>
                  <a:gd name="T18" fmla="*/ 8 w 9"/>
                  <a:gd name="T19" fmla="*/ 1 h 3"/>
                  <a:gd name="T20" fmla="*/ 7 w 9"/>
                  <a:gd name="T21" fmla="*/ 1 h 3"/>
                  <a:gd name="T22" fmla="*/ 6 w 9"/>
                  <a:gd name="T23" fmla="*/ 1 h 3"/>
                  <a:gd name="T24" fmla="*/ 4 w 9"/>
                  <a:gd name="T25" fmla="*/ 0 h 3"/>
                  <a:gd name="T26" fmla="*/ 3 w 9"/>
                  <a:gd name="T27" fmla="*/ 0 h 3"/>
                  <a:gd name="T28" fmla="*/ 2 w 9"/>
                  <a:gd name="T29" fmla="*/ 0 h 3"/>
                  <a:gd name="T30" fmla="*/ 1 w 9"/>
                  <a:gd name="T31" fmla="*/ 1 h 3"/>
                  <a:gd name="T32" fmla="*/ 0 w 9"/>
                  <a:gd name="T33" fmla="*/ 0 h 3"/>
                  <a:gd name="T34" fmla="*/ 0 w 9"/>
                  <a:gd name="T35" fmla="*/ 0 h 3"/>
                  <a:gd name="T36" fmla="*/ 0 w 9"/>
                  <a:gd name="T3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3">
                    <a:moveTo>
                      <a:pt x="0" y="1"/>
                    </a:moveTo>
                    <a:cubicBezTo>
                      <a:pt x="0" y="1"/>
                      <a:pt x="1" y="1"/>
                      <a:pt x="1" y="1"/>
                    </a:cubicBezTo>
                    <a:cubicBezTo>
                      <a:pt x="2" y="1"/>
                      <a:pt x="2" y="1"/>
                      <a:pt x="2" y="1"/>
                    </a:cubicBezTo>
                    <a:cubicBezTo>
                      <a:pt x="3" y="1"/>
                      <a:pt x="3" y="1"/>
                      <a:pt x="4" y="1"/>
                    </a:cubicBezTo>
                    <a:cubicBezTo>
                      <a:pt x="4" y="2"/>
                      <a:pt x="5" y="2"/>
                      <a:pt x="5" y="2"/>
                    </a:cubicBezTo>
                    <a:cubicBezTo>
                      <a:pt x="5" y="2"/>
                      <a:pt x="6" y="2"/>
                      <a:pt x="6" y="2"/>
                    </a:cubicBezTo>
                    <a:cubicBezTo>
                      <a:pt x="7" y="2"/>
                      <a:pt x="7" y="2"/>
                      <a:pt x="7" y="2"/>
                    </a:cubicBezTo>
                    <a:cubicBezTo>
                      <a:pt x="8" y="2"/>
                      <a:pt x="9" y="3"/>
                      <a:pt x="9" y="2"/>
                    </a:cubicBezTo>
                    <a:cubicBezTo>
                      <a:pt x="9" y="2"/>
                      <a:pt x="9" y="1"/>
                      <a:pt x="9" y="1"/>
                    </a:cubicBezTo>
                    <a:cubicBezTo>
                      <a:pt x="9" y="1"/>
                      <a:pt x="8" y="1"/>
                      <a:pt x="8" y="1"/>
                    </a:cubicBezTo>
                    <a:cubicBezTo>
                      <a:pt x="7" y="1"/>
                      <a:pt x="7" y="1"/>
                      <a:pt x="7" y="1"/>
                    </a:cubicBezTo>
                    <a:cubicBezTo>
                      <a:pt x="6" y="1"/>
                      <a:pt x="6" y="1"/>
                      <a:pt x="6" y="1"/>
                    </a:cubicBezTo>
                    <a:cubicBezTo>
                      <a:pt x="5" y="1"/>
                      <a:pt x="5" y="0"/>
                      <a:pt x="4" y="0"/>
                    </a:cubicBezTo>
                    <a:cubicBezTo>
                      <a:pt x="4" y="0"/>
                      <a:pt x="4" y="0"/>
                      <a:pt x="3" y="0"/>
                    </a:cubicBezTo>
                    <a:cubicBezTo>
                      <a:pt x="3" y="0"/>
                      <a:pt x="3" y="0"/>
                      <a:pt x="2" y="0"/>
                    </a:cubicBezTo>
                    <a:cubicBezTo>
                      <a:pt x="2" y="0"/>
                      <a:pt x="2" y="1"/>
                      <a:pt x="1" y="1"/>
                    </a:cubicBezTo>
                    <a:cubicBezTo>
                      <a:pt x="1" y="1"/>
                      <a:pt x="1" y="0"/>
                      <a:pt x="0" y="0"/>
                    </a:cubicBezTo>
                    <a:cubicBezTo>
                      <a:pt x="0" y="0"/>
                      <a:pt x="0" y="0"/>
                      <a:pt x="0" y="0"/>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291"/>
              <p:cNvSpPr>
                <a:spLocks/>
              </p:cNvSpPr>
              <p:nvPr/>
            </p:nvSpPr>
            <p:spPr bwMode="auto">
              <a:xfrm>
                <a:off x="5921376" y="784226"/>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0" y="1"/>
                      <a:pt x="1" y="1"/>
                    </a:cubicBezTo>
                    <a:cubicBezTo>
                      <a:pt x="1" y="1"/>
                      <a:pt x="1" y="1"/>
                      <a:pt x="1" y="0"/>
                    </a:cubicBezTo>
                    <a:cubicBezTo>
                      <a:pt x="1"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292"/>
              <p:cNvSpPr>
                <a:spLocks/>
              </p:cNvSpPr>
              <p:nvPr/>
            </p:nvSpPr>
            <p:spPr bwMode="auto">
              <a:xfrm>
                <a:off x="6688139" y="815976"/>
                <a:ext cx="11113" cy="22225"/>
              </a:xfrm>
              <a:custGeom>
                <a:avLst/>
                <a:gdLst>
                  <a:gd name="T0" fmla="*/ 1 w 1"/>
                  <a:gd name="T1" fmla="*/ 2 h 2"/>
                  <a:gd name="T2" fmla="*/ 1 w 1"/>
                  <a:gd name="T3" fmla="*/ 2 h 2"/>
                  <a:gd name="T4" fmla="*/ 1 w 1"/>
                  <a:gd name="T5" fmla="*/ 1 h 2"/>
                  <a:gd name="T6" fmla="*/ 1 w 1"/>
                  <a:gd name="T7" fmla="*/ 1 h 2"/>
                  <a:gd name="T8" fmla="*/ 1 w 1"/>
                  <a:gd name="T9" fmla="*/ 1 h 2"/>
                  <a:gd name="T10" fmla="*/ 0 w 1"/>
                  <a:gd name="T11" fmla="*/ 1 h 2"/>
                  <a:gd name="T12" fmla="*/ 0 w 1"/>
                  <a:gd name="T13" fmla="*/ 1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2"/>
                    </a:cubicBezTo>
                    <a:cubicBezTo>
                      <a:pt x="1" y="2"/>
                      <a:pt x="1" y="2"/>
                      <a:pt x="1" y="1"/>
                    </a:cubicBezTo>
                    <a:cubicBezTo>
                      <a:pt x="1" y="1"/>
                      <a:pt x="1" y="1"/>
                      <a:pt x="1" y="1"/>
                    </a:cubicBezTo>
                    <a:cubicBezTo>
                      <a:pt x="1" y="1"/>
                      <a:pt x="1" y="1"/>
                      <a:pt x="1" y="1"/>
                    </a:cubicBezTo>
                    <a:cubicBezTo>
                      <a:pt x="0" y="1"/>
                      <a:pt x="0" y="0"/>
                      <a:pt x="0" y="1"/>
                    </a:cubicBezTo>
                    <a:cubicBezTo>
                      <a:pt x="0" y="1"/>
                      <a:pt x="0" y="1"/>
                      <a:pt x="0" y="1"/>
                    </a:cubicBezTo>
                    <a:cubicBezTo>
                      <a:pt x="0" y="1"/>
                      <a:pt x="0"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293"/>
              <p:cNvSpPr>
                <a:spLocks/>
              </p:cNvSpPr>
              <p:nvPr/>
            </p:nvSpPr>
            <p:spPr bwMode="auto">
              <a:xfrm>
                <a:off x="6827839" y="860426"/>
                <a:ext cx="22225" cy="9525"/>
              </a:xfrm>
              <a:custGeom>
                <a:avLst/>
                <a:gdLst>
                  <a:gd name="T0" fmla="*/ 0 w 2"/>
                  <a:gd name="T1" fmla="*/ 0 h 1"/>
                  <a:gd name="T2" fmla="*/ 0 w 2"/>
                  <a:gd name="T3" fmla="*/ 1 h 1"/>
                  <a:gd name="T4" fmla="*/ 1 w 2"/>
                  <a:gd name="T5" fmla="*/ 1 h 1"/>
                  <a:gd name="T6" fmla="*/ 2 w 2"/>
                  <a:gd name="T7" fmla="*/ 1 h 1"/>
                  <a:gd name="T8" fmla="*/ 1 w 2"/>
                  <a:gd name="T9" fmla="*/ 0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cubicBezTo>
                      <a:pt x="0" y="0"/>
                      <a:pt x="0" y="0"/>
                      <a:pt x="0" y="1"/>
                    </a:cubicBezTo>
                    <a:cubicBezTo>
                      <a:pt x="1" y="1"/>
                      <a:pt x="1" y="1"/>
                      <a:pt x="1" y="1"/>
                    </a:cubicBezTo>
                    <a:cubicBezTo>
                      <a:pt x="1" y="1"/>
                      <a:pt x="2" y="1"/>
                      <a:pt x="2" y="1"/>
                    </a:cubicBezTo>
                    <a:cubicBezTo>
                      <a:pt x="2" y="0"/>
                      <a:pt x="1" y="0"/>
                      <a:pt x="1" y="0"/>
                    </a:cubicBezTo>
                    <a:cubicBezTo>
                      <a:pt x="1"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294"/>
              <p:cNvSpPr>
                <a:spLocks/>
              </p:cNvSpPr>
              <p:nvPr/>
            </p:nvSpPr>
            <p:spPr bwMode="auto">
              <a:xfrm>
                <a:off x="6850064" y="869951"/>
                <a:ext cx="74613" cy="22225"/>
              </a:xfrm>
              <a:custGeom>
                <a:avLst/>
                <a:gdLst>
                  <a:gd name="T0" fmla="*/ 1 w 7"/>
                  <a:gd name="T1" fmla="*/ 0 h 2"/>
                  <a:gd name="T2" fmla="*/ 1 w 7"/>
                  <a:gd name="T3" fmla="*/ 0 h 2"/>
                  <a:gd name="T4" fmla="*/ 0 w 7"/>
                  <a:gd name="T5" fmla="*/ 1 h 2"/>
                  <a:gd name="T6" fmla="*/ 1 w 7"/>
                  <a:gd name="T7" fmla="*/ 1 h 2"/>
                  <a:gd name="T8" fmla="*/ 2 w 7"/>
                  <a:gd name="T9" fmla="*/ 1 h 2"/>
                  <a:gd name="T10" fmla="*/ 3 w 7"/>
                  <a:gd name="T11" fmla="*/ 1 h 2"/>
                  <a:gd name="T12" fmla="*/ 4 w 7"/>
                  <a:gd name="T13" fmla="*/ 1 h 2"/>
                  <a:gd name="T14" fmla="*/ 5 w 7"/>
                  <a:gd name="T15" fmla="*/ 2 h 2"/>
                  <a:gd name="T16" fmla="*/ 7 w 7"/>
                  <a:gd name="T17" fmla="*/ 1 h 2"/>
                  <a:gd name="T18" fmla="*/ 6 w 7"/>
                  <a:gd name="T19" fmla="*/ 1 h 2"/>
                  <a:gd name="T20" fmla="*/ 5 w 7"/>
                  <a:gd name="T21" fmla="*/ 1 h 2"/>
                  <a:gd name="T22" fmla="*/ 3 w 7"/>
                  <a:gd name="T23" fmla="*/ 0 h 2"/>
                  <a:gd name="T24" fmla="*/ 2 w 7"/>
                  <a:gd name="T25" fmla="*/ 0 h 2"/>
                  <a:gd name="T26" fmla="*/ 1 w 7"/>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
                    <a:moveTo>
                      <a:pt x="1" y="0"/>
                    </a:moveTo>
                    <a:cubicBezTo>
                      <a:pt x="1" y="0"/>
                      <a:pt x="1" y="0"/>
                      <a:pt x="1" y="0"/>
                    </a:cubicBezTo>
                    <a:cubicBezTo>
                      <a:pt x="0" y="0"/>
                      <a:pt x="0" y="1"/>
                      <a:pt x="0" y="1"/>
                    </a:cubicBezTo>
                    <a:cubicBezTo>
                      <a:pt x="0" y="1"/>
                      <a:pt x="1" y="1"/>
                      <a:pt x="1" y="1"/>
                    </a:cubicBezTo>
                    <a:cubicBezTo>
                      <a:pt x="1" y="1"/>
                      <a:pt x="1" y="1"/>
                      <a:pt x="2" y="1"/>
                    </a:cubicBezTo>
                    <a:cubicBezTo>
                      <a:pt x="2" y="1"/>
                      <a:pt x="3" y="1"/>
                      <a:pt x="3" y="1"/>
                    </a:cubicBezTo>
                    <a:cubicBezTo>
                      <a:pt x="3" y="1"/>
                      <a:pt x="4" y="1"/>
                      <a:pt x="4" y="1"/>
                    </a:cubicBezTo>
                    <a:cubicBezTo>
                      <a:pt x="4" y="2"/>
                      <a:pt x="5" y="2"/>
                      <a:pt x="5" y="2"/>
                    </a:cubicBezTo>
                    <a:cubicBezTo>
                      <a:pt x="6" y="2"/>
                      <a:pt x="7" y="2"/>
                      <a:pt x="7" y="1"/>
                    </a:cubicBezTo>
                    <a:cubicBezTo>
                      <a:pt x="7" y="1"/>
                      <a:pt x="6" y="1"/>
                      <a:pt x="6" y="1"/>
                    </a:cubicBezTo>
                    <a:cubicBezTo>
                      <a:pt x="6" y="1"/>
                      <a:pt x="5" y="1"/>
                      <a:pt x="5" y="1"/>
                    </a:cubicBezTo>
                    <a:cubicBezTo>
                      <a:pt x="4" y="1"/>
                      <a:pt x="4" y="0"/>
                      <a:pt x="3" y="0"/>
                    </a:cubicBezTo>
                    <a:cubicBezTo>
                      <a:pt x="3" y="0"/>
                      <a:pt x="3" y="0"/>
                      <a:pt x="2" y="0"/>
                    </a:cubicBezTo>
                    <a:cubicBezTo>
                      <a:pt x="2" y="0"/>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295"/>
              <p:cNvSpPr>
                <a:spLocks/>
              </p:cNvSpPr>
              <p:nvPr/>
            </p:nvSpPr>
            <p:spPr bwMode="auto">
              <a:xfrm>
                <a:off x="7551739" y="968376"/>
                <a:ext cx="11113" cy="9525"/>
              </a:xfrm>
              <a:custGeom>
                <a:avLst/>
                <a:gdLst>
                  <a:gd name="T0" fmla="*/ 0 w 1"/>
                  <a:gd name="T1" fmla="*/ 1 h 1"/>
                  <a:gd name="T2" fmla="*/ 1 w 1"/>
                  <a:gd name="T3" fmla="*/ 1 h 1"/>
                  <a:gd name="T4" fmla="*/ 1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1" y="1"/>
                      <a:pt x="1" y="1"/>
                      <a:pt x="1" y="1"/>
                    </a:cubicBezTo>
                    <a:cubicBezTo>
                      <a:pt x="1" y="1"/>
                      <a:pt x="1" y="0"/>
                      <a:pt x="1" y="0"/>
                    </a:cubicBezTo>
                    <a:cubicBezTo>
                      <a:pt x="1" y="0"/>
                      <a:pt x="0" y="0"/>
                      <a:pt x="0" y="0"/>
                    </a:cubicBezTo>
                    <a:cubicBezTo>
                      <a:pt x="0" y="0"/>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296"/>
              <p:cNvSpPr>
                <a:spLocks/>
              </p:cNvSpPr>
              <p:nvPr/>
            </p:nvSpPr>
            <p:spPr bwMode="auto">
              <a:xfrm>
                <a:off x="8004176" y="1377951"/>
                <a:ext cx="22225" cy="33338"/>
              </a:xfrm>
              <a:custGeom>
                <a:avLst/>
                <a:gdLst>
                  <a:gd name="T0" fmla="*/ 0 w 2"/>
                  <a:gd name="T1" fmla="*/ 1 h 3"/>
                  <a:gd name="T2" fmla="*/ 1 w 2"/>
                  <a:gd name="T3" fmla="*/ 1 h 3"/>
                  <a:gd name="T4" fmla="*/ 1 w 2"/>
                  <a:gd name="T5" fmla="*/ 2 h 3"/>
                  <a:gd name="T6" fmla="*/ 2 w 2"/>
                  <a:gd name="T7" fmla="*/ 2 h 3"/>
                  <a:gd name="T8" fmla="*/ 2 w 2"/>
                  <a:gd name="T9" fmla="*/ 1 h 3"/>
                  <a:gd name="T10" fmla="*/ 1 w 2"/>
                  <a:gd name="T11" fmla="*/ 1 h 3"/>
                  <a:gd name="T12" fmla="*/ 0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1"/>
                    </a:moveTo>
                    <a:cubicBezTo>
                      <a:pt x="0" y="1"/>
                      <a:pt x="0" y="1"/>
                      <a:pt x="1" y="1"/>
                    </a:cubicBezTo>
                    <a:cubicBezTo>
                      <a:pt x="1" y="2"/>
                      <a:pt x="1" y="2"/>
                      <a:pt x="1" y="2"/>
                    </a:cubicBezTo>
                    <a:cubicBezTo>
                      <a:pt x="2" y="2"/>
                      <a:pt x="2" y="3"/>
                      <a:pt x="2" y="2"/>
                    </a:cubicBezTo>
                    <a:cubicBezTo>
                      <a:pt x="2" y="2"/>
                      <a:pt x="2" y="2"/>
                      <a:pt x="2" y="1"/>
                    </a:cubicBezTo>
                    <a:cubicBezTo>
                      <a:pt x="2" y="1"/>
                      <a:pt x="1" y="1"/>
                      <a:pt x="1" y="1"/>
                    </a:cubicBezTo>
                    <a:cubicBezTo>
                      <a:pt x="1" y="1"/>
                      <a:pt x="1" y="0"/>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297"/>
              <p:cNvSpPr>
                <a:spLocks/>
              </p:cNvSpPr>
              <p:nvPr/>
            </p:nvSpPr>
            <p:spPr bwMode="auto">
              <a:xfrm>
                <a:off x="8048626" y="1389064"/>
                <a:ext cx="20638" cy="22225"/>
              </a:xfrm>
              <a:custGeom>
                <a:avLst/>
                <a:gdLst>
                  <a:gd name="T0" fmla="*/ 0 w 2"/>
                  <a:gd name="T1" fmla="*/ 0 h 2"/>
                  <a:gd name="T2" fmla="*/ 0 w 2"/>
                  <a:gd name="T3" fmla="*/ 1 h 2"/>
                  <a:gd name="T4" fmla="*/ 1 w 2"/>
                  <a:gd name="T5" fmla="*/ 1 h 2"/>
                  <a:gd name="T6" fmla="*/ 1 w 2"/>
                  <a:gd name="T7" fmla="*/ 1 h 2"/>
                  <a:gd name="T8" fmla="*/ 2 w 2"/>
                  <a:gd name="T9" fmla="*/ 2 h 2"/>
                  <a:gd name="T10" fmla="*/ 1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1"/>
                      <a:pt x="0" y="1"/>
                    </a:cubicBezTo>
                    <a:cubicBezTo>
                      <a:pt x="1" y="1"/>
                      <a:pt x="1" y="1"/>
                      <a:pt x="1" y="1"/>
                    </a:cubicBezTo>
                    <a:cubicBezTo>
                      <a:pt x="1" y="1"/>
                      <a:pt x="1" y="1"/>
                      <a:pt x="1" y="1"/>
                    </a:cubicBezTo>
                    <a:cubicBezTo>
                      <a:pt x="1" y="2"/>
                      <a:pt x="1" y="2"/>
                      <a:pt x="2" y="2"/>
                    </a:cubicBezTo>
                    <a:cubicBezTo>
                      <a:pt x="2" y="2"/>
                      <a:pt x="1" y="1"/>
                      <a:pt x="1" y="1"/>
                    </a:cubicBezTo>
                    <a:cubicBezTo>
                      <a:pt x="1" y="0"/>
                      <a:pt x="1"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298"/>
              <p:cNvSpPr>
                <a:spLocks/>
              </p:cNvSpPr>
              <p:nvPr/>
            </p:nvSpPr>
            <p:spPr bwMode="auto">
              <a:xfrm>
                <a:off x="8220076" y="1454151"/>
                <a:ext cx="33338" cy="11113"/>
              </a:xfrm>
              <a:custGeom>
                <a:avLst/>
                <a:gdLst>
                  <a:gd name="T0" fmla="*/ 1 w 3"/>
                  <a:gd name="T1" fmla="*/ 1 h 1"/>
                  <a:gd name="T2" fmla="*/ 2 w 3"/>
                  <a:gd name="T3" fmla="*/ 1 h 1"/>
                  <a:gd name="T4" fmla="*/ 2 w 3"/>
                  <a:gd name="T5" fmla="*/ 1 h 1"/>
                  <a:gd name="T6" fmla="*/ 3 w 3"/>
                  <a:gd name="T7" fmla="*/ 0 h 1"/>
                  <a:gd name="T8" fmla="*/ 2 w 3"/>
                  <a:gd name="T9" fmla="*/ 0 h 1"/>
                  <a:gd name="T10" fmla="*/ 1 w 3"/>
                  <a:gd name="T11" fmla="*/ 0 h 1"/>
                  <a:gd name="T12" fmla="*/ 1 w 3"/>
                  <a:gd name="T13" fmla="*/ 0 h 1"/>
                  <a:gd name="T14" fmla="*/ 1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1" y="1"/>
                    </a:moveTo>
                    <a:cubicBezTo>
                      <a:pt x="1" y="1"/>
                      <a:pt x="2" y="1"/>
                      <a:pt x="2" y="1"/>
                    </a:cubicBezTo>
                    <a:cubicBezTo>
                      <a:pt x="2" y="1"/>
                      <a:pt x="2" y="1"/>
                      <a:pt x="2" y="1"/>
                    </a:cubicBezTo>
                    <a:cubicBezTo>
                      <a:pt x="2" y="0"/>
                      <a:pt x="3" y="0"/>
                      <a:pt x="3" y="0"/>
                    </a:cubicBezTo>
                    <a:cubicBezTo>
                      <a:pt x="3" y="0"/>
                      <a:pt x="2" y="0"/>
                      <a:pt x="2" y="0"/>
                    </a:cubicBezTo>
                    <a:cubicBezTo>
                      <a:pt x="2" y="0"/>
                      <a:pt x="1" y="0"/>
                      <a:pt x="1" y="0"/>
                    </a:cubicBezTo>
                    <a:cubicBezTo>
                      <a:pt x="1" y="0"/>
                      <a:pt x="1" y="0"/>
                      <a:pt x="1" y="0"/>
                    </a:cubicBezTo>
                    <a:cubicBezTo>
                      <a:pt x="0" y="0"/>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299"/>
              <p:cNvSpPr>
                <a:spLocks/>
              </p:cNvSpPr>
              <p:nvPr/>
            </p:nvSpPr>
            <p:spPr bwMode="auto">
              <a:xfrm>
                <a:off x="8264526" y="1465264"/>
                <a:ext cx="9525" cy="11113"/>
              </a:xfrm>
              <a:custGeom>
                <a:avLst/>
                <a:gdLst>
                  <a:gd name="T0" fmla="*/ 1 w 1"/>
                  <a:gd name="T1" fmla="*/ 1 h 1"/>
                  <a:gd name="T2" fmla="*/ 1 w 1"/>
                  <a:gd name="T3" fmla="*/ 0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0"/>
                      <a:pt x="1" y="0"/>
                    </a:cubicBezTo>
                    <a:cubicBezTo>
                      <a:pt x="1" y="0"/>
                      <a:pt x="0" y="0"/>
                      <a:pt x="0" y="0"/>
                    </a:cubicBezTo>
                    <a:cubicBezTo>
                      <a:pt x="0" y="0"/>
                      <a:pt x="0" y="0"/>
                      <a:pt x="0" y="0"/>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300"/>
              <p:cNvSpPr>
                <a:spLocks/>
              </p:cNvSpPr>
              <p:nvPr/>
            </p:nvSpPr>
            <p:spPr bwMode="auto">
              <a:xfrm>
                <a:off x="8372476" y="1476376"/>
                <a:ext cx="9525" cy="1111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0" y="0"/>
                    </a:cubicBezTo>
                    <a:cubicBezTo>
                      <a:pt x="0" y="0"/>
                      <a:pt x="0" y="1"/>
                      <a:pt x="0" y="1"/>
                    </a:cubicBezTo>
                    <a:cubicBezTo>
                      <a:pt x="0" y="1"/>
                      <a:pt x="0"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301"/>
              <p:cNvSpPr>
                <a:spLocks/>
              </p:cNvSpPr>
              <p:nvPr/>
            </p:nvSpPr>
            <p:spPr bwMode="auto">
              <a:xfrm>
                <a:off x="7886701" y="1508126"/>
                <a:ext cx="9525" cy="1111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1"/>
                    </a:cubicBezTo>
                    <a:cubicBezTo>
                      <a:pt x="0" y="0"/>
                      <a:pt x="1" y="0"/>
                      <a:pt x="1" y="0"/>
                    </a:cubicBezTo>
                    <a:cubicBezTo>
                      <a:pt x="1"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302"/>
              <p:cNvSpPr>
                <a:spLocks/>
              </p:cNvSpPr>
              <p:nvPr/>
            </p:nvSpPr>
            <p:spPr bwMode="auto">
              <a:xfrm>
                <a:off x="7886701" y="1519239"/>
                <a:ext cx="31750" cy="22225"/>
              </a:xfrm>
              <a:custGeom>
                <a:avLst/>
                <a:gdLst>
                  <a:gd name="T0" fmla="*/ 2 w 3"/>
                  <a:gd name="T1" fmla="*/ 1 h 2"/>
                  <a:gd name="T2" fmla="*/ 2 w 3"/>
                  <a:gd name="T3" fmla="*/ 0 h 2"/>
                  <a:gd name="T4" fmla="*/ 2 w 3"/>
                  <a:gd name="T5" fmla="*/ 0 h 2"/>
                  <a:gd name="T6" fmla="*/ 1 w 3"/>
                  <a:gd name="T7" fmla="*/ 0 h 2"/>
                  <a:gd name="T8" fmla="*/ 1 w 3"/>
                  <a:gd name="T9" fmla="*/ 1 h 2"/>
                  <a:gd name="T10" fmla="*/ 1 w 3"/>
                  <a:gd name="T11" fmla="*/ 2 h 2"/>
                  <a:gd name="T12" fmla="*/ 1 w 3"/>
                  <a:gd name="T13" fmla="*/ 2 h 2"/>
                  <a:gd name="T14" fmla="*/ 2 w 3"/>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1"/>
                    </a:moveTo>
                    <a:cubicBezTo>
                      <a:pt x="3" y="1"/>
                      <a:pt x="2" y="1"/>
                      <a:pt x="2" y="0"/>
                    </a:cubicBezTo>
                    <a:cubicBezTo>
                      <a:pt x="2" y="0"/>
                      <a:pt x="2" y="0"/>
                      <a:pt x="2" y="0"/>
                    </a:cubicBezTo>
                    <a:cubicBezTo>
                      <a:pt x="1" y="0"/>
                      <a:pt x="1" y="0"/>
                      <a:pt x="1" y="0"/>
                    </a:cubicBezTo>
                    <a:cubicBezTo>
                      <a:pt x="1" y="0"/>
                      <a:pt x="1" y="1"/>
                      <a:pt x="1" y="1"/>
                    </a:cubicBezTo>
                    <a:cubicBezTo>
                      <a:pt x="1" y="1"/>
                      <a:pt x="0" y="2"/>
                      <a:pt x="1" y="2"/>
                    </a:cubicBezTo>
                    <a:cubicBezTo>
                      <a:pt x="1" y="2"/>
                      <a:pt x="1" y="2"/>
                      <a:pt x="1" y="2"/>
                    </a:cubicBezTo>
                    <a:cubicBezTo>
                      <a:pt x="2" y="1"/>
                      <a:pt x="2" y="2"/>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303"/>
              <p:cNvSpPr>
                <a:spLocks/>
              </p:cNvSpPr>
              <p:nvPr/>
            </p:nvSpPr>
            <p:spPr bwMode="auto">
              <a:xfrm>
                <a:off x="7896226" y="1550989"/>
                <a:ext cx="11113" cy="11113"/>
              </a:xfrm>
              <a:custGeom>
                <a:avLst/>
                <a:gdLst>
                  <a:gd name="T0" fmla="*/ 0 w 1"/>
                  <a:gd name="T1" fmla="*/ 0 h 1"/>
                  <a:gd name="T2" fmla="*/ 0 w 1"/>
                  <a:gd name="T3" fmla="*/ 0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1" y="0"/>
                      <a:pt x="1" y="0"/>
                      <a:pt x="1" y="0"/>
                    </a:cubicBezTo>
                    <a:cubicBezTo>
                      <a:pt x="1" y="1"/>
                      <a:pt x="1" y="0"/>
                      <a:pt x="1" y="0"/>
                    </a:cubicBezTo>
                    <a:cubicBezTo>
                      <a:pt x="1" y="0"/>
                      <a:pt x="1"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305"/>
              <p:cNvSpPr>
                <a:spLocks/>
              </p:cNvSpPr>
              <p:nvPr/>
            </p:nvSpPr>
            <p:spPr bwMode="auto">
              <a:xfrm>
                <a:off x="5348289" y="18764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306"/>
              <p:cNvSpPr>
                <a:spLocks/>
              </p:cNvSpPr>
              <p:nvPr/>
            </p:nvSpPr>
            <p:spPr bwMode="auto">
              <a:xfrm>
                <a:off x="5284789" y="18113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307"/>
              <p:cNvSpPr>
                <a:spLocks/>
              </p:cNvSpPr>
              <p:nvPr/>
            </p:nvSpPr>
            <p:spPr bwMode="auto">
              <a:xfrm>
                <a:off x="6330951" y="1465264"/>
                <a:ext cx="788988" cy="334963"/>
              </a:xfrm>
              <a:custGeom>
                <a:avLst/>
                <a:gdLst>
                  <a:gd name="T0" fmla="*/ 58 w 73"/>
                  <a:gd name="T1" fmla="*/ 27 h 31"/>
                  <a:gd name="T2" fmla="*/ 59 w 73"/>
                  <a:gd name="T3" fmla="*/ 25 h 31"/>
                  <a:gd name="T4" fmla="*/ 58 w 73"/>
                  <a:gd name="T5" fmla="*/ 23 h 31"/>
                  <a:gd name="T6" fmla="*/ 57 w 73"/>
                  <a:gd name="T7" fmla="*/ 21 h 31"/>
                  <a:gd name="T8" fmla="*/ 60 w 73"/>
                  <a:gd name="T9" fmla="*/ 21 h 31"/>
                  <a:gd name="T10" fmla="*/ 62 w 73"/>
                  <a:gd name="T11" fmla="*/ 21 h 31"/>
                  <a:gd name="T12" fmla="*/ 64 w 73"/>
                  <a:gd name="T13" fmla="*/ 20 h 31"/>
                  <a:gd name="T14" fmla="*/ 66 w 73"/>
                  <a:gd name="T15" fmla="*/ 17 h 31"/>
                  <a:gd name="T16" fmla="*/ 69 w 73"/>
                  <a:gd name="T17" fmla="*/ 16 h 31"/>
                  <a:gd name="T18" fmla="*/ 71 w 73"/>
                  <a:gd name="T19" fmla="*/ 16 h 31"/>
                  <a:gd name="T20" fmla="*/ 73 w 73"/>
                  <a:gd name="T21" fmla="*/ 17 h 31"/>
                  <a:gd name="T22" fmla="*/ 72 w 73"/>
                  <a:gd name="T23" fmla="*/ 15 h 31"/>
                  <a:gd name="T24" fmla="*/ 69 w 73"/>
                  <a:gd name="T25" fmla="*/ 13 h 31"/>
                  <a:gd name="T26" fmla="*/ 66 w 73"/>
                  <a:gd name="T27" fmla="*/ 13 h 31"/>
                  <a:gd name="T28" fmla="*/ 64 w 73"/>
                  <a:gd name="T29" fmla="*/ 13 h 31"/>
                  <a:gd name="T30" fmla="*/ 61 w 73"/>
                  <a:gd name="T31" fmla="*/ 12 h 31"/>
                  <a:gd name="T32" fmla="*/ 61 w 73"/>
                  <a:gd name="T33" fmla="*/ 8 h 31"/>
                  <a:gd name="T34" fmla="*/ 59 w 73"/>
                  <a:gd name="T35" fmla="*/ 7 h 31"/>
                  <a:gd name="T36" fmla="*/ 55 w 73"/>
                  <a:gd name="T37" fmla="*/ 6 h 31"/>
                  <a:gd name="T38" fmla="*/ 49 w 73"/>
                  <a:gd name="T39" fmla="*/ 8 h 31"/>
                  <a:gd name="T40" fmla="*/ 43 w 73"/>
                  <a:gd name="T41" fmla="*/ 8 h 31"/>
                  <a:gd name="T42" fmla="*/ 40 w 73"/>
                  <a:gd name="T43" fmla="*/ 7 h 31"/>
                  <a:gd name="T44" fmla="*/ 36 w 73"/>
                  <a:gd name="T45" fmla="*/ 5 h 31"/>
                  <a:gd name="T46" fmla="*/ 30 w 73"/>
                  <a:gd name="T47" fmla="*/ 6 h 31"/>
                  <a:gd name="T48" fmla="*/ 28 w 73"/>
                  <a:gd name="T49" fmla="*/ 5 h 31"/>
                  <a:gd name="T50" fmla="*/ 24 w 73"/>
                  <a:gd name="T51" fmla="*/ 3 h 31"/>
                  <a:gd name="T52" fmla="*/ 20 w 73"/>
                  <a:gd name="T53" fmla="*/ 1 h 31"/>
                  <a:gd name="T54" fmla="*/ 17 w 73"/>
                  <a:gd name="T55" fmla="*/ 2 h 31"/>
                  <a:gd name="T56" fmla="*/ 19 w 73"/>
                  <a:gd name="T57" fmla="*/ 5 h 31"/>
                  <a:gd name="T58" fmla="*/ 18 w 73"/>
                  <a:gd name="T59" fmla="*/ 7 h 31"/>
                  <a:gd name="T60" fmla="*/ 14 w 73"/>
                  <a:gd name="T61" fmla="*/ 6 h 31"/>
                  <a:gd name="T62" fmla="*/ 10 w 73"/>
                  <a:gd name="T63" fmla="*/ 5 h 31"/>
                  <a:gd name="T64" fmla="*/ 7 w 73"/>
                  <a:gd name="T65" fmla="*/ 4 h 31"/>
                  <a:gd name="T66" fmla="*/ 6 w 73"/>
                  <a:gd name="T67" fmla="*/ 4 h 31"/>
                  <a:gd name="T68" fmla="*/ 2 w 73"/>
                  <a:gd name="T69" fmla="*/ 6 h 31"/>
                  <a:gd name="T70" fmla="*/ 0 w 73"/>
                  <a:gd name="T71" fmla="*/ 8 h 31"/>
                  <a:gd name="T72" fmla="*/ 2 w 73"/>
                  <a:gd name="T73" fmla="*/ 11 h 31"/>
                  <a:gd name="T74" fmla="*/ 5 w 73"/>
                  <a:gd name="T75" fmla="*/ 13 h 31"/>
                  <a:gd name="T76" fmla="*/ 8 w 73"/>
                  <a:gd name="T77" fmla="*/ 16 h 31"/>
                  <a:gd name="T78" fmla="*/ 9 w 73"/>
                  <a:gd name="T79" fmla="*/ 18 h 31"/>
                  <a:gd name="T80" fmla="*/ 14 w 73"/>
                  <a:gd name="T81" fmla="*/ 19 h 31"/>
                  <a:gd name="T82" fmla="*/ 18 w 73"/>
                  <a:gd name="T83" fmla="*/ 21 h 31"/>
                  <a:gd name="T84" fmla="*/ 22 w 73"/>
                  <a:gd name="T85" fmla="*/ 24 h 31"/>
                  <a:gd name="T86" fmla="*/ 25 w 73"/>
                  <a:gd name="T87" fmla="*/ 27 h 31"/>
                  <a:gd name="T88" fmla="*/ 31 w 73"/>
                  <a:gd name="T89" fmla="*/ 28 h 31"/>
                  <a:gd name="T90" fmla="*/ 36 w 73"/>
                  <a:gd name="T91" fmla="*/ 28 h 31"/>
                  <a:gd name="T92" fmla="*/ 40 w 73"/>
                  <a:gd name="T93" fmla="*/ 29 h 31"/>
                  <a:gd name="T94" fmla="*/ 43 w 73"/>
                  <a:gd name="T95" fmla="*/ 30 h 31"/>
                  <a:gd name="T96" fmla="*/ 46 w 73"/>
                  <a:gd name="T97" fmla="*/ 30 h 31"/>
                  <a:gd name="T98" fmla="*/ 48 w 73"/>
                  <a:gd name="T99" fmla="*/ 30 h 31"/>
                  <a:gd name="T100" fmla="*/ 51 w 73"/>
                  <a:gd name="T101" fmla="*/ 29 h 31"/>
                  <a:gd name="T102" fmla="*/ 55 w 73"/>
                  <a:gd name="T10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31">
                    <a:moveTo>
                      <a:pt x="56" y="29"/>
                    </a:moveTo>
                    <a:cubicBezTo>
                      <a:pt x="57" y="28"/>
                      <a:pt x="57" y="28"/>
                      <a:pt x="57" y="28"/>
                    </a:cubicBezTo>
                    <a:cubicBezTo>
                      <a:pt x="57" y="27"/>
                      <a:pt x="57" y="27"/>
                      <a:pt x="58" y="27"/>
                    </a:cubicBezTo>
                    <a:cubicBezTo>
                      <a:pt x="58" y="27"/>
                      <a:pt x="58" y="26"/>
                      <a:pt x="58" y="26"/>
                    </a:cubicBezTo>
                    <a:cubicBezTo>
                      <a:pt x="58" y="26"/>
                      <a:pt x="58" y="26"/>
                      <a:pt x="58" y="26"/>
                    </a:cubicBezTo>
                    <a:cubicBezTo>
                      <a:pt x="59" y="25"/>
                      <a:pt x="59" y="25"/>
                      <a:pt x="59" y="25"/>
                    </a:cubicBezTo>
                    <a:cubicBezTo>
                      <a:pt x="60" y="25"/>
                      <a:pt x="60" y="25"/>
                      <a:pt x="60" y="24"/>
                    </a:cubicBezTo>
                    <a:cubicBezTo>
                      <a:pt x="60" y="24"/>
                      <a:pt x="59" y="24"/>
                      <a:pt x="59" y="24"/>
                    </a:cubicBezTo>
                    <a:cubicBezTo>
                      <a:pt x="59" y="23"/>
                      <a:pt x="59" y="23"/>
                      <a:pt x="58" y="23"/>
                    </a:cubicBezTo>
                    <a:cubicBezTo>
                      <a:pt x="58" y="23"/>
                      <a:pt x="58" y="23"/>
                      <a:pt x="57" y="23"/>
                    </a:cubicBezTo>
                    <a:cubicBezTo>
                      <a:pt x="57" y="22"/>
                      <a:pt x="57" y="22"/>
                      <a:pt x="57" y="22"/>
                    </a:cubicBezTo>
                    <a:cubicBezTo>
                      <a:pt x="57" y="22"/>
                      <a:pt x="57" y="21"/>
                      <a:pt x="57" y="21"/>
                    </a:cubicBezTo>
                    <a:cubicBezTo>
                      <a:pt x="57" y="21"/>
                      <a:pt x="58" y="21"/>
                      <a:pt x="58" y="21"/>
                    </a:cubicBezTo>
                    <a:cubicBezTo>
                      <a:pt x="59" y="20"/>
                      <a:pt x="59" y="20"/>
                      <a:pt x="59" y="21"/>
                    </a:cubicBezTo>
                    <a:cubicBezTo>
                      <a:pt x="60" y="21"/>
                      <a:pt x="60" y="21"/>
                      <a:pt x="60" y="21"/>
                    </a:cubicBezTo>
                    <a:cubicBezTo>
                      <a:pt x="60" y="21"/>
                      <a:pt x="61" y="21"/>
                      <a:pt x="61" y="22"/>
                    </a:cubicBezTo>
                    <a:cubicBezTo>
                      <a:pt x="61" y="22"/>
                      <a:pt x="61" y="22"/>
                      <a:pt x="62" y="22"/>
                    </a:cubicBezTo>
                    <a:cubicBezTo>
                      <a:pt x="62" y="22"/>
                      <a:pt x="62" y="21"/>
                      <a:pt x="62" y="21"/>
                    </a:cubicBezTo>
                    <a:cubicBezTo>
                      <a:pt x="63" y="21"/>
                      <a:pt x="63" y="21"/>
                      <a:pt x="63" y="20"/>
                    </a:cubicBezTo>
                    <a:cubicBezTo>
                      <a:pt x="63" y="20"/>
                      <a:pt x="63" y="20"/>
                      <a:pt x="63" y="20"/>
                    </a:cubicBezTo>
                    <a:cubicBezTo>
                      <a:pt x="64" y="19"/>
                      <a:pt x="64" y="20"/>
                      <a:pt x="64" y="20"/>
                    </a:cubicBezTo>
                    <a:cubicBezTo>
                      <a:pt x="65" y="20"/>
                      <a:pt x="65" y="20"/>
                      <a:pt x="66" y="19"/>
                    </a:cubicBezTo>
                    <a:cubicBezTo>
                      <a:pt x="66" y="19"/>
                      <a:pt x="66" y="19"/>
                      <a:pt x="66" y="18"/>
                    </a:cubicBezTo>
                    <a:cubicBezTo>
                      <a:pt x="66" y="18"/>
                      <a:pt x="66" y="18"/>
                      <a:pt x="66" y="17"/>
                    </a:cubicBezTo>
                    <a:cubicBezTo>
                      <a:pt x="67" y="17"/>
                      <a:pt x="67" y="17"/>
                      <a:pt x="67" y="17"/>
                    </a:cubicBezTo>
                    <a:cubicBezTo>
                      <a:pt x="68" y="17"/>
                      <a:pt x="68" y="17"/>
                      <a:pt x="68" y="16"/>
                    </a:cubicBezTo>
                    <a:cubicBezTo>
                      <a:pt x="69" y="16"/>
                      <a:pt x="69" y="16"/>
                      <a:pt x="69" y="16"/>
                    </a:cubicBezTo>
                    <a:cubicBezTo>
                      <a:pt x="69" y="16"/>
                      <a:pt x="69" y="16"/>
                      <a:pt x="69" y="16"/>
                    </a:cubicBezTo>
                    <a:cubicBezTo>
                      <a:pt x="70" y="16"/>
                      <a:pt x="70" y="16"/>
                      <a:pt x="70" y="16"/>
                    </a:cubicBezTo>
                    <a:cubicBezTo>
                      <a:pt x="70" y="16"/>
                      <a:pt x="70" y="16"/>
                      <a:pt x="71" y="16"/>
                    </a:cubicBezTo>
                    <a:cubicBezTo>
                      <a:pt x="71" y="16"/>
                      <a:pt x="71" y="16"/>
                      <a:pt x="72" y="17"/>
                    </a:cubicBezTo>
                    <a:cubicBezTo>
                      <a:pt x="72" y="17"/>
                      <a:pt x="73" y="18"/>
                      <a:pt x="73" y="17"/>
                    </a:cubicBezTo>
                    <a:cubicBezTo>
                      <a:pt x="73" y="17"/>
                      <a:pt x="73" y="17"/>
                      <a:pt x="73" y="17"/>
                    </a:cubicBezTo>
                    <a:cubicBezTo>
                      <a:pt x="73" y="16"/>
                      <a:pt x="73" y="16"/>
                      <a:pt x="72" y="16"/>
                    </a:cubicBezTo>
                    <a:cubicBezTo>
                      <a:pt x="72" y="16"/>
                      <a:pt x="72" y="16"/>
                      <a:pt x="72" y="16"/>
                    </a:cubicBezTo>
                    <a:cubicBezTo>
                      <a:pt x="72" y="15"/>
                      <a:pt x="72" y="15"/>
                      <a:pt x="72" y="15"/>
                    </a:cubicBezTo>
                    <a:cubicBezTo>
                      <a:pt x="72" y="14"/>
                      <a:pt x="72" y="14"/>
                      <a:pt x="71" y="14"/>
                    </a:cubicBezTo>
                    <a:cubicBezTo>
                      <a:pt x="71" y="14"/>
                      <a:pt x="70" y="14"/>
                      <a:pt x="70" y="14"/>
                    </a:cubicBezTo>
                    <a:cubicBezTo>
                      <a:pt x="69" y="14"/>
                      <a:pt x="69" y="13"/>
                      <a:pt x="69" y="13"/>
                    </a:cubicBezTo>
                    <a:cubicBezTo>
                      <a:pt x="68" y="13"/>
                      <a:pt x="68" y="13"/>
                      <a:pt x="68" y="12"/>
                    </a:cubicBezTo>
                    <a:cubicBezTo>
                      <a:pt x="67" y="12"/>
                      <a:pt x="67" y="12"/>
                      <a:pt x="67" y="12"/>
                    </a:cubicBezTo>
                    <a:cubicBezTo>
                      <a:pt x="67" y="13"/>
                      <a:pt x="67" y="13"/>
                      <a:pt x="66" y="13"/>
                    </a:cubicBezTo>
                    <a:cubicBezTo>
                      <a:pt x="66" y="13"/>
                      <a:pt x="66" y="13"/>
                      <a:pt x="66" y="13"/>
                    </a:cubicBezTo>
                    <a:cubicBezTo>
                      <a:pt x="65" y="13"/>
                      <a:pt x="65" y="13"/>
                      <a:pt x="64" y="13"/>
                    </a:cubicBezTo>
                    <a:cubicBezTo>
                      <a:pt x="64" y="13"/>
                      <a:pt x="64" y="13"/>
                      <a:pt x="64" y="13"/>
                    </a:cubicBezTo>
                    <a:cubicBezTo>
                      <a:pt x="63" y="13"/>
                      <a:pt x="63" y="13"/>
                      <a:pt x="63" y="13"/>
                    </a:cubicBezTo>
                    <a:cubicBezTo>
                      <a:pt x="63" y="13"/>
                      <a:pt x="63" y="13"/>
                      <a:pt x="62" y="13"/>
                    </a:cubicBezTo>
                    <a:cubicBezTo>
                      <a:pt x="62" y="13"/>
                      <a:pt x="61" y="13"/>
                      <a:pt x="61" y="12"/>
                    </a:cubicBezTo>
                    <a:cubicBezTo>
                      <a:pt x="61" y="12"/>
                      <a:pt x="61" y="12"/>
                      <a:pt x="61" y="11"/>
                    </a:cubicBezTo>
                    <a:cubicBezTo>
                      <a:pt x="61" y="11"/>
                      <a:pt x="61" y="10"/>
                      <a:pt x="61" y="10"/>
                    </a:cubicBezTo>
                    <a:cubicBezTo>
                      <a:pt x="61" y="9"/>
                      <a:pt x="61" y="9"/>
                      <a:pt x="61" y="8"/>
                    </a:cubicBezTo>
                    <a:cubicBezTo>
                      <a:pt x="61" y="8"/>
                      <a:pt x="61" y="8"/>
                      <a:pt x="61" y="7"/>
                    </a:cubicBezTo>
                    <a:cubicBezTo>
                      <a:pt x="61" y="7"/>
                      <a:pt x="61" y="7"/>
                      <a:pt x="61" y="7"/>
                    </a:cubicBezTo>
                    <a:cubicBezTo>
                      <a:pt x="60" y="7"/>
                      <a:pt x="60" y="7"/>
                      <a:pt x="59" y="7"/>
                    </a:cubicBezTo>
                    <a:cubicBezTo>
                      <a:pt x="59" y="7"/>
                      <a:pt x="58" y="7"/>
                      <a:pt x="58" y="7"/>
                    </a:cubicBezTo>
                    <a:cubicBezTo>
                      <a:pt x="57" y="7"/>
                      <a:pt x="57" y="7"/>
                      <a:pt x="56" y="6"/>
                    </a:cubicBezTo>
                    <a:cubicBezTo>
                      <a:pt x="56" y="6"/>
                      <a:pt x="55" y="6"/>
                      <a:pt x="55" y="6"/>
                    </a:cubicBezTo>
                    <a:cubicBezTo>
                      <a:pt x="54" y="6"/>
                      <a:pt x="54" y="6"/>
                      <a:pt x="53" y="7"/>
                    </a:cubicBezTo>
                    <a:cubicBezTo>
                      <a:pt x="52" y="7"/>
                      <a:pt x="52" y="7"/>
                      <a:pt x="51" y="8"/>
                    </a:cubicBezTo>
                    <a:cubicBezTo>
                      <a:pt x="50" y="8"/>
                      <a:pt x="50" y="8"/>
                      <a:pt x="49" y="8"/>
                    </a:cubicBezTo>
                    <a:cubicBezTo>
                      <a:pt x="48" y="8"/>
                      <a:pt x="48" y="8"/>
                      <a:pt x="47" y="8"/>
                    </a:cubicBezTo>
                    <a:cubicBezTo>
                      <a:pt x="46" y="8"/>
                      <a:pt x="46" y="8"/>
                      <a:pt x="45" y="8"/>
                    </a:cubicBezTo>
                    <a:cubicBezTo>
                      <a:pt x="44" y="8"/>
                      <a:pt x="44" y="9"/>
                      <a:pt x="43" y="8"/>
                    </a:cubicBezTo>
                    <a:cubicBezTo>
                      <a:pt x="42" y="8"/>
                      <a:pt x="42" y="8"/>
                      <a:pt x="42" y="7"/>
                    </a:cubicBezTo>
                    <a:cubicBezTo>
                      <a:pt x="41" y="7"/>
                      <a:pt x="41" y="7"/>
                      <a:pt x="41" y="7"/>
                    </a:cubicBezTo>
                    <a:cubicBezTo>
                      <a:pt x="41" y="6"/>
                      <a:pt x="40" y="7"/>
                      <a:pt x="40" y="7"/>
                    </a:cubicBezTo>
                    <a:cubicBezTo>
                      <a:pt x="39" y="7"/>
                      <a:pt x="39" y="6"/>
                      <a:pt x="38" y="6"/>
                    </a:cubicBezTo>
                    <a:cubicBezTo>
                      <a:pt x="38" y="6"/>
                      <a:pt x="38" y="6"/>
                      <a:pt x="37" y="6"/>
                    </a:cubicBezTo>
                    <a:cubicBezTo>
                      <a:pt x="37" y="6"/>
                      <a:pt x="36" y="5"/>
                      <a:pt x="36" y="5"/>
                    </a:cubicBezTo>
                    <a:cubicBezTo>
                      <a:pt x="35" y="5"/>
                      <a:pt x="35" y="5"/>
                      <a:pt x="34" y="5"/>
                    </a:cubicBezTo>
                    <a:cubicBezTo>
                      <a:pt x="33" y="6"/>
                      <a:pt x="33" y="6"/>
                      <a:pt x="32" y="6"/>
                    </a:cubicBezTo>
                    <a:cubicBezTo>
                      <a:pt x="32" y="6"/>
                      <a:pt x="31" y="7"/>
                      <a:pt x="30" y="6"/>
                    </a:cubicBezTo>
                    <a:cubicBezTo>
                      <a:pt x="30" y="6"/>
                      <a:pt x="30" y="6"/>
                      <a:pt x="30" y="6"/>
                    </a:cubicBezTo>
                    <a:cubicBezTo>
                      <a:pt x="29" y="5"/>
                      <a:pt x="29" y="6"/>
                      <a:pt x="28" y="5"/>
                    </a:cubicBezTo>
                    <a:cubicBezTo>
                      <a:pt x="28" y="5"/>
                      <a:pt x="28" y="5"/>
                      <a:pt x="28" y="5"/>
                    </a:cubicBezTo>
                    <a:cubicBezTo>
                      <a:pt x="28" y="4"/>
                      <a:pt x="27" y="4"/>
                      <a:pt x="27" y="4"/>
                    </a:cubicBezTo>
                    <a:cubicBezTo>
                      <a:pt x="26" y="3"/>
                      <a:pt x="26" y="3"/>
                      <a:pt x="26" y="3"/>
                    </a:cubicBezTo>
                    <a:cubicBezTo>
                      <a:pt x="25" y="3"/>
                      <a:pt x="25" y="3"/>
                      <a:pt x="24" y="3"/>
                    </a:cubicBezTo>
                    <a:cubicBezTo>
                      <a:pt x="24" y="3"/>
                      <a:pt x="23" y="2"/>
                      <a:pt x="22" y="2"/>
                    </a:cubicBezTo>
                    <a:cubicBezTo>
                      <a:pt x="22" y="2"/>
                      <a:pt x="21" y="2"/>
                      <a:pt x="21" y="1"/>
                    </a:cubicBezTo>
                    <a:cubicBezTo>
                      <a:pt x="20" y="1"/>
                      <a:pt x="20" y="1"/>
                      <a:pt x="20" y="1"/>
                    </a:cubicBezTo>
                    <a:cubicBezTo>
                      <a:pt x="20" y="0"/>
                      <a:pt x="19" y="1"/>
                      <a:pt x="19" y="1"/>
                    </a:cubicBezTo>
                    <a:cubicBezTo>
                      <a:pt x="19" y="1"/>
                      <a:pt x="19" y="1"/>
                      <a:pt x="18" y="1"/>
                    </a:cubicBezTo>
                    <a:cubicBezTo>
                      <a:pt x="18" y="1"/>
                      <a:pt x="17" y="2"/>
                      <a:pt x="17" y="2"/>
                    </a:cubicBezTo>
                    <a:cubicBezTo>
                      <a:pt x="17" y="2"/>
                      <a:pt x="17" y="3"/>
                      <a:pt x="17" y="3"/>
                    </a:cubicBezTo>
                    <a:cubicBezTo>
                      <a:pt x="18" y="4"/>
                      <a:pt x="18" y="4"/>
                      <a:pt x="18" y="4"/>
                    </a:cubicBezTo>
                    <a:cubicBezTo>
                      <a:pt x="19" y="5"/>
                      <a:pt x="19" y="5"/>
                      <a:pt x="19" y="5"/>
                    </a:cubicBezTo>
                    <a:cubicBezTo>
                      <a:pt x="19" y="5"/>
                      <a:pt x="19" y="5"/>
                      <a:pt x="19" y="6"/>
                    </a:cubicBezTo>
                    <a:cubicBezTo>
                      <a:pt x="19" y="6"/>
                      <a:pt x="19" y="6"/>
                      <a:pt x="19" y="7"/>
                    </a:cubicBezTo>
                    <a:cubicBezTo>
                      <a:pt x="19" y="7"/>
                      <a:pt x="18" y="7"/>
                      <a:pt x="18" y="7"/>
                    </a:cubicBezTo>
                    <a:cubicBezTo>
                      <a:pt x="17" y="7"/>
                      <a:pt x="17" y="7"/>
                      <a:pt x="17" y="7"/>
                    </a:cubicBezTo>
                    <a:cubicBezTo>
                      <a:pt x="16" y="7"/>
                      <a:pt x="16" y="7"/>
                      <a:pt x="16" y="7"/>
                    </a:cubicBezTo>
                    <a:cubicBezTo>
                      <a:pt x="15" y="7"/>
                      <a:pt x="15" y="6"/>
                      <a:pt x="14" y="6"/>
                    </a:cubicBezTo>
                    <a:cubicBezTo>
                      <a:pt x="13" y="6"/>
                      <a:pt x="13" y="7"/>
                      <a:pt x="12" y="7"/>
                    </a:cubicBezTo>
                    <a:cubicBezTo>
                      <a:pt x="12" y="6"/>
                      <a:pt x="12" y="6"/>
                      <a:pt x="11" y="6"/>
                    </a:cubicBezTo>
                    <a:cubicBezTo>
                      <a:pt x="11" y="6"/>
                      <a:pt x="11" y="5"/>
                      <a:pt x="10" y="5"/>
                    </a:cubicBezTo>
                    <a:cubicBezTo>
                      <a:pt x="10" y="5"/>
                      <a:pt x="9" y="5"/>
                      <a:pt x="9" y="5"/>
                    </a:cubicBezTo>
                    <a:cubicBezTo>
                      <a:pt x="8" y="5"/>
                      <a:pt x="8" y="5"/>
                      <a:pt x="8" y="5"/>
                    </a:cubicBezTo>
                    <a:cubicBezTo>
                      <a:pt x="7" y="5"/>
                      <a:pt x="7" y="5"/>
                      <a:pt x="7" y="4"/>
                    </a:cubicBezTo>
                    <a:cubicBezTo>
                      <a:pt x="8" y="4"/>
                      <a:pt x="8" y="4"/>
                      <a:pt x="8" y="4"/>
                    </a:cubicBezTo>
                    <a:cubicBezTo>
                      <a:pt x="8" y="3"/>
                      <a:pt x="8" y="3"/>
                      <a:pt x="7" y="3"/>
                    </a:cubicBezTo>
                    <a:cubicBezTo>
                      <a:pt x="7" y="3"/>
                      <a:pt x="7" y="4"/>
                      <a:pt x="6" y="4"/>
                    </a:cubicBezTo>
                    <a:cubicBezTo>
                      <a:pt x="6" y="5"/>
                      <a:pt x="5" y="5"/>
                      <a:pt x="5" y="5"/>
                    </a:cubicBezTo>
                    <a:cubicBezTo>
                      <a:pt x="4" y="5"/>
                      <a:pt x="4" y="5"/>
                      <a:pt x="3" y="5"/>
                    </a:cubicBezTo>
                    <a:cubicBezTo>
                      <a:pt x="3" y="6"/>
                      <a:pt x="3" y="6"/>
                      <a:pt x="2" y="6"/>
                    </a:cubicBezTo>
                    <a:cubicBezTo>
                      <a:pt x="2" y="6"/>
                      <a:pt x="2" y="6"/>
                      <a:pt x="1" y="7"/>
                    </a:cubicBezTo>
                    <a:cubicBezTo>
                      <a:pt x="1" y="7"/>
                      <a:pt x="0" y="8"/>
                      <a:pt x="0" y="8"/>
                    </a:cubicBezTo>
                    <a:cubicBezTo>
                      <a:pt x="0" y="8"/>
                      <a:pt x="0" y="8"/>
                      <a:pt x="0" y="8"/>
                    </a:cubicBezTo>
                    <a:cubicBezTo>
                      <a:pt x="0" y="9"/>
                      <a:pt x="0" y="9"/>
                      <a:pt x="0" y="9"/>
                    </a:cubicBezTo>
                    <a:cubicBezTo>
                      <a:pt x="0" y="10"/>
                      <a:pt x="1" y="9"/>
                      <a:pt x="1" y="10"/>
                    </a:cubicBezTo>
                    <a:cubicBezTo>
                      <a:pt x="2" y="10"/>
                      <a:pt x="2" y="11"/>
                      <a:pt x="2" y="11"/>
                    </a:cubicBezTo>
                    <a:cubicBezTo>
                      <a:pt x="2" y="12"/>
                      <a:pt x="2" y="12"/>
                      <a:pt x="3" y="13"/>
                    </a:cubicBezTo>
                    <a:cubicBezTo>
                      <a:pt x="3" y="13"/>
                      <a:pt x="3" y="13"/>
                      <a:pt x="4" y="14"/>
                    </a:cubicBezTo>
                    <a:cubicBezTo>
                      <a:pt x="4" y="14"/>
                      <a:pt x="5" y="13"/>
                      <a:pt x="5" y="13"/>
                    </a:cubicBezTo>
                    <a:cubicBezTo>
                      <a:pt x="6" y="13"/>
                      <a:pt x="6" y="14"/>
                      <a:pt x="7" y="14"/>
                    </a:cubicBezTo>
                    <a:cubicBezTo>
                      <a:pt x="7" y="15"/>
                      <a:pt x="8" y="15"/>
                      <a:pt x="8" y="15"/>
                    </a:cubicBezTo>
                    <a:cubicBezTo>
                      <a:pt x="8" y="16"/>
                      <a:pt x="8" y="16"/>
                      <a:pt x="8" y="16"/>
                    </a:cubicBezTo>
                    <a:cubicBezTo>
                      <a:pt x="8" y="16"/>
                      <a:pt x="8" y="16"/>
                      <a:pt x="8" y="16"/>
                    </a:cubicBezTo>
                    <a:cubicBezTo>
                      <a:pt x="9" y="16"/>
                      <a:pt x="8" y="17"/>
                      <a:pt x="9" y="17"/>
                    </a:cubicBezTo>
                    <a:cubicBezTo>
                      <a:pt x="9" y="18"/>
                      <a:pt x="9" y="18"/>
                      <a:pt x="9" y="18"/>
                    </a:cubicBezTo>
                    <a:cubicBezTo>
                      <a:pt x="10" y="19"/>
                      <a:pt x="10" y="18"/>
                      <a:pt x="11" y="18"/>
                    </a:cubicBezTo>
                    <a:cubicBezTo>
                      <a:pt x="12" y="18"/>
                      <a:pt x="12" y="18"/>
                      <a:pt x="13" y="18"/>
                    </a:cubicBezTo>
                    <a:cubicBezTo>
                      <a:pt x="13" y="18"/>
                      <a:pt x="14" y="18"/>
                      <a:pt x="14" y="19"/>
                    </a:cubicBezTo>
                    <a:cubicBezTo>
                      <a:pt x="15" y="19"/>
                      <a:pt x="15" y="19"/>
                      <a:pt x="15" y="20"/>
                    </a:cubicBezTo>
                    <a:cubicBezTo>
                      <a:pt x="16" y="20"/>
                      <a:pt x="16" y="20"/>
                      <a:pt x="16" y="20"/>
                    </a:cubicBezTo>
                    <a:cubicBezTo>
                      <a:pt x="17" y="21"/>
                      <a:pt x="17" y="21"/>
                      <a:pt x="18" y="21"/>
                    </a:cubicBezTo>
                    <a:cubicBezTo>
                      <a:pt x="18" y="22"/>
                      <a:pt x="18" y="22"/>
                      <a:pt x="19" y="22"/>
                    </a:cubicBezTo>
                    <a:cubicBezTo>
                      <a:pt x="20" y="22"/>
                      <a:pt x="20" y="22"/>
                      <a:pt x="20" y="23"/>
                    </a:cubicBezTo>
                    <a:cubicBezTo>
                      <a:pt x="21" y="23"/>
                      <a:pt x="21" y="23"/>
                      <a:pt x="22" y="24"/>
                    </a:cubicBezTo>
                    <a:cubicBezTo>
                      <a:pt x="22" y="24"/>
                      <a:pt x="22" y="24"/>
                      <a:pt x="22" y="25"/>
                    </a:cubicBezTo>
                    <a:cubicBezTo>
                      <a:pt x="23" y="25"/>
                      <a:pt x="23" y="26"/>
                      <a:pt x="24" y="26"/>
                    </a:cubicBezTo>
                    <a:cubicBezTo>
                      <a:pt x="25" y="27"/>
                      <a:pt x="25" y="27"/>
                      <a:pt x="25" y="27"/>
                    </a:cubicBezTo>
                    <a:cubicBezTo>
                      <a:pt x="26" y="28"/>
                      <a:pt x="26" y="28"/>
                      <a:pt x="26" y="28"/>
                    </a:cubicBezTo>
                    <a:cubicBezTo>
                      <a:pt x="27" y="28"/>
                      <a:pt x="28" y="28"/>
                      <a:pt x="29" y="28"/>
                    </a:cubicBezTo>
                    <a:cubicBezTo>
                      <a:pt x="30" y="28"/>
                      <a:pt x="30" y="28"/>
                      <a:pt x="31" y="28"/>
                    </a:cubicBezTo>
                    <a:cubicBezTo>
                      <a:pt x="32" y="28"/>
                      <a:pt x="32" y="28"/>
                      <a:pt x="33" y="28"/>
                    </a:cubicBezTo>
                    <a:cubicBezTo>
                      <a:pt x="34" y="28"/>
                      <a:pt x="34" y="28"/>
                      <a:pt x="35" y="28"/>
                    </a:cubicBezTo>
                    <a:cubicBezTo>
                      <a:pt x="35" y="28"/>
                      <a:pt x="36" y="28"/>
                      <a:pt x="36" y="28"/>
                    </a:cubicBezTo>
                    <a:cubicBezTo>
                      <a:pt x="37" y="28"/>
                      <a:pt x="37" y="28"/>
                      <a:pt x="37" y="28"/>
                    </a:cubicBezTo>
                    <a:cubicBezTo>
                      <a:pt x="38" y="28"/>
                      <a:pt x="38" y="28"/>
                      <a:pt x="39" y="29"/>
                    </a:cubicBezTo>
                    <a:cubicBezTo>
                      <a:pt x="39" y="29"/>
                      <a:pt x="39" y="29"/>
                      <a:pt x="40" y="29"/>
                    </a:cubicBezTo>
                    <a:cubicBezTo>
                      <a:pt x="40" y="29"/>
                      <a:pt x="40" y="29"/>
                      <a:pt x="41" y="29"/>
                    </a:cubicBezTo>
                    <a:cubicBezTo>
                      <a:pt x="41" y="29"/>
                      <a:pt x="41" y="29"/>
                      <a:pt x="42" y="30"/>
                    </a:cubicBezTo>
                    <a:cubicBezTo>
                      <a:pt x="42" y="30"/>
                      <a:pt x="42" y="30"/>
                      <a:pt x="43" y="30"/>
                    </a:cubicBezTo>
                    <a:cubicBezTo>
                      <a:pt x="43" y="30"/>
                      <a:pt x="44" y="30"/>
                      <a:pt x="44" y="30"/>
                    </a:cubicBezTo>
                    <a:cubicBezTo>
                      <a:pt x="45" y="30"/>
                      <a:pt x="45" y="30"/>
                      <a:pt x="45" y="30"/>
                    </a:cubicBezTo>
                    <a:cubicBezTo>
                      <a:pt x="45" y="30"/>
                      <a:pt x="46" y="30"/>
                      <a:pt x="46" y="30"/>
                    </a:cubicBezTo>
                    <a:cubicBezTo>
                      <a:pt x="46" y="30"/>
                      <a:pt x="46" y="31"/>
                      <a:pt x="46" y="31"/>
                    </a:cubicBezTo>
                    <a:cubicBezTo>
                      <a:pt x="47" y="31"/>
                      <a:pt x="47" y="31"/>
                      <a:pt x="47" y="31"/>
                    </a:cubicBezTo>
                    <a:cubicBezTo>
                      <a:pt x="48" y="31"/>
                      <a:pt x="48" y="30"/>
                      <a:pt x="48" y="30"/>
                    </a:cubicBezTo>
                    <a:cubicBezTo>
                      <a:pt x="49" y="30"/>
                      <a:pt x="49" y="30"/>
                      <a:pt x="49" y="29"/>
                    </a:cubicBezTo>
                    <a:cubicBezTo>
                      <a:pt x="50" y="29"/>
                      <a:pt x="50" y="29"/>
                      <a:pt x="50" y="29"/>
                    </a:cubicBezTo>
                    <a:cubicBezTo>
                      <a:pt x="50" y="29"/>
                      <a:pt x="51" y="29"/>
                      <a:pt x="51" y="29"/>
                    </a:cubicBezTo>
                    <a:cubicBezTo>
                      <a:pt x="51" y="28"/>
                      <a:pt x="52" y="29"/>
                      <a:pt x="52" y="29"/>
                    </a:cubicBezTo>
                    <a:cubicBezTo>
                      <a:pt x="52" y="29"/>
                      <a:pt x="53" y="29"/>
                      <a:pt x="53" y="29"/>
                    </a:cubicBezTo>
                    <a:cubicBezTo>
                      <a:pt x="54" y="28"/>
                      <a:pt x="54" y="28"/>
                      <a:pt x="55" y="28"/>
                    </a:cubicBezTo>
                    <a:cubicBezTo>
                      <a:pt x="55" y="28"/>
                      <a:pt x="56" y="29"/>
                      <a:pt x="56" y="2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308"/>
              <p:cNvSpPr>
                <a:spLocks/>
              </p:cNvSpPr>
              <p:nvPr/>
            </p:nvSpPr>
            <p:spPr bwMode="auto">
              <a:xfrm>
                <a:off x="5921376" y="1811339"/>
                <a:ext cx="204788" cy="139700"/>
              </a:xfrm>
              <a:custGeom>
                <a:avLst/>
                <a:gdLst>
                  <a:gd name="T0" fmla="*/ 18 w 19"/>
                  <a:gd name="T1" fmla="*/ 8 h 13"/>
                  <a:gd name="T2" fmla="*/ 16 w 19"/>
                  <a:gd name="T3" fmla="*/ 8 h 13"/>
                  <a:gd name="T4" fmla="*/ 15 w 19"/>
                  <a:gd name="T5" fmla="*/ 7 h 13"/>
                  <a:gd name="T6" fmla="*/ 15 w 19"/>
                  <a:gd name="T7" fmla="*/ 6 h 13"/>
                  <a:gd name="T8" fmla="*/ 14 w 19"/>
                  <a:gd name="T9" fmla="*/ 4 h 13"/>
                  <a:gd name="T10" fmla="*/ 14 w 19"/>
                  <a:gd name="T11" fmla="*/ 4 h 13"/>
                  <a:gd name="T12" fmla="*/ 13 w 19"/>
                  <a:gd name="T13" fmla="*/ 4 h 13"/>
                  <a:gd name="T14" fmla="*/ 11 w 19"/>
                  <a:gd name="T15" fmla="*/ 4 h 13"/>
                  <a:gd name="T16" fmla="*/ 10 w 19"/>
                  <a:gd name="T17" fmla="*/ 4 h 13"/>
                  <a:gd name="T18" fmla="*/ 8 w 19"/>
                  <a:gd name="T19" fmla="*/ 4 h 13"/>
                  <a:gd name="T20" fmla="*/ 7 w 19"/>
                  <a:gd name="T21" fmla="*/ 4 h 13"/>
                  <a:gd name="T22" fmla="*/ 6 w 19"/>
                  <a:gd name="T23" fmla="*/ 4 h 13"/>
                  <a:gd name="T24" fmla="*/ 5 w 19"/>
                  <a:gd name="T25" fmla="*/ 3 h 13"/>
                  <a:gd name="T26" fmla="*/ 5 w 19"/>
                  <a:gd name="T27" fmla="*/ 3 h 13"/>
                  <a:gd name="T28" fmla="*/ 5 w 19"/>
                  <a:gd name="T29" fmla="*/ 2 h 13"/>
                  <a:gd name="T30" fmla="*/ 6 w 19"/>
                  <a:gd name="T31" fmla="*/ 2 h 13"/>
                  <a:gd name="T32" fmla="*/ 6 w 19"/>
                  <a:gd name="T33" fmla="*/ 1 h 13"/>
                  <a:gd name="T34" fmla="*/ 5 w 19"/>
                  <a:gd name="T35" fmla="*/ 1 h 13"/>
                  <a:gd name="T36" fmla="*/ 4 w 19"/>
                  <a:gd name="T37" fmla="*/ 1 h 13"/>
                  <a:gd name="T38" fmla="*/ 3 w 19"/>
                  <a:gd name="T39" fmla="*/ 2 h 13"/>
                  <a:gd name="T40" fmla="*/ 3 w 19"/>
                  <a:gd name="T41" fmla="*/ 2 h 13"/>
                  <a:gd name="T42" fmla="*/ 3 w 19"/>
                  <a:gd name="T43" fmla="*/ 3 h 13"/>
                  <a:gd name="T44" fmla="*/ 2 w 19"/>
                  <a:gd name="T45" fmla="*/ 4 h 13"/>
                  <a:gd name="T46" fmla="*/ 1 w 19"/>
                  <a:gd name="T47" fmla="*/ 5 h 13"/>
                  <a:gd name="T48" fmla="*/ 0 w 19"/>
                  <a:gd name="T49" fmla="*/ 5 h 13"/>
                  <a:gd name="T50" fmla="*/ 0 w 19"/>
                  <a:gd name="T51" fmla="*/ 7 h 13"/>
                  <a:gd name="T52" fmla="*/ 1 w 19"/>
                  <a:gd name="T53" fmla="*/ 7 h 13"/>
                  <a:gd name="T54" fmla="*/ 2 w 19"/>
                  <a:gd name="T55" fmla="*/ 7 h 13"/>
                  <a:gd name="T56" fmla="*/ 2 w 19"/>
                  <a:gd name="T57" fmla="*/ 8 h 13"/>
                  <a:gd name="T58" fmla="*/ 2 w 19"/>
                  <a:gd name="T59" fmla="*/ 9 h 13"/>
                  <a:gd name="T60" fmla="*/ 2 w 19"/>
                  <a:gd name="T61" fmla="*/ 10 h 13"/>
                  <a:gd name="T62" fmla="*/ 2 w 19"/>
                  <a:gd name="T63" fmla="*/ 11 h 13"/>
                  <a:gd name="T64" fmla="*/ 3 w 19"/>
                  <a:gd name="T65" fmla="*/ 11 h 13"/>
                  <a:gd name="T66" fmla="*/ 3 w 19"/>
                  <a:gd name="T67" fmla="*/ 11 h 13"/>
                  <a:gd name="T68" fmla="*/ 4 w 19"/>
                  <a:gd name="T69" fmla="*/ 11 h 13"/>
                  <a:gd name="T70" fmla="*/ 5 w 19"/>
                  <a:gd name="T71" fmla="*/ 11 h 13"/>
                  <a:gd name="T72" fmla="*/ 6 w 19"/>
                  <a:gd name="T73" fmla="*/ 11 h 13"/>
                  <a:gd name="T74" fmla="*/ 7 w 19"/>
                  <a:gd name="T75" fmla="*/ 9 h 13"/>
                  <a:gd name="T76" fmla="*/ 7 w 19"/>
                  <a:gd name="T77" fmla="*/ 9 h 13"/>
                  <a:gd name="T78" fmla="*/ 7 w 19"/>
                  <a:gd name="T79" fmla="*/ 8 h 13"/>
                  <a:gd name="T80" fmla="*/ 8 w 19"/>
                  <a:gd name="T81" fmla="*/ 8 h 13"/>
                  <a:gd name="T82" fmla="*/ 9 w 19"/>
                  <a:gd name="T83" fmla="*/ 8 h 13"/>
                  <a:gd name="T84" fmla="*/ 9 w 19"/>
                  <a:gd name="T85" fmla="*/ 8 h 13"/>
                  <a:gd name="T86" fmla="*/ 10 w 19"/>
                  <a:gd name="T87" fmla="*/ 9 h 13"/>
                  <a:gd name="T88" fmla="*/ 11 w 19"/>
                  <a:gd name="T89" fmla="*/ 10 h 13"/>
                  <a:gd name="T90" fmla="*/ 11 w 19"/>
                  <a:gd name="T91" fmla="*/ 11 h 13"/>
                  <a:gd name="T92" fmla="*/ 11 w 19"/>
                  <a:gd name="T93" fmla="*/ 12 h 13"/>
                  <a:gd name="T94" fmla="*/ 13 w 19"/>
                  <a:gd name="T95" fmla="*/ 12 h 13"/>
                  <a:gd name="T96" fmla="*/ 14 w 19"/>
                  <a:gd name="T97" fmla="*/ 11 h 13"/>
                  <a:gd name="T98" fmla="*/ 15 w 19"/>
                  <a:gd name="T99" fmla="*/ 10 h 13"/>
                  <a:gd name="T100" fmla="*/ 16 w 19"/>
                  <a:gd name="T101" fmla="*/ 10 h 13"/>
                  <a:gd name="T102" fmla="*/ 16 w 19"/>
                  <a:gd name="T103" fmla="*/ 11 h 13"/>
                  <a:gd name="T104" fmla="*/ 17 w 19"/>
                  <a:gd name="T105" fmla="*/ 11 h 13"/>
                  <a:gd name="T106" fmla="*/ 18 w 19"/>
                  <a:gd name="T107" fmla="*/ 11 h 13"/>
                  <a:gd name="T108" fmla="*/ 19 w 19"/>
                  <a:gd name="T109" fmla="*/ 10 h 13"/>
                  <a:gd name="T110" fmla="*/ 19 w 19"/>
                  <a:gd name="T111" fmla="*/ 9 h 13"/>
                  <a:gd name="T112" fmla="*/ 18 w 19"/>
                  <a:gd name="T113"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 h="13">
                    <a:moveTo>
                      <a:pt x="18" y="8"/>
                    </a:moveTo>
                    <a:cubicBezTo>
                      <a:pt x="18" y="7"/>
                      <a:pt x="17" y="8"/>
                      <a:pt x="16" y="8"/>
                    </a:cubicBezTo>
                    <a:cubicBezTo>
                      <a:pt x="16" y="8"/>
                      <a:pt x="15" y="8"/>
                      <a:pt x="15" y="7"/>
                    </a:cubicBezTo>
                    <a:cubicBezTo>
                      <a:pt x="15" y="7"/>
                      <a:pt x="15" y="6"/>
                      <a:pt x="15" y="6"/>
                    </a:cubicBezTo>
                    <a:cubicBezTo>
                      <a:pt x="15" y="5"/>
                      <a:pt x="15" y="5"/>
                      <a:pt x="14" y="4"/>
                    </a:cubicBezTo>
                    <a:cubicBezTo>
                      <a:pt x="14" y="4"/>
                      <a:pt x="14" y="4"/>
                      <a:pt x="14" y="4"/>
                    </a:cubicBezTo>
                    <a:cubicBezTo>
                      <a:pt x="14" y="5"/>
                      <a:pt x="13" y="4"/>
                      <a:pt x="13" y="4"/>
                    </a:cubicBezTo>
                    <a:cubicBezTo>
                      <a:pt x="12" y="4"/>
                      <a:pt x="12" y="4"/>
                      <a:pt x="11" y="4"/>
                    </a:cubicBezTo>
                    <a:cubicBezTo>
                      <a:pt x="11" y="4"/>
                      <a:pt x="10" y="4"/>
                      <a:pt x="10" y="4"/>
                    </a:cubicBezTo>
                    <a:cubicBezTo>
                      <a:pt x="9" y="4"/>
                      <a:pt x="9" y="5"/>
                      <a:pt x="8" y="4"/>
                    </a:cubicBezTo>
                    <a:cubicBezTo>
                      <a:pt x="8" y="4"/>
                      <a:pt x="7" y="4"/>
                      <a:pt x="7" y="4"/>
                    </a:cubicBezTo>
                    <a:cubicBezTo>
                      <a:pt x="6" y="4"/>
                      <a:pt x="6" y="4"/>
                      <a:pt x="6" y="4"/>
                    </a:cubicBezTo>
                    <a:cubicBezTo>
                      <a:pt x="5" y="3"/>
                      <a:pt x="5" y="3"/>
                      <a:pt x="5" y="3"/>
                    </a:cubicBezTo>
                    <a:cubicBezTo>
                      <a:pt x="5" y="3"/>
                      <a:pt x="5" y="3"/>
                      <a:pt x="5" y="3"/>
                    </a:cubicBezTo>
                    <a:cubicBezTo>
                      <a:pt x="5" y="2"/>
                      <a:pt x="5" y="2"/>
                      <a:pt x="5" y="2"/>
                    </a:cubicBezTo>
                    <a:cubicBezTo>
                      <a:pt x="5" y="2"/>
                      <a:pt x="5" y="2"/>
                      <a:pt x="6" y="2"/>
                    </a:cubicBezTo>
                    <a:cubicBezTo>
                      <a:pt x="6" y="1"/>
                      <a:pt x="6" y="1"/>
                      <a:pt x="6" y="1"/>
                    </a:cubicBezTo>
                    <a:cubicBezTo>
                      <a:pt x="5" y="1"/>
                      <a:pt x="5" y="1"/>
                      <a:pt x="5" y="1"/>
                    </a:cubicBezTo>
                    <a:cubicBezTo>
                      <a:pt x="4" y="0"/>
                      <a:pt x="4" y="1"/>
                      <a:pt x="4" y="1"/>
                    </a:cubicBezTo>
                    <a:cubicBezTo>
                      <a:pt x="3" y="1"/>
                      <a:pt x="3" y="1"/>
                      <a:pt x="3" y="2"/>
                    </a:cubicBezTo>
                    <a:cubicBezTo>
                      <a:pt x="3" y="2"/>
                      <a:pt x="3" y="2"/>
                      <a:pt x="3" y="2"/>
                    </a:cubicBezTo>
                    <a:cubicBezTo>
                      <a:pt x="3" y="3"/>
                      <a:pt x="3" y="3"/>
                      <a:pt x="3" y="3"/>
                    </a:cubicBezTo>
                    <a:cubicBezTo>
                      <a:pt x="3" y="3"/>
                      <a:pt x="2" y="3"/>
                      <a:pt x="2" y="4"/>
                    </a:cubicBezTo>
                    <a:cubicBezTo>
                      <a:pt x="1" y="4"/>
                      <a:pt x="1" y="4"/>
                      <a:pt x="1" y="5"/>
                    </a:cubicBezTo>
                    <a:cubicBezTo>
                      <a:pt x="1" y="5"/>
                      <a:pt x="0" y="5"/>
                      <a:pt x="0" y="5"/>
                    </a:cubicBezTo>
                    <a:cubicBezTo>
                      <a:pt x="0" y="6"/>
                      <a:pt x="0" y="6"/>
                      <a:pt x="0" y="7"/>
                    </a:cubicBezTo>
                    <a:cubicBezTo>
                      <a:pt x="1" y="7"/>
                      <a:pt x="1" y="7"/>
                      <a:pt x="1" y="7"/>
                    </a:cubicBezTo>
                    <a:cubicBezTo>
                      <a:pt x="2" y="7"/>
                      <a:pt x="2" y="7"/>
                      <a:pt x="2" y="7"/>
                    </a:cubicBezTo>
                    <a:cubicBezTo>
                      <a:pt x="2" y="7"/>
                      <a:pt x="2" y="8"/>
                      <a:pt x="2" y="8"/>
                    </a:cubicBezTo>
                    <a:cubicBezTo>
                      <a:pt x="3" y="8"/>
                      <a:pt x="3" y="9"/>
                      <a:pt x="2" y="9"/>
                    </a:cubicBezTo>
                    <a:cubicBezTo>
                      <a:pt x="2" y="9"/>
                      <a:pt x="2" y="9"/>
                      <a:pt x="2" y="10"/>
                    </a:cubicBezTo>
                    <a:cubicBezTo>
                      <a:pt x="2" y="10"/>
                      <a:pt x="2" y="10"/>
                      <a:pt x="2" y="11"/>
                    </a:cubicBezTo>
                    <a:cubicBezTo>
                      <a:pt x="2" y="11"/>
                      <a:pt x="2" y="11"/>
                      <a:pt x="3" y="11"/>
                    </a:cubicBezTo>
                    <a:cubicBezTo>
                      <a:pt x="3" y="11"/>
                      <a:pt x="3" y="11"/>
                      <a:pt x="3" y="11"/>
                    </a:cubicBezTo>
                    <a:cubicBezTo>
                      <a:pt x="3" y="11"/>
                      <a:pt x="4" y="11"/>
                      <a:pt x="4" y="11"/>
                    </a:cubicBezTo>
                    <a:cubicBezTo>
                      <a:pt x="4" y="11"/>
                      <a:pt x="4" y="11"/>
                      <a:pt x="5" y="11"/>
                    </a:cubicBezTo>
                    <a:cubicBezTo>
                      <a:pt x="5" y="11"/>
                      <a:pt x="5" y="11"/>
                      <a:pt x="6" y="11"/>
                    </a:cubicBezTo>
                    <a:cubicBezTo>
                      <a:pt x="6" y="10"/>
                      <a:pt x="7" y="10"/>
                      <a:pt x="7" y="9"/>
                    </a:cubicBezTo>
                    <a:cubicBezTo>
                      <a:pt x="7" y="9"/>
                      <a:pt x="7" y="9"/>
                      <a:pt x="7" y="9"/>
                    </a:cubicBezTo>
                    <a:cubicBezTo>
                      <a:pt x="7" y="8"/>
                      <a:pt x="7" y="8"/>
                      <a:pt x="7" y="8"/>
                    </a:cubicBezTo>
                    <a:cubicBezTo>
                      <a:pt x="7" y="8"/>
                      <a:pt x="7" y="8"/>
                      <a:pt x="8" y="8"/>
                    </a:cubicBezTo>
                    <a:cubicBezTo>
                      <a:pt x="8" y="8"/>
                      <a:pt x="8" y="8"/>
                      <a:pt x="9" y="8"/>
                    </a:cubicBezTo>
                    <a:cubicBezTo>
                      <a:pt x="9" y="8"/>
                      <a:pt x="9" y="8"/>
                      <a:pt x="9" y="8"/>
                    </a:cubicBezTo>
                    <a:cubicBezTo>
                      <a:pt x="10" y="9"/>
                      <a:pt x="10" y="9"/>
                      <a:pt x="10" y="9"/>
                    </a:cubicBezTo>
                    <a:cubicBezTo>
                      <a:pt x="10" y="9"/>
                      <a:pt x="10" y="9"/>
                      <a:pt x="11" y="10"/>
                    </a:cubicBezTo>
                    <a:cubicBezTo>
                      <a:pt x="11" y="10"/>
                      <a:pt x="10" y="11"/>
                      <a:pt x="11" y="11"/>
                    </a:cubicBezTo>
                    <a:cubicBezTo>
                      <a:pt x="11" y="12"/>
                      <a:pt x="11" y="12"/>
                      <a:pt x="11" y="12"/>
                    </a:cubicBezTo>
                    <a:cubicBezTo>
                      <a:pt x="12" y="13"/>
                      <a:pt x="12" y="12"/>
                      <a:pt x="13" y="12"/>
                    </a:cubicBezTo>
                    <a:cubicBezTo>
                      <a:pt x="13" y="12"/>
                      <a:pt x="13" y="11"/>
                      <a:pt x="14" y="11"/>
                    </a:cubicBezTo>
                    <a:cubicBezTo>
                      <a:pt x="14" y="11"/>
                      <a:pt x="14" y="10"/>
                      <a:pt x="15" y="10"/>
                    </a:cubicBezTo>
                    <a:cubicBezTo>
                      <a:pt x="15" y="10"/>
                      <a:pt x="15" y="10"/>
                      <a:pt x="16" y="10"/>
                    </a:cubicBezTo>
                    <a:cubicBezTo>
                      <a:pt x="16" y="10"/>
                      <a:pt x="16" y="10"/>
                      <a:pt x="16" y="11"/>
                    </a:cubicBezTo>
                    <a:cubicBezTo>
                      <a:pt x="16" y="11"/>
                      <a:pt x="17" y="11"/>
                      <a:pt x="17" y="11"/>
                    </a:cubicBezTo>
                    <a:cubicBezTo>
                      <a:pt x="18" y="11"/>
                      <a:pt x="18" y="11"/>
                      <a:pt x="18" y="11"/>
                    </a:cubicBezTo>
                    <a:cubicBezTo>
                      <a:pt x="19" y="11"/>
                      <a:pt x="19" y="11"/>
                      <a:pt x="19" y="10"/>
                    </a:cubicBezTo>
                    <a:cubicBezTo>
                      <a:pt x="19" y="10"/>
                      <a:pt x="19" y="9"/>
                      <a:pt x="19" y="9"/>
                    </a:cubicBezTo>
                    <a:cubicBezTo>
                      <a:pt x="19" y="8"/>
                      <a:pt x="19" y="8"/>
                      <a:pt x="18" y="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309"/>
              <p:cNvSpPr>
                <a:spLocks/>
              </p:cNvSpPr>
              <p:nvPr/>
            </p:nvSpPr>
            <p:spPr bwMode="auto">
              <a:xfrm>
                <a:off x="6546851" y="2265364"/>
                <a:ext cx="141288" cy="184150"/>
              </a:xfrm>
              <a:custGeom>
                <a:avLst/>
                <a:gdLst>
                  <a:gd name="T0" fmla="*/ 12 w 13"/>
                  <a:gd name="T1" fmla="*/ 10 h 17"/>
                  <a:gd name="T2" fmla="*/ 11 w 13"/>
                  <a:gd name="T3" fmla="*/ 8 h 17"/>
                  <a:gd name="T4" fmla="*/ 10 w 13"/>
                  <a:gd name="T5" fmla="*/ 9 h 17"/>
                  <a:gd name="T6" fmla="*/ 9 w 13"/>
                  <a:gd name="T7" fmla="*/ 8 h 17"/>
                  <a:gd name="T8" fmla="*/ 9 w 13"/>
                  <a:gd name="T9" fmla="*/ 7 h 17"/>
                  <a:gd name="T10" fmla="*/ 11 w 13"/>
                  <a:gd name="T11" fmla="*/ 6 h 17"/>
                  <a:gd name="T12" fmla="*/ 11 w 13"/>
                  <a:gd name="T13" fmla="*/ 5 h 17"/>
                  <a:gd name="T14" fmla="*/ 10 w 13"/>
                  <a:gd name="T15" fmla="*/ 4 h 17"/>
                  <a:gd name="T16" fmla="*/ 6 w 13"/>
                  <a:gd name="T17" fmla="*/ 4 h 17"/>
                  <a:gd name="T18" fmla="*/ 4 w 13"/>
                  <a:gd name="T19" fmla="*/ 3 h 17"/>
                  <a:gd name="T20" fmla="*/ 4 w 13"/>
                  <a:gd name="T21" fmla="*/ 1 h 17"/>
                  <a:gd name="T22" fmla="*/ 3 w 13"/>
                  <a:gd name="T23" fmla="*/ 1 h 17"/>
                  <a:gd name="T24" fmla="*/ 1 w 13"/>
                  <a:gd name="T25" fmla="*/ 0 h 17"/>
                  <a:gd name="T26" fmla="*/ 1 w 13"/>
                  <a:gd name="T27" fmla="*/ 2 h 17"/>
                  <a:gd name="T28" fmla="*/ 2 w 13"/>
                  <a:gd name="T29" fmla="*/ 3 h 17"/>
                  <a:gd name="T30" fmla="*/ 2 w 13"/>
                  <a:gd name="T31" fmla="*/ 4 h 17"/>
                  <a:gd name="T32" fmla="*/ 1 w 13"/>
                  <a:gd name="T33" fmla="*/ 5 h 17"/>
                  <a:gd name="T34" fmla="*/ 2 w 13"/>
                  <a:gd name="T35" fmla="*/ 6 h 17"/>
                  <a:gd name="T36" fmla="*/ 2 w 13"/>
                  <a:gd name="T37" fmla="*/ 8 h 17"/>
                  <a:gd name="T38" fmla="*/ 3 w 13"/>
                  <a:gd name="T39" fmla="*/ 9 h 17"/>
                  <a:gd name="T40" fmla="*/ 4 w 13"/>
                  <a:gd name="T41" fmla="*/ 12 h 17"/>
                  <a:gd name="T42" fmla="*/ 3 w 13"/>
                  <a:gd name="T43" fmla="*/ 14 h 17"/>
                  <a:gd name="T44" fmla="*/ 5 w 13"/>
                  <a:gd name="T45" fmla="*/ 13 h 17"/>
                  <a:gd name="T46" fmla="*/ 6 w 13"/>
                  <a:gd name="T47" fmla="*/ 13 h 17"/>
                  <a:gd name="T48" fmla="*/ 8 w 13"/>
                  <a:gd name="T49" fmla="*/ 12 h 17"/>
                  <a:gd name="T50" fmla="*/ 8 w 13"/>
                  <a:gd name="T51" fmla="*/ 11 h 17"/>
                  <a:gd name="T52" fmla="*/ 9 w 13"/>
                  <a:gd name="T53" fmla="*/ 10 h 17"/>
                  <a:gd name="T54" fmla="*/ 10 w 13"/>
                  <a:gd name="T55" fmla="*/ 12 h 17"/>
                  <a:gd name="T56" fmla="*/ 11 w 13"/>
                  <a:gd name="T57" fmla="*/ 15 h 17"/>
                  <a:gd name="T58" fmla="*/ 12 w 13"/>
                  <a:gd name="T59" fmla="*/ 17 h 17"/>
                  <a:gd name="T60" fmla="*/ 13 w 13"/>
                  <a:gd name="T61" fmla="*/ 16 h 17"/>
                  <a:gd name="T62" fmla="*/ 13 w 13"/>
                  <a:gd name="T63" fmla="*/ 13 h 17"/>
                  <a:gd name="T64" fmla="*/ 13 w 13"/>
                  <a:gd name="T6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7">
                    <a:moveTo>
                      <a:pt x="13" y="11"/>
                    </a:moveTo>
                    <a:cubicBezTo>
                      <a:pt x="12" y="10"/>
                      <a:pt x="12" y="11"/>
                      <a:pt x="12" y="10"/>
                    </a:cubicBezTo>
                    <a:cubicBezTo>
                      <a:pt x="11" y="10"/>
                      <a:pt x="12" y="10"/>
                      <a:pt x="12" y="9"/>
                    </a:cubicBezTo>
                    <a:cubicBezTo>
                      <a:pt x="12" y="9"/>
                      <a:pt x="12" y="8"/>
                      <a:pt x="11" y="8"/>
                    </a:cubicBezTo>
                    <a:cubicBezTo>
                      <a:pt x="11" y="8"/>
                      <a:pt x="11" y="8"/>
                      <a:pt x="11" y="8"/>
                    </a:cubicBezTo>
                    <a:cubicBezTo>
                      <a:pt x="10" y="8"/>
                      <a:pt x="11" y="9"/>
                      <a:pt x="10" y="9"/>
                    </a:cubicBezTo>
                    <a:cubicBezTo>
                      <a:pt x="10" y="10"/>
                      <a:pt x="10" y="10"/>
                      <a:pt x="10" y="9"/>
                    </a:cubicBezTo>
                    <a:cubicBezTo>
                      <a:pt x="9" y="9"/>
                      <a:pt x="9" y="9"/>
                      <a:pt x="9" y="8"/>
                    </a:cubicBezTo>
                    <a:cubicBezTo>
                      <a:pt x="9" y="8"/>
                      <a:pt x="9" y="8"/>
                      <a:pt x="9" y="8"/>
                    </a:cubicBezTo>
                    <a:cubicBezTo>
                      <a:pt x="9" y="7"/>
                      <a:pt x="9" y="7"/>
                      <a:pt x="9" y="7"/>
                    </a:cubicBezTo>
                    <a:cubicBezTo>
                      <a:pt x="9" y="7"/>
                      <a:pt x="9" y="7"/>
                      <a:pt x="10" y="6"/>
                    </a:cubicBezTo>
                    <a:cubicBezTo>
                      <a:pt x="10" y="6"/>
                      <a:pt x="10" y="6"/>
                      <a:pt x="11" y="6"/>
                    </a:cubicBezTo>
                    <a:cubicBezTo>
                      <a:pt x="11" y="6"/>
                      <a:pt x="10" y="5"/>
                      <a:pt x="11" y="5"/>
                    </a:cubicBezTo>
                    <a:cubicBezTo>
                      <a:pt x="11" y="5"/>
                      <a:pt x="11" y="5"/>
                      <a:pt x="11" y="5"/>
                    </a:cubicBezTo>
                    <a:cubicBezTo>
                      <a:pt x="11" y="4"/>
                      <a:pt x="11" y="4"/>
                      <a:pt x="11" y="4"/>
                    </a:cubicBezTo>
                    <a:cubicBezTo>
                      <a:pt x="11" y="3"/>
                      <a:pt x="10" y="4"/>
                      <a:pt x="10" y="4"/>
                    </a:cubicBezTo>
                    <a:cubicBezTo>
                      <a:pt x="9" y="4"/>
                      <a:pt x="9" y="4"/>
                      <a:pt x="8" y="4"/>
                    </a:cubicBezTo>
                    <a:cubicBezTo>
                      <a:pt x="7" y="4"/>
                      <a:pt x="7" y="4"/>
                      <a:pt x="6" y="4"/>
                    </a:cubicBezTo>
                    <a:cubicBezTo>
                      <a:pt x="5" y="4"/>
                      <a:pt x="5" y="4"/>
                      <a:pt x="5" y="4"/>
                    </a:cubicBezTo>
                    <a:cubicBezTo>
                      <a:pt x="4" y="3"/>
                      <a:pt x="4" y="3"/>
                      <a:pt x="4" y="3"/>
                    </a:cubicBezTo>
                    <a:cubicBezTo>
                      <a:pt x="4" y="2"/>
                      <a:pt x="5" y="2"/>
                      <a:pt x="4" y="1"/>
                    </a:cubicBezTo>
                    <a:cubicBezTo>
                      <a:pt x="4" y="1"/>
                      <a:pt x="4" y="1"/>
                      <a:pt x="4" y="1"/>
                    </a:cubicBezTo>
                    <a:cubicBezTo>
                      <a:pt x="3" y="1"/>
                      <a:pt x="3" y="1"/>
                      <a:pt x="3" y="1"/>
                    </a:cubicBezTo>
                    <a:cubicBezTo>
                      <a:pt x="3" y="1"/>
                      <a:pt x="3" y="1"/>
                      <a:pt x="3" y="1"/>
                    </a:cubicBezTo>
                    <a:cubicBezTo>
                      <a:pt x="2" y="0"/>
                      <a:pt x="2" y="0"/>
                      <a:pt x="2" y="0"/>
                    </a:cubicBezTo>
                    <a:cubicBezTo>
                      <a:pt x="1" y="0"/>
                      <a:pt x="1" y="0"/>
                      <a:pt x="1" y="0"/>
                    </a:cubicBezTo>
                    <a:cubicBezTo>
                      <a:pt x="1" y="0"/>
                      <a:pt x="0" y="1"/>
                      <a:pt x="0" y="1"/>
                    </a:cubicBezTo>
                    <a:cubicBezTo>
                      <a:pt x="0" y="1"/>
                      <a:pt x="1" y="2"/>
                      <a:pt x="1" y="2"/>
                    </a:cubicBezTo>
                    <a:cubicBezTo>
                      <a:pt x="1" y="2"/>
                      <a:pt x="1" y="2"/>
                      <a:pt x="1" y="2"/>
                    </a:cubicBezTo>
                    <a:cubicBezTo>
                      <a:pt x="2" y="2"/>
                      <a:pt x="2" y="3"/>
                      <a:pt x="2" y="3"/>
                    </a:cubicBezTo>
                    <a:cubicBezTo>
                      <a:pt x="2" y="3"/>
                      <a:pt x="3" y="3"/>
                      <a:pt x="3" y="3"/>
                    </a:cubicBezTo>
                    <a:cubicBezTo>
                      <a:pt x="3" y="3"/>
                      <a:pt x="3" y="4"/>
                      <a:pt x="2" y="4"/>
                    </a:cubicBezTo>
                    <a:cubicBezTo>
                      <a:pt x="2" y="4"/>
                      <a:pt x="2" y="4"/>
                      <a:pt x="1" y="4"/>
                    </a:cubicBezTo>
                    <a:cubicBezTo>
                      <a:pt x="1" y="4"/>
                      <a:pt x="1" y="5"/>
                      <a:pt x="1" y="5"/>
                    </a:cubicBezTo>
                    <a:cubicBezTo>
                      <a:pt x="1" y="5"/>
                      <a:pt x="1" y="6"/>
                      <a:pt x="1" y="6"/>
                    </a:cubicBezTo>
                    <a:cubicBezTo>
                      <a:pt x="1" y="6"/>
                      <a:pt x="2" y="6"/>
                      <a:pt x="2" y="6"/>
                    </a:cubicBezTo>
                    <a:cubicBezTo>
                      <a:pt x="2" y="6"/>
                      <a:pt x="3" y="7"/>
                      <a:pt x="3" y="7"/>
                    </a:cubicBezTo>
                    <a:cubicBezTo>
                      <a:pt x="3" y="7"/>
                      <a:pt x="2" y="7"/>
                      <a:pt x="2" y="8"/>
                    </a:cubicBezTo>
                    <a:cubicBezTo>
                      <a:pt x="2" y="8"/>
                      <a:pt x="2" y="8"/>
                      <a:pt x="3" y="8"/>
                    </a:cubicBezTo>
                    <a:cubicBezTo>
                      <a:pt x="3" y="9"/>
                      <a:pt x="3" y="9"/>
                      <a:pt x="3" y="9"/>
                    </a:cubicBezTo>
                    <a:cubicBezTo>
                      <a:pt x="4" y="10"/>
                      <a:pt x="4" y="10"/>
                      <a:pt x="4" y="11"/>
                    </a:cubicBezTo>
                    <a:cubicBezTo>
                      <a:pt x="4" y="11"/>
                      <a:pt x="4" y="11"/>
                      <a:pt x="4" y="12"/>
                    </a:cubicBezTo>
                    <a:cubicBezTo>
                      <a:pt x="4" y="12"/>
                      <a:pt x="4" y="13"/>
                      <a:pt x="4" y="13"/>
                    </a:cubicBezTo>
                    <a:cubicBezTo>
                      <a:pt x="3" y="14"/>
                      <a:pt x="3" y="14"/>
                      <a:pt x="3" y="14"/>
                    </a:cubicBezTo>
                    <a:cubicBezTo>
                      <a:pt x="4" y="14"/>
                      <a:pt x="4" y="14"/>
                      <a:pt x="4" y="14"/>
                    </a:cubicBezTo>
                    <a:cubicBezTo>
                      <a:pt x="5" y="14"/>
                      <a:pt x="5" y="14"/>
                      <a:pt x="5" y="13"/>
                    </a:cubicBezTo>
                    <a:cubicBezTo>
                      <a:pt x="6" y="13"/>
                      <a:pt x="6" y="13"/>
                      <a:pt x="6" y="13"/>
                    </a:cubicBezTo>
                    <a:cubicBezTo>
                      <a:pt x="6" y="13"/>
                      <a:pt x="6" y="13"/>
                      <a:pt x="6" y="13"/>
                    </a:cubicBezTo>
                    <a:cubicBezTo>
                      <a:pt x="7" y="13"/>
                      <a:pt x="7" y="13"/>
                      <a:pt x="7" y="13"/>
                    </a:cubicBezTo>
                    <a:cubicBezTo>
                      <a:pt x="7" y="13"/>
                      <a:pt x="7" y="12"/>
                      <a:pt x="8" y="12"/>
                    </a:cubicBezTo>
                    <a:cubicBezTo>
                      <a:pt x="8" y="12"/>
                      <a:pt x="8" y="12"/>
                      <a:pt x="8" y="12"/>
                    </a:cubicBezTo>
                    <a:cubicBezTo>
                      <a:pt x="9" y="12"/>
                      <a:pt x="8" y="12"/>
                      <a:pt x="8" y="11"/>
                    </a:cubicBezTo>
                    <a:cubicBezTo>
                      <a:pt x="9" y="11"/>
                      <a:pt x="8" y="11"/>
                      <a:pt x="9" y="10"/>
                    </a:cubicBezTo>
                    <a:cubicBezTo>
                      <a:pt x="9" y="10"/>
                      <a:pt x="9" y="10"/>
                      <a:pt x="9" y="10"/>
                    </a:cubicBezTo>
                    <a:cubicBezTo>
                      <a:pt x="10" y="10"/>
                      <a:pt x="10" y="11"/>
                      <a:pt x="10" y="11"/>
                    </a:cubicBezTo>
                    <a:cubicBezTo>
                      <a:pt x="10" y="11"/>
                      <a:pt x="10" y="12"/>
                      <a:pt x="10" y="12"/>
                    </a:cubicBezTo>
                    <a:cubicBezTo>
                      <a:pt x="11" y="12"/>
                      <a:pt x="11" y="12"/>
                      <a:pt x="11" y="13"/>
                    </a:cubicBezTo>
                    <a:cubicBezTo>
                      <a:pt x="11" y="14"/>
                      <a:pt x="11" y="14"/>
                      <a:pt x="11" y="15"/>
                    </a:cubicBezTo>
                    <a:cubicBezTo>
                      <a:pt x="11" y="16"/>
                      <a:pt x="11" y="16"/>
                      <a:pt x="11" y="17"/>
                    </a:cubicBezTo>
                    <a:cubicBezTo>
                      <a:pt x="11" y="17"/>
                      <a:pt x="12" y="17"/>
                      <a:pt x="12" y="17"/>
                    </a:cubicBezTo>
                    <a:cubicBezTo>
                      <a:pt x="12" y="17"/>
                      <a:pt x="12" y="17"/>
                      <a:pt x="12" y="17"/>
                    </a:cubicBezTo>
                    <a:cubicBezTo>
                      <a:pt x="12" y="17"/>
                      <a:pt x="12" y="16"/>
                      <a:pt x="13" y="16"/>
                    </a:cubicBezTo>
                    <a:cubicBezTo>
                      <a:pt x="13" y="15"/>
                      <a:pt x="13" y="15"/>
                      <a:pt x="13" y="14"/>
                    </a:cubicBezTo>
                    <a:cubicBezTo>
                      <a:pt x="13" y="14"/>
                      <a:pt x="13" y="13"/>
                      <a:pt x="13" y="13"/>
                    </a:cubicBezTo>
                    <a:cubicBezTo>
                      <a:pt x="13" y="12"/>
                      <a:pt x="13" y="12"/>
                      <a:pt x="13" y="12"/>
                    </a:cubicBezTo>
                    <a:cubicBezTo>
                      <a:pt x="13" y="11"/>
                      <a:pt x="13" y="11"/>
                      <a:pt x="13" y="1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10"/>
              <p:cNvSpPr>
                <a:spLocks/>
              </p:cNvSpPr>
              <p:nvPr/>
            </p:nvSpPr>
            <p:spPr bwMode="auto">
              <a:xfrm>
                <a:off x="7486651" y="2038351"/>
                <a:ext cx="22225" cy="11113"/>
              </a:xfrm>
              <a:custGeom>
                <a:avLst/>
                <a:gdLst>
                  <a:gd name="T0" fmla="*/ 2 w 2"/>
                  <a:gd name="T1" fmla="*/ 1 h 1"/>
                  <a:gd name="T2" fmla="*/ 2 w 2"/>
                  <a:gd name="T3" fmla="*/ 0 h 1"/>
                  <a:gd name="T4" fmla="*/ 1 w 2"/>
                  <a:gd name="T5" fmla="*/ 0 h 1"/>
                  <a:gd name="T6" fmla="*/ 1 w 2"/>
                  <a:gd name="T7" fmla="*/ 1 h 1"/>
                  <a:gd name="T8" fmla="*/ 0 w 2"/>
                  <a:gd name="T9" fmla="*/ 1 h 1"/>
                  <a:gd name="T10" fmla="*/ 1 w 2"/>
                  <a:gd name="T11" fmla="*/ 1 h 1"/>
                  <a:gd name="T12" fmla="*/ 2 w 2"/>
                  <a:gd name="T13" fmla="*/ 1 h 1"/>
                  <a:gd name="T14" fmla="*/ 2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1"/>
                    </a:moveTo>
                    <a:cubicBezTo>
                      <a:pt x="2" y="1"/>
                      <a:pt x="2" y="1"/>
                      <a:pt x="2" y="0"/>
                    </a:cubicBezTo>
                    <a:cubicBezTo>
                      <a:pt x="2" y="0"/>
                      <a:pt x="1" y="0"/>
                      <a:pt x="1" y="0"/>
                    </a:cubicBezTo>
                    <a:cubicBezTo>
                      <a:pt x="1" y="0"/>
                      <a:pt x="1" y="0"/>
                      <a:pt x="1" y="1"/>
                    </a:cubicBezTo>
                    <a:cubicBezTo>
                      <a:pt x="0" y="1"/>
                      <a:pt x="0" y="1"/>
                      <a:pt x="0" y="1"/>
                    </a:cubicBezTo>
                    <a:cubicBezTo>
                      <a:pt x="1" y="1"/>
                      <a:pt x="1" y="1"/>
                      <a:pt x="1" y="1"/>
                    </a:cubicBezTo>
                    <a:cubicBezTo>
                      <a:pt x="1" y="1"/>
                      <a:pt x="1" y="1"/>
                      <a:pt x="2" y="1"/>
                    </a:cubicBezTo>
                    <a:cubicBezTo>
                      <a:pt x="2" y="1"/>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311"/>
              <p:cNvSpPr>
                <a:spLocks/>
              </p:cNvSpPr>
              <p:nvPr/>
            </p:nvSpPr>
            <p:spPr bwMode="auto">
              <a:xfrm>
                <a:off x="7432676" y="1876426"/>
                <a:ext cx="119063" cy="161925"/>
              </a:xfrm>
              <a:custGeom>
                <a:avLst/>
                <a:gdLst>
                  <a:gd name="T0" fmla="*/ 1 w 11"/>
                  <a:gd name="T1" fmla="*/ 4 h 15"/>
                  <a:gd name="T2" fmla="*/ 2 w 11"/>
                  <a:gd name="T3" fmla="*/ 5 h 15"/>
                  <a:gd name="T4" fmla="*/ 1 w 11"/>
                  <a:gd name="T5" fmla="*/ 6 h 15"/>
                  <a:gd name="T6" fmla="*/ 1 w 11"/>
                  <a:gd name="T7" fmla="*/ 7 h 15"/>
                  <a:gd name="T8" fmla="*/ 2 w 11"/>
                  <a:gd name="T9" fmla="*/ 8 h 15"/>
                  <a:gd name="T10" fmla="*/ 3 w 11"/>
                  <a:gd name="T11" fmla="*/ 9 h 15"/>
                  <a:gd name="T12" fmla="*/ 3 w 11"/>
                  <a:gd name="T13" fmla="*/ 11 h 15"/>
                  <a:gd name="T14" fmla="*/ 3 w 11"/>
                  <a:gd name="T15" fmla="*/ 12 h 15"/>
                  <a:gd name="T16" fmla="*/ 3 w 11"/>
                  <a:gd name="T17" fmla="*/ 13 h 15"/>
                  <a:gd name="T18" fmla="*/ 4 w 11"/>
                  <a:gd name="T19" fmla="*/ 14 h 15"/>
                  <a:gd name="T20" fmla="*/ 5 w 11"/>
                  <a:gd name="T21" fmla="*/ 15 h 15"/>
                  <a:gd name="T22" fmla="*/ 6 w 11"/>
                  <a:gd name="T23" fmla="*/ 14 h 15"/>
                  <a:gd name="T24" fmla="*/ 5 w 11"/>
                  <a:gd name="T25" fmla="*/ 13 h 15"/>
                  <a:gd name="T26" fmla="*/ 6 w 11"/>
                  <a:gd name="T27" fmla="*/ 12 h 15"/>
                  <a:gd name="T28" fmla="*/ 7 w 11"/>
                  <a:gd name="T29" fmla="*/ 12 h 15"/>
                  <a:gd name="T30" fmla="*/ 9 w 11"/>
                  <a:gd name="T31" fmla="*/ 11 h 15"/>
                  <a:gd name="T32" fmla="*/ 10 w 11"/>
                  <a:gd name="T33" fmla="*/ 11 h 15"/>
                  <a:gd name="T34" fmla="*/ 11 w 11"/>
                  <a:gd name="T35" fmla="*/ 11 h 15"/>
                  <a:gd name="T36" fmla="*/ 11 w 11"/>
                  <a:gd name="T37" fmla="*/ 10 h 15"/>
                  <a:gd name="T38" fmla="*/ 11 w 11"/>
                  <a:gd name="T39" fmla="*/ 8 h 15"/>
                  <a:gd name="T40" fmla="*/ 10 w 11"/>
                  <a:gd name="T41" fmla="*/ 7 h 15"/>
                  <a:gd name="T42" fmla="*/ 9 w 11"/>
                  <a:gd name="T43" fmla="*/ 6 h 15"/>
                  <a:gd name="T44" fmla="*/ 8 w 11"/>
                  <a:gd name="T45" fmla="*/ 4 h 15"/>
                  <a:gd name="T46" fmla="*/ 7 w 11"/>
                  <a:gd name="T47" fmla="*/ 3 h 15"/>
                  <a:gd name="T48" fmla="*/ 6 w 11"/>
                  <a:gd name="T49" fmla="*/ 2 h 15"/>
                  <a:gd name="T50" fmla="*/ 5 w 11"/>
                  <a:gd name="T51" fmla="*/ 2 h 15"/>
                  <a:gd name="T52" fmla="*/ 4 w 11"/>
                  <a:gd name="T53" fmla="*/ 1 h 15"/>
                  <a:gd name="T54" fmla="*/ 3 w 11"/>
                  <a:gd name="T55" fmla="*/ 0 h 15"/>
                  <a:gd name="T56" fmla="*/ 3 w 11"/>
                  <a:gd name="T57" fmla="*/ 0 h 15"/>
                  <a:gd name="T58" fmla="*/ 2 w 11"/>
                  <a:gd name="T59" fmla="*/ 1 h 15"/>
                  <a:gd name="T60" fmla="*/ 1 w 11"/>
                  <a:gd name="T61" fmla="*/ 2 h 15"/>
                  <a:gd name="T62" fmla="*/ 1 w 11"/>
                  <a:gd name="T63" fmla="*/ 3 h 15"/>
                  <a:gd name="T64" fmla="*/ 0 w 11"/>
                  <a:gd name="T65" fmla="*/ 3 h 15"/>
                  <a:gd name="T66" fmla="*/ 1 w 11"/>
                  <a:gd name="T67" fmla="*/ 4 h 15"/>
                  <a:gd name="T68" fmla="*/ 1 w 11"/>
                  <a:gd name="T6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 h="15">
                    <a:moveTo>
                      <a:pt x="1" y="4"/>
                    </a:moveTo>
                    <a:cubicBezTo>
                      <a:pt x="2" y="4"/>
                      <a:pt x="2" y="5"/>
                      <a:pt x="2" y="5"/>
                    </a:cubicBezTo>
                    <a:cubicBezTo>
                      <a:pt x="1" y="6"/>
                      <a:pt x="1" y="6"/>
                      <a:pt x="1" y="6"/>
                    </a:cubicBezTo>
                    <a:cubicBezTo>
                      <a:pt x="1" y="7"/>
                      <a:pt x="1" y="7"/>
                      <a:pt x="1" y="7"/>
                    </a:cubicBezTo>
                    <a:cubicBezTo>
                      <a:pt x="1" y="8"/>
                      <a:pt x="2" y="8"/>
                      <a:pt x="2" y="8"/>
                    </a:cubicBezTo>
                    <a:cubicBezTo>
                      <a:pt x="3" y="8"/>
                      <a:pt x="3" y="8"/>
                      <a:pt x="3" y="9"/>
                    </a:cubicBezTo>
                    <a:cubicBezTo>
                      <a:pt x="3" y="10"/>
                      <a:pt x="3" y="10"/>
                      <a:pt x="3" y="11"/>
                    </a:cubicBezTo>
                    <a:cubicBezTo>
                      <a:pt x="3" y="11"/>
                      <a:pt x="3" y="12"/>
                      <a:pt x="3" y="12"/>
                    </a:cubicBezTo>
                    <a:cubicBezTo>
                      <a:pt x="3" y="13"/>
                      <a:pt x="3" y="13"/>
                      <a:pt x="3" y="13"/>
                    </a:cubicBezTo>
                    <a:cubicBezTo>
                      <a:pt x="3" y="14"/>
                      <a:pt x="4" y="14"/>
                      <a:pt x="4" y="14"/>
                    </a:cubicBezTo>
                    <a:cubicBezTo>
                      <a:pt x="4" y="15"/>
                      <a:pt x="4" y="15"/>
                      <a:pt x="5" y="15"/>
                    </a:cubicBezTo>
                    <a:cubicBezTo>
                      <a:pt x="5" y="15"/>
                      <a:pt x="5" y="15"/>
                      <a:pt x="6" y="14"/>
                    </a:cubicBezTo>
                    <a:cubicBezTo>
                      <a:pt x="6" y="14"/>
                      <a:pt x="5" y="14"/>
                      <a:pt x="5" y="13"/>
                    </a:cubicBezTo>
                    <a:cubicBezTo>
                      <a:pt x="5" y="13"/>
                      <a:pt x="5" y="13"/>
                      <a:pt x="6" y="12"/>
                    </a:cubicBezTo>
                    <a:cubicBezTo>
                      <a:pt x="6" y="12"/>
                      <a:pt x="6" y="12"/>
                      <a:pt x="7" y="12"/>
                    </a:cubicBezTo>
                    <a:cubicBezTo>
                      <a:pt x="8" y="11"/>
                      <a:pt x="8" y="11"/>
                      <a:pt x="9" y="11"/>
                    </a:cubicBezTo>
                    <a:cubicBezTo>
                      <a:pt x="9" y="11"/>
                      <a:pt x="9" y="11"/>
                      <a:pt x="10" y="11"/>
                    </a:cubicBezTo>
                    <a:cubicBezTo>
                      <a:pt x="10" y="11"/>
                      <a:pt x="10" y="11"/>
                      <a:pt x="11" y="11"/>
                    </a:cubicBezTo>
                    <a:cubicBezTo>
                      <a:pt x="11" y="10"/>
                      <a:pt x="11" y="10"/>
                      <a:pt x="11" y="10"/>
                    </a:cubicBezTo>
                    <a:cubicBezTo>
                      <a:pt x="11" y="9"/>
                      <a:pt x="11" y="9"/>
                      <a:pt x="11" y="8"/>
                    </a:cubicBezTo>
                    <a:cubicBezTo>
                      <a:pt x="10" y="7"/>
                      <a:pt x="10" y="7"/>
                      <a:pt x="10" y="7"/>
                    </a:cubicBezTo>
                    <a:cubicBezTo>
                      <a:pt x="9" y="6"/>
                      <a:pt x="9" y="6"/>
                      <a:pt x="9" y="6"/>
                    </a:cubicBezTo>
                    <a:cubicBezTo>
                      <a:pt x="9" y="5"/>
                      <a:pt x="8" y="5"/>
                      <a:pt x="8" y="4"/>
                    </a:cubicBezTo>
                    <a:cubicBezTo>
                      <a:pt x="7" y="4"/>
                      <a:pt x="7" y="4"/>
                      <a:pt x="7" y="3"/>
                    </a:cubicBezTo>
                    <a:cubicBezTo>
                      <a:pt x="6" y="3"/>
                      <a:pt x="6" y="3"/>
                      <a:pt x="6" y="2"/>
                    </a:cubicBezTo>
                    <a:cubicBezTo>
                      <a:pt x="6" y="2"/>
                      <a:pt x="5" y="2"/>
                      <a:pt x="5" y="2"/>
                    </a:cubicBezTo>
                    <a:cubicBezTo>
                      <a:pt x="5" y="1"/>
                      <a:pt x="5" y="1"/>
                      <a:pt x="4" y="1"/>
                    </a:cubicBezTo>
                    <a:cubicBezTo>
                      <a:pt x="4" y="0"/>
                      <a:pt x="4" y="0"/>
                      <a:pt x="3" y="0"/>
                    </a:cubicBezTo>
                    <a:cubicBezTo>
                      <a:pt x="3" y="0"/>
                      <a:pt x="3" y="0"/>
                      <a:pt x="3" y="0"/>
                    </a:cubicBezTo>
                    <a:cubicBezTo>
                      <a:pt x="3" y="1"/>
                      <a:pt x="3" y="1"/>
                      <a:pt x="2" y="1"/>
                    </a:cubicBezTo>
                    <a:cubicBezTo>
                      <a:pt x="2" y="1"/>
                      <a:pt x="2" y="2"/>
                      <a:pt x="1" y="2"/>
                    </a:cubicBezTo>
                    <a:cubicBezTo>
                      <a:pt x="1" y="2"/>
                      <a:pt x="1" y="2"/>
                      <a:pt x="1" y="3"/>
                    </a:cubicBezTo>
                    <a:cubicBezTo>
                      <a:pt x="0" y="3"/>
                      <a:pt x="0" y="3"/>
                      <a:pt x="0" y="3"/>
                    </a:cubicBezTo>
                    <a:cubicBezTo>
                      <a:pt x="0" y="3"/>
                      <a:pt x="0" y="4"/>
                      <a:pt x="1" y="4"/>
                    </a:cubicBezTo>
                    <a:cubicBezTo>
                      <a:pt x="1" y="4"/>
                      <a:pt x="1" y="4"/>
                      <a:pt x="1" y="4"/>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12"/>
              <p:cNvSpPr>
                <a:spLocks/>
              </p:cNvSpPr>
              <p:nvPr/>
            </p:nvSpPr>
            <p:spPr bwMode="auto">
              <a:xfrm>
                <a:off x="7432676" y="19081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13"/>
              <p:cNvSpPr>
                <a:spLocks/>
              </p:cNvSpPr>
              <p:nvPr/>
            </p:nvSpPr>
            <p:spPr bwMode="auto">
              <a:xfrm>
                <a:off x="6375401" y="2784476"/>
                <a:ext cx="63500" cy="119063"/>
              </a:xfrm>
              <a:custGeom>
                <a:avLst/>
                <a:gdLst>
                  <a:gd name="T0" fmla="*/ 5 w 6"/>
                  <a:gd name="T1" fmla="*/ 6 h 11"/>
                  <a:gd name="T2" fmla="*/ 5 w 6"/>
                  <a:gd name="T3" fmla="*/ 6 h 11"/>
                  <a:gd name="T4" fmla="*/ 4 w 6"/>
                  <a:gd name="T5" fmla="*/ 4 h 11"/>
                  <a:gd name="T6" fmla="*/ 3 w 6"/>
                  <a:gd name="T7" fmla="*/ 4 h 11"/>
                  <a:gd name="T8" fmla="*/ 3 w 6"/>
                  <a:gd name="T9" fmla="*/ 2 h 11"/>
                  <a:gd name="T10" fmla="*/ 2 w 6"/>
                  <a:gd name="T11" fmla="*/ 2 h 11"/>
                  <a:gd name="T12" fmla="*/ 2 w 6"/>
                  <a:gd name="T13" fmla="*/ 1 h 11"/>
                  <a:gd name="T14" fmla="*/ 2 w 6"/>
                  <a:gd name="T15" fmla="*/ 0 h 11"/>
                  <a:gd name="T16" fmla="*/ 0 w 6"/>
                  <a:gd name="T17" fmla="*/ 0 h 11"/>
                  <a:gd name="T18" fmla="*/ 1 w 6"/>
                  <a:gd name="T19" fmla="*/ 1 h 11"/>
                  <a:gd name="T20" fmla="*/ 1 w 6"/>
                  <a:gd name="T21" fmla="*/ 2 h 11"/>
                  <a:gd name="T22" fmla="*/ 1 w 6"/>
                  <a:gd name="T23" fmla="*/ 2 h 11"/>
                  <a:gd name="T24" fmla="*/ 1 w 6"/>
                  <a:gd name="T25" fmla="*/ 4 h 11"/>
                  <a:gd name="T26" fmla="*/ 0 w 6"/>
                  <a:gd name="T27" fmla="*/ 5 h 11"/>
                  <a:gd name="T28" fmla="*/ 1 w 6"/>
                  <a:gd name="T29" fmla="*/ 6 h 11"/>
                  <a:gd name="T30" fmla="*/ 0 w 6"/>
                  <a:gd name="T31" fmla="*/ 7 h 11"/>
                  <a:gd name="T32" fmla="*/ 1 w 6"/>
                  <a:gd name="T33" fmla="*/ 8 h 11"/>
                  <a:gd name="T34" fmla="*/ 1 w 6"/>
                  <a:gd name="T35" fmla="*/ 9 h 11"/>
                  <a:gd name="T36" fmla="*/ 1 w 6"/>
                  <a:gd name="T37" fmla="*/ 9 h 11"/>
                  <a:gd name="T38" fmla="*/ 1 w 6"/>
                  <a:gd name="T39" fmla="*/ 10 h 11"/>
                  <a:gd name="T40" fmla="*/ 1 w 6"/>
                  <a:gd name="T41" fmla="*/ 11 h 11"/>
                  <a:gd name="T42" fmla="*/ 2 w 6"/>
                  <a:gd name="T43" fmla="*/ 11 h 11"/>
                  <a:gd name="T44" fmla="*/ 3 w 6"/>
                  <a:gd name="T45" fmla="*/ 11 h 11"/>
                  <a:gd name="T46" fmla="*/ 4 w 6"/>
                  <a:gd name="T47" fmla="*/ 10 h 11"/>
                  <a:gd name="T48" fmla="*/ 5 w 6"/>
                  <a:gd name="T49" fmla="*/ 9 h 11"/>
                  <a:gd name="T50" fmla="*/ 5 w 6"/>
                  <a:gd name="T51" fmla="*/ 9 h 11"/>
                  <a:gd name="T52" fmla="*/ 5 w 6"/>
                  <a:gd name="T53" fmla="*/ 8 h 11"/>
                  <a:gd name="T54" fmla="*/ 5 w 6"/>
                  <a:gd name="T5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11">
                    <a:moveTo>
                      <a:pt x="5" y="6"/>
                    </a:moveTo>
                    <a:cubicBezTo>
                      <a:pt x="5" y="6"/>
                      <a:pt x="5" y="6"/>
                      <a:pt x="5" y="6"/>
                    </a:cubicBezTo>
                    <a:cubicBezTo>
                      <a:pt x="4" y="5"/>
                      <a:pt x="4" y="5"/>
                      <a:pt x="4" y="4"/>
                    </a:cubicBezTo>
                    <a:cubicBezTo>
                      <a:pt x="4" y="4"/>
                      <a:pt x="4" y="4"/>
                      <a:pt x="3" y="4"/>
                    </a:cubicBezTo>
                    <a:cubicBezTo>
                      <a:pt x="3" y="3"/>
                      <a:pt x="4" y="3"/>
                      <a:pt x="3" y="2"/>
                    </a:cubicBezTo>
                    <a:cubicBezTo>
                      <a:pt x="3" y="2"/>
                      <a:pt x="3" y="2"/>
                      <a:pt x="2" y="2"/>
                    </a:cubicBezTo>
                    <a:cubicBezTo>
                      <a:pt x="2" y="1"/>
                      <a:pt x="2" y="1"/>
                      <a:pt x="2" y="1"/>
                    </a:cubicBezTo>
                    <a:cubicBezTo>
                      <a:pt x="2" y="0"/>
                      <a:pt x="2" y="0"/>
                      <a:pt x="2" y="0"/>
                    </a:cubicBezTo>
                    <a:cubicBezTo>
                      <a:pt x="1" y="0"/>
                      <a:pt x="1" y="0"/>
                      <a:pt x="0" y="0"/>
                    </a:cubicBezTo>
                    <a:cubicBezTo>
                      <a:pt x="0" y="0"/>
                      <a:pt x="0" y="1"/>
                      <a:pt x="1" y="1"/>
                    </a:cubicBezTo>
                    <a:cubicBezTo>
                      <a:pt x="1" y="1"/>
                      <a:pt x="1" y="1"/>
                      <a:pt x="1" y="2"/>
                    </a:cubicBezTo>
                    <a:cubicBezTo>
                      <a:pt x="1" y="2"/>
                      <a:pt x="1" y="2"/>
                      <a:pt x="1" y="2"/>
                    </a:cubicBezTo>
                    <a:cubicBezTo>
                      <a:pt x="1" y="3"/>
                      <a:pt x="1" y="3"/>
                      <a:pt x="1" y="4"/>
                    </a:cubicBezTo>
                    <a:cubicBezTo>
                      <a:pt x="1" y="4"/>
                      <a:pt x="0" y="5"/>
                      <a:pt x="0" y="5"/>
                    </a:cubicBezTo>
                    <a:cubicBezTo>
                      <a:pt x="0" y="5"/>
                      <a:pt x="1" y="5"/>
                      <a:pt x="1" y="6"/>
                    </a:cubicBezTo>
                    <a:cubicBezTo>
                      <a:pt x="1" y="6"/>
                      <a:pt x="0" y="6"/>
                      <a:pt x="0" y="7"/>
                    </a:cubicBezTo>
                    <a:cubicBezTo>
                      <a:pt x="0" y="7"/>
                      <a:pt x="1" y="8"/>
                      <a:pt x="1" y="8"/>
                    </a:cubicBezTo>
                    <a:cubicBezTo>
                      <a:pt x="1" y="8"/>
                      <a:pt x="1" y="9"/>
                      <a:pt x="1" y="9"/>
                    </a:cubicBezTo>
                    <a:cubicBezTo>
                      <a:pt x="1" y="9"/>
                      <a:pt x="1" y="9"/>
                      <a:pt x="1" y="9"/>
                    </a:cubicBezTo>
                    <a:cubicBezTo>
                      <a:pt x="1" y="10"/>
                      <a:pt x="1" y="10"/>
                      <a:pt x="1" y="10"/>
                    </a:cubicBezTo>
                    <a:cubicBezTo>
                      <a:pt x="1" y="10"/>
                      <a:pt x="1" y="11"/>
                      <a:pt x="1" y="11"/>
                    </a:cubicBezTo>
                    <a:cubicBezTo>
                      <a:pt x="2" y="11"/>
                      <a:pt x="2" y="11"/>
                      <a:pt x="2" y="11"/>
                    </a:cubicBezTo>
                    <a:cubicBezTo>
                      <a:pt x="3" y="11"/>
                      <a:pt x="3" y="11"/>
                      <a:pt x="3" y="11"/>
                    </a:cubicBezTo>
                    <a:cubicBezTo>
                      <a:pt x="4" y="11"/>
                      <a:pt x="4" y="11"/>
                      <a:pt x="4" y="10"/>
                    </a:cubicBezTo>
                    <a:cubicBezTo>
                      <a:pt x="4" y="10"/>
                      <a:pt x="4" y="10"/>
                      <a:pt x="5" y="9"/>
                    </a:cubicBezTo>
                    <a:cubicBezTo>
                      <a:pt x="5" y="9"/>
                      <a:pt x="5" y="9"/>
                      <a:pt x="5" y="9"/>
                    </a:cubicBezTo>
                    <a:cubicBezTo>
                      <a:pt x="6" y="8"/>
                      <a:pt x="6" y="8"/>
                      <a:pt x="5" y="8"/>
                    </a:cubicBezTo>
                    <a:cubicBezTo>
                      <a:pt x="5" y="7"/>
                      <a:pt x="5" y="7"/>
                      <a:pt x="5"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314"/>
              <p:cNvSpPr>
                <a:spLocks/>
              </p:cNvSpPr>
              <p:nvPr/>
            </p:nvSpPr>
            <p:spPr bwMode="auto">
              <a:xfrm>
                <a:off x="6935789" y="2362201"/>
                <a:ext cx="249238" cy="465138"/>
              </a:xfrm>
              <a:custGeom>
                <a:avLst/>
                <a:gdLst>
                  <a:gd name="T0" fmla="*/ 17 w 23"/>
                  <a:gd name="T1" fmla="*/ 19 h 43"/>
                  <a:gd name="T2" fmla="*/ 15 w 23"/>
                  <a:gd name="T3" fmla="*/ 18 h 43"/>
                  <a:gd name="T4" fmla="*/ 14 w 23"/>
                  <a:gd name="T5" fmla="*/ 17 h 43"/>
                  <a:gd name="T6" fmla="*/ 13 w 23"/>
                  <a:gd name="T7" fmla="*/ 15 h 43"/>
                  <a:gd name="T8" fmla="*/ 12 w 23"/>
                  <a:gd name="T9" fmla="*/ 14 h 43"/>
                  <a:gd name="T10" fmla="*/ 11 w 23"/>
                  <a:gd name="T11" fmla="*/ 13 h 43"/>
                  <a:gd name="T12" fmla="*/ 11 w 23"/>
                  <a:gd name="T13" fmla="*/ 11 h 43"/>
                  <a:gd name="T14" fmla="*/ 12 w 23"/>
                  <a:gd name="T15" fmla="*/ 9 h 43"/>
                  <a:gd name="T16" fmla="*/ 13 w 23"/>
                  <a:gd name="T17" fmla="*/ 7 h 43"/>
                  <a:gd name="T18" fmla="*/ 15 w 23"/>
                  <a:gd name="T19" fmla="*/ 6 h 43"/>
                  <a:gd name="T20" fmla="*/ 16 w 23"/>
                  <a:gd name="T21" fmla="*/ 5 h 43"/>
                  <a:gd name="T22" fmla="*/ 14 w 23"/>
                  <a:gd name="T23" fmla="*/ 5 h 43"/>
                  <a:gd name="T24" fmla="*/ 12 w 23"/>
                  <a:gd name="T25" fmla="*/ 3 h 43"/>
                  <a:gd name="T26" fmla="*/ 12 w 23"/>
                  <a:gd name="T27" fmla="*/ 2 h 43"/>
                  <a:gd name="T28" fmla="*/ 10 w 23"/>
                  <a:gd name="T29" fmla="*/ 1 h 43"/>
                  <a:gd name="T30" fmla="*/ 8 w 23"/>
                  <a:gd name="T31" fmla="*/ 0 h 43"/>
                  <a:gd name="T32" fmla="*/ 6 w 23"/>
                  <a:gd name="T33" fmla="*/ 1 h 43"/>
                  <a:gd name="T34" fmla="*/ 4 w 23"/>
                  <a:gd name="T35" fmla="*/ 2 h 43"/>
                  <a:gd name="T36" fmla="*/ 2 w 23"/>
                  <a:gd name="T37" fmla="*/ 2 h 43"/>
                  <a:gd name="T38" fmla="*/ 1 w 23"/>
                  <a:gd name="T39" fmla="*/ 3 h 43"/>
                  <a:gd name="T40" fmla="*/ 1 w 23"/>
                  <a:gd name="T41" fmla="*/ 3 h 43"/>
                  <a:gd name="T42" fmla="*/ 3 w 23"/>
                  <a:gd name="T43" fmla="*/ 5 h 43"/>
                  <a:gd name="T44" fmla="*/ 4 w 23"/>
                  <a:gd name="T45" fmla="*/ 7 h 43"/>
                  <a:gd name="T46" fmla="*/ 6 w 23"/>
                  <a:gd name="T47" fmla="*/ 7 h 43"/>
                  <a:gd name="T48" fmla="*/ 7 w 23"/>
                  <a:gd name="T49" fmla="*/ 8 h 43"/>
                  <a:gd name="T50" fmla="*/ 9 w 23"/>
                  <a:gd name="T51" fmla="*/ 9 h 43"/>
                  <a:gd name="T52" fmla="*/ 9 w 23"/>
                  <a:gd name="T53" fmla="*/ 13 h 43"/>
                  <a:gd name="T54" fmla="*/ 11 w 23"/>
                  <a:gd name="T55" fmla="*/ 15 h 43"/>
                  <a:gd name="T56" fmla="*/ 12 w 23"/>
                  <a:gd name="T57" fmla="*/ 17 h 43"/>
                  <a:gd name="T58" fmla="*/ 13 w 23"/>
                  <a:gd name="T59" fmla="*/ 18 h 43"/>
                  <a:gd name="T60" fmla="*/ 15 w 23"/>
                  <a:gd name="T61" fmla="*/ 20 h 43"/>
                  <a:gd name="T62" fmla="*/ 16 w 23"/>
                  <a:gd name="T63" fmla="*/ 21 h 43"/>
                  <a:gd name="T64" fmla="*/ 16 w 23"/>
                  <a:gd name="T65" fmla="*/ 22 h 43"/>
                  <a:gd name="T66" fmla="*/ 17 w 23"/>
                  <a:gd name="T67" fmla="*/ 24 h 43"/>
                  <a:gd name="T68" fmla="*/ 16 w 23"/>
                  <a:gd name="T69" fmla="*/ 26 h 43"/>
                  <a:gd name="T70" fmla="*/ 17 w 23"/>
                  <a:gd name="T71" fmla="*/ 27 h 43"/>
                  <a:gd name="T72" fmla="*/ 18 w 23"/>
                  <a:gd name="T73" fmla="*/ 28 h 43"/>
                  <a:gd name="T74" fmla="*/ 18 w 23"/>
                  <a:gd name="T75" fmla="*/ 30 h 43"/>
                  <a:gd name="T76" fmla="*/ 17 w 23"/>
                  <a:gd name="T77" fmla="*/ 32 h 43"/>
                  <a:gd name="T78" fmla="*/ 16 w 23"/>
                  <a:gd name="T79" fmla="*/ 32 h 43"/>
                  <a:gd name="T80" fmla="*/ 15 w 23"/>
                  <a:gd name="T81" fmla="*/ 33 h 43"/>
                  <a:gd name="T82" fmla="*/ 14 w 23"/>
                  <a:gd name="T83" fmla="*/ 34 h 43"/>
                  <a:gd name="T84" fmla="*/ 13 w 23"/>
                  <a:gd name="T85" fmla="*/ 35 h 43"/>
                  <a:gd name="T86" fmla="*/ 12 w 23"/>
                  <a:gd name="T87" fmla="*/ 36 h 43"/>
                  <a:gd name="T88" fmla="*/ 10 w 23"/>
                  <a:gd name="T89" fmla="*/ 37 h 43"/>
                  <a:gd name="T90" fmla="*/ 11 w 23"/>
                  <a:gd name="T91" fmla="*/ 38 h 43"/>
                  <a:gd name="T92" fmla="*/ 12 w 23"/>
                  <a:gd name="T93" fmla="*/ 39 h 43"/>
                  <a:gd name="T94" fmla="*/ 11 w 23"/>
                  <a:gd name="T95" fmla="*/ 40 h 43"/>
                  <a:gd name="T96" fmla="*/ 12 w 23"/>
                  <a:gd name="T97" fmla="*/ 42 h 43"/>
                  <a:gd name="T98" fmla="*/ 14 w 23"/>
                  <a:gd name="T99" fmla="*/ 41 h 43"/>
                  <a:gd name="T100" fmla="*/ 15 w 23"/>
                  <a:gd name="T101" fmla="*/ 41 h 43"/>
                  <a:gd name="T102" fmla="*/ 15 w 23"/>
                  <a:gd name="T103" fmla="*/ 40 h 43"/>
                  <a:gd name="T104" fmla="*/ 17 w 23"/>
                  <a:gd name="T105" fmla="*/ 38 h 43"/>
                  <a:gd name="T106" fmla="*/ 18 w 23"/>
                  <a:gd name="T107" fmla="*/ 37 h 43"/>
                  <a:gd name="T108" fmla="*/ 21 w 23"/>
                  <a:gd name="T109" fmla="*/ 35 h 43"/>
                  <a:gd name="T110" fmla="*/ 23 w 23"/>
                  <a:gd name="T111" fmla="*/ 33 h 43"/>
                  <a:gd name="T112" fmla="*/ 23 w 23"/>
                  <a:gd name="T113" fmla="*/ 31 h 43"/>
                  <a:gd name="T114" fmla="*/ 22 w 23"/>
                  <a:gd name="T115" fmla="*/ 29 h 43"/>
                  <a:gd name="T116" fmla="*/ 21 w 23"/>
                  <a:gd name="T117" fmla="*/ 26 h 43"/>
                  <a:gd name="T118" fmla="*/ 20 w 23"/>
                  <a:gd name="T119" fmla="*/ 23 h 43"/>
                  <a:gd name="T120" fmla="*/ 19 w 23"/>
                  <a:gd name="T121" fmla="*/ 21 h 43"/>
                  <a:gd name="T122" fmla="*/ 18 w 23"/>
                  <a:gd name="T123" fmla="*/ 20 h 43"/>
                  <a:gd name="T124" fmla="*/ 17 w 23"/>
                  <a:gd name="T125"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 h="43">
                    <a:moveTo>
                      <a:pt x="17" y="19"/>
                    </a:moveTo>
                    <a:cubicBezTo>
                      <a:pt x="17" y="19"/>
                      <a:pt x="17" y="19"/>
                      <a:pt x="17" y="19"/>
                    </a:cubicBezTo>
                    <a:cubicBezTo>
                      <a:pt x="16" y="19"/>
                      <a:pt x="16" y="19"/>
                      <a:pt x="16" y="19"/>
                    </a:cubicBezTo>
                    <a:cubicBezTo>
                      <a:pt x="15" y="18"/>
                      <a:pt x="15" y="18"/>
                      <a:pt x="15" y="18"/>
                    </a:cubicBezTo>
                    <a:cubicBezTo>
                      <a:pt x="15" y="18"/>
                      <a:pt x="15" y="18"/>
                      <a:pt x="14" y="18"/>
                    </a:cubicBezTo>
                    <a:cubicBezTo>
                      <a:pt x="14" y="17"/>
                      <a:pt x="14" y="17"/>
                      <a:pt x="14" y="17"/>
                    </a:cubicBezTo>
                    <a:cubicBezTo>
                      <a:pt x="14" y="17"/>
                      <a:pt x="13" y="16"/>
                      <a:pt x="13" y="16"/>
                    </a:cubicBezTo>
                    <a:cubicBezTo>
                      <a:pt x="13" y="16"/>
                      <a:pt x="13" y="15"/>
                      <a:pt x="13" y="15"/>
                    </a:cubicBezTo>
                    <a:cubicBezTo>
                      <a:pt x="13" y="15"/>
                      <a:pt x="13" y="15"/>
                      <a:pt x="12" y="15"/>
                    </a:cubicBezTo>
                    <a:cubicBezTo>
                      <a:pt x="12" y="15"/>
                      <a:pt x="12" y="15"/>
                      <a:pt x="12" y="14"/>
                    </a:cubicBezTo>
                    <a:cubicBezTo>
                      <a:pt x="12" y="14"/>
                      <a:pt x="12" y="14"/>
                      <a:pt x="11" y="14"/>
                    </a:cubicBezTo>
                    <a:cubicBezTo>
                      <a:pt x="11" y="14"/>
                      <a:pt x="11" y="13"/>
                      <a:pt x="11" y="13"/>
                    </a:cubicBezTo>
                    <a:cubicBezTo>
                      <a:pt x="11" y="13"/>
                      <a:pt x="11" y="12"/>
                      <a:pt x="11" y="12"/>
                    </a:cubicBezTo>
                    <a:cubicBezTo>
                      <a:pt x="11" y="11"/>
                      <a:pt x="11" y="11"/>
                      <a:pt x="11" y="11"/>
                    </a:cubicBezTo>
                    <a:cubicBezTo>
                      <a:pt x="11" y="10"/>
                      <a:pt x="11" y="10"/>
                      <a:pt x="11" y="10"/>
                    </a:cubicBezTo>
                    <a:cubicBezTo>
                      <a:pt x="12" y="10"/>
                      <a:pt x="12" y="10"/>
                      <a:pt x="12" y="9"/>
                    </a:cubicBezTo>
                    <a:cubicBezTo>
                      <a:pt x="12" y="9"/>
                      <a:pt x="12" y="8"/>
                      <a:pt x="13" y="8"/>
                    </a:cubicBezTo>
                    <a:cubicBezTo>
                      <a:pt x="13" y="8"/>
                      <a:pt x="12" y="7"/>
                      <a:pt x="13" y="7"/>
                    </a:cubicBezTo>
                    <a:cubicBezTo>
                      <a:pt x="13" y="7"/>
                      <a:pt x="13" y="7"/>
                      <a:pt x="14" y="7"/>
                    </a:cubicBezTo>
                    <a:cubicBezTo>
                      <a:pt x="14" y="7"/>
                      <a:pt x="14" y="6"/>
                      <a:pt x="15" y="6"/>
                    </a:cubicBezTo>
                    <a:cubicBezTo>
                      <a:pt x="15" y="6"/>
                      <a:pt x="15" y="6"/>
                      <a:pt x="16" y="6"/>
                    </a:cubicBezTo>
                    <a:cubicBezTo>
                      <a:pt x="16" y="5"/>
                      <a:pt x="16" y="5"/>
                      <a:pt x="16" y="5"/>
                    </a:cubicBezTo>
                    <a:cubicBezTo>
                      <a:pt x="15" y="5"/>
                      <a:pt x="15" y="5"/>
                      <a:pt x="15" y="5"/>
                    </a:cubicBezTo>
                    <a:cubicBezTo>
                      <a:pt x="15" y="5"/>
                      <a:pt x="14" y="5"/>
                      <a:pt x="14" y="5"/>
                    </a:cubicBezTo>
                    <a:cubicBezTo>
                      <a:pt x="13" y="5"/>
                      <a:pt x="13" y="5"/>
                      <a:pt x="13" y="4"/>
                    </a:cubicBezTo>
                    <a:cubicBezTo>
                      <a:pt x="12" y="4"/>
                      <a:pt x="12" y="4"/>
                      <a:pt x="12" y="3"/>
                    </a:cubicBezTo>
                    <a:cubicBezTo>
                      <a:pt x="11" y="3"/>
                      <a:pt x="11" y="3"/>
                      <a:pt x="11" y="3"/>
                    </a:cubicBezTo>
                    <a:cubicBezTo>
                      <a:pt x="11" y="2"/>
                      <a:pt x="11" y="2"/>
                      <a:pt x="12" y="2"/>
                    </a:cubicBezTo>
                    <a:cubicBezTo>
                      <a:pt x="12" y="2"/>
                      <a:pt x="12" y="2"/>
                      <a:pt x="11" y="1"/>
                    </a:cubicBezTo>
                    <a:cubicBezTo>
                      <a:pt x="11" y="1"/>
                      <a:pt x="11" y="1"/>
                      <a:pt x="10" y="1"/>
                    </a:cubicBezTo>
                    <a:cubicBezTo>
                      <a:pt x="10" y="1"/>
                      <a:pt x="9" y="1"/>
                      <a:pt x="9" y="1"/>
                    </a:cubicBezTo>
                    <a:cubicBezTo>
                      <a:pt x="8" y="1"/>
                      <a:pt x="8" y="0"/>
                      <a:pt x="8" y="0"/>
                    </a:cubicBezTo>
                    <a:cubicBezTo>
                      <a:pt x="7" y="0"/>
                      <a:pt x="7" y="0"/>
                      <a:pt x="7" y="1"/>
                    </a:cubicBezTo>
                    <a:cubicBezTo>
                      <a:pt x="7" y="1"/>
                      <a:pt x="7" y="1"/>
                      <a:pt x="6" y="1"/>
                    </a:cubicBezTo>
                    <a:cubicBezTo>
                      <a:pt x="6" y="2"/>
                      <a:pt x="6" y="2"/>
                      <a:pt x="5" y="2"/>
                    </a:cubicBezTo>
                    <a:cubicBezTo>
                      <a:pt x="5" y="2"/>
                      <a:pt x="5" y="2"/>
                      <a:pt x="4" y="2"/>
                    </a:cubicBezTo>
                    <a:cubicBezTo>
                      <a:pt x="4" y="2"/>
                      <a:pt x="4" y="2"/>
                      <a:pt x="3" y="2"/>
                    </a:cubicBezTo>
                    <a:cubicBezTo>
                      <a:pt x="3" y="2"/>
                      <a:pt x="3" y="2"/>
                      <a:pt x="2" y="2"/>
                    </a:cubicBezTo>
                    <a:cubicBezTo>
                      <a:pt x="2" y="2"/>
                      <a:pt x="1" y="2"/>
                      <a:pt x="1" y="2"/>
                    </a:cubicBezTo>
                    <a:cubicBezTo>
                      <a:pt x="1" y="2"/>
                      <a:pt x="1" y="2"/>
                      <a:pt x="1" y="3"/>
                    </a:cubicBezTo>
                    <a:cubicBezTo>
                      <a:pt x="0" y="3"/>
                      <a:pt x="0" y="3"/>
                      <a:pt x="0" y="3"/>
                    </a:cubicBezTo>
                    <a:cubicBezTo>
                      <a:pt x="1" y="3"/>
                      <a:pt x="1" y="3"/>
                      <a:pt x="1" y="3"/>
                    </a:cubicBezTo>
                    <a:cubicBezTo>
                      <a:pt x="2" y="4"/>
                      <a:pt x="2" y="4"/>
                      <a:pt x="2" y="4"/>
                    </a:cubicBezTo>
                    <a:cubicBezTo>
                      <a:pt x="2" y="5"/>
                      <a:pt x="3" y="5"/>
                      <a:pt x="3" y="5"/>
                    </a:cubicBezTo>
                    <a:cubicBezTo>
                      <a:pt x="3" y="5"/>
                      <a:pt x="3" y="6"/>
                      <a:pt x="3" y="6"/>
                    </a:cubicBezTo>
                    <a:cubicBezTo>
                      <a:pt x="3" y="6"/>
                      <a:pt x="3" y="7"/>
                      <a:pt x="4" y="7"/>
                    </a:cubicBezTo>
                    <a:cubicBezTo>
                      <a:pt x="4" y="7"/>
                      <a:pt x="5" y="8"/>
                      <a:pt x="5" y="7"/>
                    </a:cubicBezTo>
                    <a:cubicBezTo>
                      <a:pt x="6" y="7"/>
                      <a:pt x="6" y="7"/>
                      <a:pt x="6" y="7"/>
                    </a:cubicBezTo>
                    <a:cubicBezTo>
                      <a:pt x="6" y="7"/>
                      <a:pt x="7" y="7"/>
                      <a:pt x="7" y="7"/>
                    </a:cubicBezTo>
                    <a:cubicBezTo>
                      <a:pt x="7" y="7"/>
                      <a:pt x="7" y="7"/>
                      <a:pt x="7" y="8"/>
                    </a:cubicBezTo>
                    <a:cubicBezTo>
                      <a:pt x="7" y="8"/>
                      <a:pt x="7" y="8"/>
                      <a:pt x="7" y="8"/>
                    </a:cubicBezTo>
                    <a:cubicBezTo>
                      <a:pt x="7" y="9"/>
                      <a:pt x="8" y="9"/>
                      <a:pt x="9" y="9"/>
                    </a:cubicBezTo>
                    <a:cubicBezTo>
                      <a:pt x="9" y="10"/>
                      <a:pt x="9" y="10"/>
                      <a:pt x="9" y="11"/>
                    </a:cubicBezTo>
                    <a:cubicBezTo>
                      <a:pt x="9" y="12"/>
                      <a:pt x="9" y="12"/>
                      <a:pt x="9" y="13"/>
                    </a:cubicBezTo>
                    <a:cubicBezTo>
                      <a:pt x="9" y="13"/>
                      <a:pt x="9" y="14"/>
                      <a:pt x="10" y="14"/>
                    </a:cubicBezTo>
                    <a:cubicBezTo>
                      <a:pt x="10" y="15"/>
                      <a:pt x="11" y="15"/>
                      <a:pt x="11" y="15"/>
                    </a:cubicBezTo>
                    <a:cubicBezTo>
                      <a:pt x="11" y="15"/>
                      <a:pt x="11" y="16"/>
                      <a:pt x="11" y="16"/>
                    </a:cubicBezTo>
                    <a:cubicBezTo>
                      <a:pt x="11" y="16"/>
                      <a:pt x="11" y="16"/>
                      <a:pt x="12" y="17"/>
                    </a:cubicBezTo>
                    <a:cubicBezTo>
                      <a:pt x="12" y="17"/>
                      <a:pt x="12" y="17"/>
                      <a:pt x="12" y="17"/>
                    </a:cubicBezTo>
                    <a:cubicBezTo>
                      <a:pt x="13" y="17"/>
                      <a:pt x="13" y="18"/>
                      <a:pt x="13" y="18"/>
                    </a:cubicBezTo>
                    <a:cubicBezTo>
                      <a:pt x="13" y="18"/>
                      <a:pt x="14" y="19"/>
                      <a:pt x="14" y="19"/>
                    </a:cubicBezTo>
                    <a:cubicBezTo>
                      <a:pt x="14" y="19"/>
                      <a:pt x="14" y="19"/>
                      <a:pt x="15" y="20"/>
                    </a:cubicBezTo>
                    <a:cubicBezTo>
                      <a:pt x="15" y="20"/>
                      <a:pt x="15" y="20"/>
                      <a:pt x="15" y="20"/>
                    </a:cubicBezTo>
                    <a:cubicBezTo>
                      <a:pt x="16" y="20"/>
                      <a:pt x="16" y="20"/>
                      <a:pt x="16" y="21"/>
                    </a:cubicBezTo>
                    <a:cubicBezTo>
                      <a:pt x="16" y="21"/>
                      <a:pt x="16" y="21"/>
                      <a:pt x="16" y="21"/>
                    </a:cubicBezTo>
                    <a:cubicBezTo>
                      <a:pt x="16" y="21"/>
                      <a:pt x="16" y="22"/>
                      <a:pt x="16" y="22"/>
                    </a:cubicBezTo>
                    <a:cubicBezTo>
                      <a:pt x="16" y="22"/>
                      <a:pt x="17" y="22"/>
                      <a:pt x="17" y="23"/>
                    </a:cubicBezTo>
                    <a:cubicBezTo>
                      <a:pt x="17" y="23"/>
                      <a:pt x="17" y="23"/>
                      <a:pt x="17" y="24"/>
                    </a:cubicBezTo>
                    <a:cubicBezTo>
                      <a:pt x="17" y="24"/>
                      <a:pt x="17" y="25"/>
                      <a:pt x="17" y="25"/>
                    </a:cubicBezTo>
                    <a:cubicBezTo>
                      <a:pt x="16" y="25"/>
                      <a:pt x="16" y="25"/>
                      <a:pt x="16" y="26"/>
                    </a:cubicBezTo>
                    <a:cubicBezTo>
                      <a:pt x="16" y="26"/>
                      <a:pt x="16" y="26"/>
                      <a:pt x="16" y="26"/>
                    </a:cubicBezTo>
                    <a:cubicBezTo>
                      <a:pt x="17" y="26"/>
                      <a:pt x="17" y="26"/>
                      <a:pt x="17" y="27"/>
                    </a:cubicBezTo>
                    <a:cubicBezTo>
                      <a:pt x="17" y="27"/>
                      <a:pt x="17" y="27"/>
                      <a:pt x="17" y="27"/>
                    </a:cubicBezTo>
                    <a:cubicBezTo>
                      <a:pt x="17" y="28"/>
                      <a:pt x="17" y="27"/>
                      <a:pt x="18" y="28"/>
                    </a:cubicBezTo>
                    <a:cubicBezTo>
                      <a:pt x="18" y="28"/>
                      <a:pt x="17" y="28"/>
                      <a:pt x="17" y="29"/>
                    </a:cubicBezTo>
                    <a:cubicBezTo>
                      <a:pt x="17" y="29"/>
                      <a:pt x="17" y="29"/>
                      <a:pt x="18" y="30"/>
                    </a:cubicBezTo>
                    <a:cubicBezTo>
                      <a:pt x="18" y="30"/>
                      <a:pt x="18" y="31"/>
                      <a:pt x="18" y="31"/>
                    </a:cubicBezTo>
                    <a:cubicBezTo>
                      <a:pt x="17" y="31"/>
                      <a:pt x="17" y="32"/>
                      <a:pt x="17" y="32"/>
                    </a:cubicBezTo>
                    <a:cubicBezTo>
                      <a:pt x="17" y="32"/>
                      <a:pt x="17" y="31"/>
                      <a:pt x="17" y="31"/>
                    </a:cubicBezTo>
                    <a:cubicBezTo>
                      <a:pt x="16" y="31"/>
                      <a:pt x="16" y="32"/>
                      <a:pt x="16" y="32"/>
                    </a:cubicBezTo>
                    <a:cubicBezTo>
                      <a:pt x="16" y="32"/>
                      <a:pt x="16" y="32"/>
                      <a:pt x="15" y="32"/>
                    </a:cubicBezTo>
                    <a:cubicBezTo>
                      <a:pt x="15" y="32"/>
                      <a:pt x="15" y="33"/>
                      <a:pt x="15" y="33"/>
                    </a:cubicBezTo>
                    <a:cubicBezTo>
                      <a:pt x="15" y="33"/>
                      <a:pt x="14" y="33"/>
                      <a:pt x="14" y="33"/>
                    </a:cubicBezTo>
                    <a:cubicBezTo>
                      <a:pt x="14" y="33"/>
                      <a:pt x="14" y="34"/>
                      <a:pt x="14" y="34"/>
                    </a:cubicBezTo>
                    <a:cubicBezTo>
                      <a:pt x="14" y="34"/>
                      <a:pt x="14" y="35"/>
                      <a:pt x="14" y="35"/>
                    </a:cubicBezTo>
                    <a:cubicBezTo>
                      <a:pt x="14" y="35"/>
                      <a:pt x="13" y="35"/>
                      <a:pt x="13" y="35"/>
                    </a:cubicBezTo>
                    <a:cubicBezTo>
                      <a:pt x="12" y="35"/>
                      <a:pt x="12" y="35"/>
                      <a:pt x="12" y="36"/>
                    </a:cubicBezTo>
                    <a:cubicBezTo>
                      <a:pt x="12" y="36"/>
                      <a:pt x="12" y="36"/>
                      <a:pt x="12" y="36"/>
                    </a:cubicBezTo>
                    <a:cubicBezTo>
                      <a:pt x="12" y="36"/>
                      <a:pt x="11" y="36"/>
                      <a:pt x="11" y="36"/>
                    </a:cubicBezTo>
                    <a:cubicBezTo>
                      <a:pt x="11" y="36"/>
                      <a:pt x="11" y="37"/>
                      <a:pt x="10" y="37"/>
                    </a:cubicBezTo>
                    <a:cubicBezTo>
                      <a:pt x="10" y="37"/>
                      <a:pt x="10" y="37"/>
                      <a:pt x="10" y="37"/>
                    </a:cubicBezTo>
                    <a:cubicBezTo>
                      <a:pt x="11" y="37"/>
                      <a:pt x="11" y="37"/>
                      <a:pt x="11" y="38"/>
                    </a:cubicBezTo>
                    <a:cubicBezTo>
                      <a:pt x="11" y="38"/>
                      <a:pt x="11" y="38"/>
                      <a:pt x="11" y="38"/>
                    </a:cubicBezTo>
                    <a:cubicBezTo>
                      <a:pt x="12" y="38"/>
                      <a:pt x="12" y="38"/>
                      <a:pt x="12" y="39"/>
                    </a:cubicBezTo>
                    <a:cubicBezTo>
                      <a:pt x="12" y="39"/>
                      <a:pt x="12" y="39"/>
                      <a:pt x="12" y="39"/>
                    </a:cubicBezTo>
                    <a:cubicBezTo>
                      <a:pt x="12" y="40"/>
                      <a:pt x="11" y="40"/>
                      <a:pt x="11" y="40"/>
                    </a:cubicBezTo>
                    <a:cubicBezTo>
                      <a:pt x="11" y="41"/>
                      <a:pt x="12" y="41"/>
                      <a:pt x="12" y="42"/>
                    </a:cubicBezTo>
                    <a:cubicBezTo>
                      <a:pt x="12" y="42"/>
                      <a:pt x="12" y="42"/>
                      <a:pt x="12" y="42"/>
                    </a:cubicBezTo>
                    <a:cubicBezTo>
                      <a:pt x="12" y="43"/>
                      <a:pt x="12" y="42"/>
                      <a:pt x="13" y="42"/>
                    </a:cubicBezTo>
                    <a:cubicBezTo>
                      <a:pt x="13" y="42"/>
                      <a:pt x="13" y="42"/>
                      <a:pt x="14" y="41"/>
                    </a:cubicBezTo>
                    <a:cubicBezTo>
                      <a:pt x="14" y="41"/>
                      <a:pt x="14" y="41"/>
                      <a:pt x="14" y="41"/>
                    </a:cubicBezTo>
                    <a:cubicBezTo>
                      <a:pt x="14" y="41"/>
                      <a:pt x="14" y="41"/>
                      <a:pt x="15" y="41"/>
                    </a:cubicBezTo>
                    <a:cubicBezTo>
                      <a:pt x="15" y="40"/>
                      <a:pt x="15" y="40"/>
                      <a:pt x="15" y="40"/>
                    </a:cubicBezTo>
                    <a:cubicBezTo>
                      <a:pt x="15" y="40"/>
                      <a:pt x="15" y="40"/>
                      <a:pt x="15" y="40"/>
                    </a:cubicBezTo>
                    <a:cubicBezTo>
                      <a:pt x="16" y="39"/>
                      <a:pt x="16" y="39"/>
                      <a:pt x="16" y="39"/>
                    </a:cubicBezTo>
                    <a:cubicBezTo>
                      <a:pt x="17" y="38"/>
                      <a:pt x="16" y="38"/>
                      <a:pt x="17" y="38"/>
                    </a:cubicBezTo>
                    <a:cubicBezTo>
                      <a:pt x="17" y="37"/>
                      <a:pt x="17" y="37"/>
                      <a:pt x="17" y="37"/>
                    </a:cubicBezTo>
                    <a:cubicBezTo>
                      <a:pt x="17" y="36"/>
                      <a:pt x="18" y="37"/>
                      <a:pt x="18" y="37"/>
                    </a:cubicBezTo>
                    <a:cubicBezTo>
                      <a:pt x="19" y="36"/>
                      <a:pt x="20" y="36"/>
                      <a:pt x="20" y="36"/>
                    </a:cubicBezTo>
                    <a:cubicBezTo>
                      <a:pt x="21" y="36"/>
                      <a:pt x="21" y="35"/>
                      <a:pt x="21" y="35"/>
                    </a:cubicBezTo>
                    <a:cubicBezTo>
                      <a:pt x="21" y="35"/>
                      <a:pt x="22" y="34"/>
                      <a:pt x="22" y="34"/>
                    </a:cubicBezTo>
                    <a:cubicBezTo>
                      <a:pt x="22" y="34"/>
                      <a:pt x="23" y="33"/>
                      <a:pt x="23" y="33"/>
                    </a:cubicBezTo>
                    <a:cubicBezTo>
                      <a:pt x="23" y="32"/>
                      <a:pt x="22" y="32"/>
                      <a:pt x="22" y="32"/>
                    </a:cubicBezTo>
                    <a:cubicBezTo>
                      <a:pt x="22" y="31"/>
                      <a:pt x="23" y="31"/>
                      <a:pt x="23" y="31"/>
                    </a:cubicBezTo>
                    <a:cubicBezTo>
                      <a:pt x="23" y="30"/>
                      <a:pt x="23" y="30"/>
                      <a:pt x="23" y="30"/>
                    </a:cubicBezTo>
                    <a:cubicBezTo>
                      <a:pt x="23" y="29"/>
                      <a:pt x="22" y="29"/>
                      <a:pt x="22" y="29"/>
                    </a:cubicBezTo>
                    <a:cubicBezTo>
                      <a:pt x="22" y="28"/>
                      <a:pt x="22" y="27"/>
                      <a:pt x="22" y="27"/>
                    </a:cubicBezTo>
                    <a:cubicBezTo>
                      <a:pt x="22" y="26"/>
                      <a:pt x="22" y="26"/>
                      <a:pt x="21" y="26"/>
                    </a:cubicBezTo>
                    <a:cubicBezTo>
                      <a:pt x="21" y="25"/>
                      <a:pt x="21" y="25"/>
                      <a:pt x="21" y="24"/>
                    </a:cubicBezTo>
                    <a:cubicBezTo>
                      <a:pt x="21" y="24"/>
                      <a:pt x="21" y="23"/>
                      <a:pt x="20" y="23"/>
                    </a:cubicBezTo>
                    <a:cubicBezTo>
                      <a:pt x="20" y="23"/>
                      <a:pt x="20" y="23"/>
                      <a:pt x="20" y="22"/>
                    </a:cubicBezTo>
                    <a:cubicBezTo>
                      <a:pt x="19" y="22"/>
                      <a:pt x="20" y="21"/>
                      <a:pt x="19" y="21"/>
                    </a:cubicBezTo>
                    <a:cubicBezTo>
                      <a:pt x="19" y="21"/>
                      <a:pt x="19" y="21"/>
                      <a:pt x="19" y="21"/>
                    </a:cubicBezTo>
                    <a:cubicBezTo>
                      <a:pt x="19" y="21"/>
                      <a:pt x="19" y="21"/>
                      <a:pt x="18" y="20"/>
                    </a:cubicBezTo>
                    <a:cubicBezTo>
                      <a:pt x="18" y="20"/>
                      <a:pt x="17" y="20"/>
                      <a:pt x="17" y="19"/>
                    </a:cubicBezTo>
                    <a:cubicBezTo>
                      <a:pt x="17" y="19"/>
                      <a:pt x="17" y="19"/>
                      <a:pt x="17" y="1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315"/>
              <p:cNvSpPr>
                <a:spLocks/>
              </p:cNvSpPr>
              <p:nvPr/>
            </p:nvSpPr>
            <p:spPr bwMode="auto">
              <a:xfrm>
                <a:off x="2143126" y="2243139"/>
                <a:ext cx="31750" cy="42863"/>
              </a:xfrm>
              <a:custGeom>
                <a:avLst/>
                <a:gdLst>
                  <a:gd name="T0" fmla="*/ 1 w 3"/>
                  <a:gd name="T1" fmla="*/ 3 h 4"/>
                  <a:gd name="T2" fmla="*/ 2 w 3"/>
                  <a:gd name="T3" fmla="*/ 3 h 4"/>
                  <a:gd name="T4" fmla="*/ 2 w 3"/>
                  <a:gd name="T5" fmla="*/ 2 h 4"/>
                  <a:gd name="T6" fmla="*/ 3 w 3"/>
                  <a:gd name="T7" fmla="*/ 2 h 4"/>
                  <a:gd name="T8" fmla="*/ 2 w 3"/>
                  <a:gd name="T9" fmla="*/ 1 h 4"/>
                  <a:gd name="T10" fmla="*/ 2 w 3"/>
                  <a:gd name="T11" fmla="*/ 0 h 4"/>
                  <a:gd name="T12" fmla="*/ 1 w 3"/>
                  <a:gd name="T13" fmla="*/ 0 h 4"/>
                  <a:gd name="T14" fmla="*/ 1 w 3"/>
                  <a:gd name="T15" fmla="*/ 2 h 4"/>
                  <a:gd name="T16" fmla="*/ 1 w 3"/>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3"/>
                    </a:moveTo>
                    <a:cubicBezTo>
                      <a:pt x="1" y="4"/>
                      <a:pt x="2" y="3"/>
                      <a:pt x="2" y="3"/>
                    </a:cubicBezTo>
                    <a:cubicBezTo>
                      <a:pt x="2" y="3"/>
                      <a:pt x="2" y="3"/>
                      <a:pt x="2" y="2"/>
                    </a:cubicBezTo>
                    <a:cubicBezTo>
                      <a:pt x="2" y="2"/>
                      <a:pt x="3" y="2"/>
                      <a:pt x="3" y="2"/>
                    </a:cubicBezTo>
                    <a:cubicBezTo>
                      <a:pt x="3" y="1"/>
                      <a:pt x="2" y="1"/>
                      <a:pt x="2" y="1"/>
                    </a:cubicBezTo>
                    <a:cubicBezTo>
                      <a:pt x="2" y="1"/>
                      <a:pt x="2" y="1"/>
                      <a:pt x="2" y="0"/>
                    </a:cubicBezTo>
                    <a:cubicBezTo>
                      <a:pt x="1" y="0"/>
                      <a:pt x="1" y="0"/>
                      <a:pt x="1" y="0"/>
                    </a:cubicBezTo>
                    <a:cubicBezTo>
                      <a:pt x="1" y="0"/>
                      <a:pt x="1" y="1"/>
                      <a:pt x="1" y="2"/>
                    </a:cubicBezTo>
                    <a:cubicBezTo>
                      <a:pt x="1" y="2"/>
                      <a:pt x="0" y="3"/>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316"/>
              <p:cNvSpPr>
                <a:spLocks/>
              </p:cNvSpPr>
              <p:nvPr/>
            </p:nvSpPr>
            <p:spPr bwMode="auto">
              <a:xfrm>
                <a:off x="2152651" y="2297114"/>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1"/>
                    </a:cubicBezTo>
                    <a:cubicBezTo>
                      <a:pt x="1" y="1"/>
                      <a:pt x="1" y="1"/>
                      <a:pt x="1" y="0"/>
                    </a:cubicBezTo>
                    <a:cubicBezTo>
                      <a:pt x="1"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317"/>
              <p:cNvSpPr>
                <a:spLocks/>
              </p:cNvSpPr>
              <p:nvPr/>
            </p:nvSpPr>
            <p:spPr bwMode="auto">
              <a:xfrm>
                <a:off x="2174876" y="2286001"/>
                <a:ext cx="11113" cy="22225"/>
              </a:xfrm>
              <a:custGeom>
                <a:avLst/>
                <a:gdLst>
                  <a:gd name="T0" fmla="*/ 0 w 1"/>
                  <a:gd name="T1" fmla="*/ 1 h 2"/>
                  <a:gd name="T2" fmla="*/ 0 w 1"/>
                  <a:gd name="T3" fmla="*/ 2 h 2"/>
                  <a:gd name="T4" fmla="*/ 0 w 1"/>
                  <a:gd name="T5" fmla="*/ 2 h 2"/>
                  <a:gd name="T6" fmla="*/ 1 w 1"/>
                  <a:gd name="T7" fmla="*/ 2 h 2"/>
                  <a:gd name="T8" fmla="*/ 1 w 1"/>
                  <a:gd name="T9" fmla="*/ 1 h 2"/>
                  <a:gd name="T10" fmla="*/ 1 w 1"/>
                  <a:gd name="T11" fmla="*/ 1 h 2"/>
                  <a:gd name="T12" fmla="*/ 1 w 1"/>
                  <a:gd name="T13" fmla="*/ 0 h 2"/>
                  <a:gd name="T14" fmla="*/ 0 w 1"/>
                  <a:gd name="T15" fmla="*/ 1 h 2"/>
                  <a:gd name="T16" fmla="*/ 0 w 1"/>
                  <a:gd name="T17" fmla="*/ 1 h 2"/>
                  <a:gd name="T18" fmla="*/ 0 w 1"/>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1"/>
                    </a:moveTo>
                    <a:cubicBezTo>
                      <a:pt x="0" y="1"/>
                      <a:pt x="0" y="1"/>
                      <a:pt x="0" y="2"/>
                    </a:cubicBezTo>
                    <a:cubicBezTo>
                      <a:pt x="0" y="2"/>
                      <a:pt x="0" y="2"/>
                      <a:pt x="0" y="2"/>
                    </a:cubicBezTo>
                    <a:cubicBezTo>
                      <a:pt x="1" y="2"/>
                      <a:pt x="1" y="2"/>
                      <a:pt x="1" y="2"/>
                    </a:cubicBezTo>
                    <a:cubicBezTo>
                      <a:pt x="1" y="2"/>
                      <a:pt x="1" y="2"/>
                      <a:pt x="1" y="1"/>
                    </a:cubicBezTo>
                    <a:cubicBezTo>
                      <a:pt x="1" y="1"/>
                      <a:pt x="1" y="1"/>
                      <a:pt x="1" y="1"/>
                    </a:cubicBezTo>
                    <a:cubicBezTo>
                      <a:pt x="1" y="0"/>
                      <a:pt x="1" y="0"/>
                      <a:pt x="1" y="0"/>
                    </a:cubicBezTo>
                    <a:cubicBezTo>
                      <a:pt x="0" y="0"/>
                      <a:pt x="0" y="0"/>
                      <a:pt x="0" y="1"/>
                    </a:cubicBezTo>
                    <a:cubicBezTo>
                      <a:pt x="0" y="1"/>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318"/>
              <p:cNvSpPr>
                <a:spLocks/>
              </p:cNvSpPr>
              <p:nvPr/>
            </p:nvSpPr>
            <p:spPr bwMode="auto">
              <a:xfrm>
                <a:off x="2132014" y="2330451"/>
                <a:ext cx="11113" cy="9525"/>
              </a:xfrm>
              <a:custGeom>
                <a:avLst/>
                <a:gdLst>
                  <a:gd name="T0" fmla="*/ 0 w 1"/>
                  <a:gd name="T1" fmla="*/ 0 h 1"/>
                  <a:gd name="T2" fmla="*/ 0 w 1"/>
                  <a:gd name="T3" fmla="*/ 0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0" y="1"/>
                    </a:cubicBezTo>
                    <a:cubicBezTo>
                      <a:pt x="1" y="1"/>
                      <a:pt x="1" y="1"/>
                      <a:pt x="1"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319"/>
              <p:cNvSpPr>
                <a:spLocks/>
              </p:cNvSpPr>
              <p:nvPr/>
            </p:nvSpPr>
            <p:spPr bwMode="auto">
              <a:xfrm>
                <a:off x="2120901" y="2308226"/>
                <a:ext cx="22225" cy="22225"/>
              </a:xfrm>
              <a:custGeom>
                <a:avLst/>
                <a:gdLst>
                  <a:gd name="T0" fmla="*/ 0 w 2"/>
                  <a:gd name="T1" fmla="*/ 2 h 2"/>
                  <a:gd name="T2" fmla="*/ 1 w 2"/>
                  <a:gd name="T3" fmla="*/ 2 h 2"/>
                  <a:gd name="T4" fmla="*/ 2 w 2"/>
                  <a:gd name="T5" fmla="*/ 1 h 2"/>
                  <a:gd name="T6" fmla="*/ 2 w 2"/>
                  <a:gd name="T7" fmla="*/ 0 h 2"/>
                  <a:gd name="T8" fmla="*/ 1 w 2"/>
                  <a:gd name="T9" fmla="*/ 0 h 2"/>
                  <a:gd name="T10" fmla="*/ 0 w 2"/>
                  <a:gd name="T11" fmla="*/ 0 h 2"/>
                  <a:gd name="T12" fmla="*/ 0 w 2"/>
                  <a:gd name="T13" fmla="*/ 1 h 2"/>
                  <a:gd name="T14" fmla="*/ 0 w 2"/>
                  <a:gd name="T15" fmla="*/ 1 h 2"/>
                  <a:gd name="T16" fmla="*/ 0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2"/>
                    </a:moveTo>
                    <a:cubicBezTo>
                      <a:pt x="1" y="2"/>
                      <a:pt x="1" y="2"/>
                      <a:pt x="1" y="2"/>
                    </a:cubicBezTo>
                    <a:cubicBezTo>
                      <a:pt x="2" y="2"/>
                      <a:pt x="2" y="1"/>
                      <a:pt x="2" y="1"/>
                    </a:cubicBezTo>
                    <a:cubicBezTo>
                      <a:pt x="2" y="1"/>
                      <a:pt x="2" y="1"/>
                      <a:pt x="2" y="0"/>
                    </a:cubicBezTo>
                    <a:cubicBezTo>
                      <a:pt x="1" y="0"/>
                      <a:pt x="1" y="0"/>
                      <a:pt x="1" y="0"/>
                    </a:cubicBezTo>
                    <a:cubicBezTo>
                      <a:pt x="1" y="0"/>
                      <a:pt x="1" y="0"/>
                      <a:pt x="0" y="0"/>
                    </a:cubicBezTo>
                    <a:cubicBezTo>
                      <a:pt x="0" y="0"/>
                      <a:pt x="0" y="0"/>
                      <a:pt x="0" y="1"/>
                    </a:cubicBezTo>
                    <a:cubicBezTo>
                      <a:pt x="0" y="1"/>
                      <a:pt x="0" y="1"/>
                      <a:pt x="0" y="1"/>
                    </a:cubicBezTo>
                    <a:cubicBezTo>
                      <a:pt x="0" y="1"/>
                      <a:pt x="0" y="2"/>
                      <a:pt x="0"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320"/>
              <p:cNvSpPr>
                <a:spLocks/>
              </p:cNvSpPr>
              <p:nvPr/>
            </p:nvSpPr>
            <p:spPr bwMode="auto">
              <a:xfrm>
                <a:off x="2197101" y="2351089"/>
                <a:ext cx="9525" cy="22225"/>
              </a:xfrm>
              <a:custGeom>
                <a:avLst/>
                <a:gdLst>
                  <a:gd name="T0" fmla="*/ 0 w 1"/>
                  <a:gd name="T1" fmla="*/ 1 h 2"/>
                  <a:gd name="T2" fmla="*/ 1 w 1"/>
                  <a:gd name="T3" fmla="*/ 2 h 2"/>
                  <a:gd name="T4" fmla="*/ 1 w 1"/>
                  <a:gd name="T5" fmla="*/ 1 h 2"/>
                  <a:gd name="T6" fmla="*/ 1 w 1"/>
                  <a:gd name="T7" fmla="*/ 0 h 2"/>
                  <a:gd name="T8" fmla="*/ 1 w 1"/>
                  <a:gd name="T9" fmla="*/ 0 h 2"/>
                  <a:gd name="T10" fmla="*/ 0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1"/>
                      <a:pt x="1" y="2"/>
                      <a:pt x="1" y="2"/>
                    </a:cubicBezTo>
                    <a:cubicBezTo>
                      <a:pt x="1" y="2"/>
                      <a:pt x="1" y="1"/>
                      <a:pt x="1" y="1"/>
                    </a:cubicBezTo>
                    <a:cubicBezTo>
                      <a:pt x="1" y="1"/>
                      <a:pt x="1" y="1"/>
                      <a:pt x="1" y="0"/>
                    </a:cubicBezTo>
                    <a:cubicBezTo>
                      <a:pt x="1" y="0"/>
                      <a:pt x="1" y="0"/>
                      <a:pt x="1" y="0"/>
                    </a:cubicBezTo>
                    <a:cubicBezTo>
                      <a:pt x="0" y="0"/>
                      <a:pt x="0" y="0"/>
                      <a:pt x="0" y="0"/>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321"/>
              <p:cNvSpPr>
                <a:spLocks/>
              </p:cNvSpPr>
              <p:nvPr/>
            </p:nvSpPr>
            <p:spPr bwMode="auto">
              <a:xfrm>
                <a:off x="2217739" y="2373314"/>
                <a:ext cx="22225" cy="22225"/>
              </a:xfrm>
              <a:custGeom>
                <a:avLst/>
                <a:gdLst>
                  <a:gd name="T0" fmla="*/ 1 w 2"/>
                  <a:gd name="T1" fmla="*/ 2 h 2"/>
                  <a:gd name="T2" fmla="*/ 2 w 2"/>
                  <a:gd name="T3" fmla="*/ 1 h 2"/>
                  <a:gd name="T4" fmla="*/ 1 w 2"/>
                  <a:gd name="T5" fmla="*/ 0 h 2"/>
                  <a:gd name="T6" fmla="*/ 0 w 2"/>
                  <a:gd name="T7" fmla="*/ 0 h 2"/>
                  <a:gd name="T8" fmla="*/ 1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2" y="2"/>
                      <a:pt x="2" y="1"/>
                      <a:pt x="2" y="1"/>
                    </a:cubicBezTo>
                    <a:cubicBezTo>
                      <a:pt x="2" y="1"/>
                      <a:pt x="1" y="0"/>
                      <a:pt x="1" y="0"/>
                    </a:cubicBezTo>
                    <a:cubicBezTo>
                      <a:pt x="1" y="0"/>
                      <a:pt x="1" y="0"/>
                      <a:pt x="0" y="0"/>
                    </a:cubicBezTo>
                    <a:cubicBezTo>
                      <a:pt x="0" y="0"/>
                      <a:pt x="1" y="1"/>
                      <a:pt x="1" y="1"/>
                    </a:cubicBezTo>
                    <a:cubicBezTo>
                      <a:pt x="1" y="1"/>
                      <a:pt x="0" y="1"/>
                      <a:pt x="0" y="2"/>
                    </a:cubicBezTo>
                    <a:cubicBezTo>
                      <a:pt x="0"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322"/>
              <p:cNvSpPr>
                <a:spLocks/>
              </p:cNvSpPr>
              <p:nvPr/>
            </p:nvSpPr>
            <p:spPr bwMode="auto">
              <a:xfrm>
                <a:off x="2530476" y="2708276"/>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0"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323"/>
              <p:cNvSpPr>
                <a:spLocks/>
              </p:cNvSpPr>
              <p:nvPr/>
            </p:nvSpPr>
            <p:spPr bwMode="auto">
              <a:xfrm>
                <a:off x="2552701" y="2622551"/>
                <a:ext cx="11113" cy="20638"/>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1" y="2"/>
                      <a:pt x="1" y="1"/>
                    </a:cubicBezTo>
                    <a:cubicBezTo>
                      <a:pt x="1" y="1"/>
                      <a:pt x="1" y="0"/>
                      <a:pt x="1" y="0"/>
                    </a:cubicBezTo>
                    <a:cubicBezTo>
                      <a:pt x="1" y="0"/>
                      <a:pt x="0" y="0"/>
                      <a:pt x="0" y="0"/>
                    </a:cubicBezTo>
                    <a:cubicBezTo>
                      <a:pt x="0" y="0"/>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324"/>
              <p:cNvSpPr>
                <a:spLocks/>
              </p:cNvSpPr>
              <p:nvPr/>
            </p:nvSpPr>
            <p:spPr bwMode="auto">
              <a:xfrm>
                <a:off x="2530476" y="2578101"/>
                <a:ext cx="22225" cy="11113"/>
              </a:xfrm>
              <a:custGeom>
                <a:avLst/>
                <a:gdLst>
                  <a:gd name="T0" fmla="*/ 1 w 2"/>
                  <a:gd name="T1" fmla="*/ 1 h 1"/>
                  <a:gd name="T2" fmla="*/ 2 w 2"/>
                  <a:gd name="T3" fmla="*/ 1 h 1"/>
                  <a:gd name="T4" fmla="*/ 2 w 2"/>
                  <a:gd name="T5" fmla="*/ 0 h 1"/>
                  <a:gd name="T6" fmla="*/ 1 w 2"/>
                  <a:gd name="T7" fmla="*/ 0 h 1"/>
                  <a:gd name="T8" fmla="*/ 1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2" y="0"/>
                      <a:pt x="2" y="0"/>
                    </a:cubicBezTo>
                    <a:cubicBezTo>
                      <a:pt x="1" y="0"/>
                      <a:pt x="1" y="0"/>
                      <a:pt x="1" y="0"/>
                    </a:cubicBezTo>
                    <a:cubicBezTo>
                      <a:pt x="1" y="0"/>
                      <a:pt x="0" y="0"/>
                      <a:pt x="1" y="1"/>
                    </a:cubicBezTo>
                    <a:cubicBezTo>
                      <a:pt x="1"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325"/>
              <p:cNvSpPr>
                <a:spLocks/>
              </p:cNvSpPr>
              <p:nvPr/>
            </p:nvSpPr>
            <p:spPr bwMode="auto">
              <a:xfrm>
                <a:off x="2197101" y="2459039"/>
                <a:ext cx="85725" cy="65088"/>
              </a:xfrm>
              <a:custGeom>
                <a:avLst/>
                <a:gdLst>
                  <a:gd name="T0" fmla="*/ 1 w 8"/>
                  <a:gd name="T1" fmla="*/ 5 h 6"/>
                  <a:gd name="T2" fmla="*/ 2 w 8"/>
                  <a:gd name="T3" fmla="*/ 5 h 6"/>
                  <a:gd name="T4" fmla="*/ 4 w 8"/>
                  <a:gd name="T5" fmla="*/ 5 h 6"/>
                  <a:gd name="T6" fmla="*/ 5 w 8"/>
                  <a:gd name="T7" fmla="*/ 6 h 6"/>
                  <a:gd name="T8" fmla="*/ 6 w 8"/>
                  <a:gd name="T9" fmla="*/ 6 h 6"/>
                  <a:gd name="T10" fmla="*/ 7 w 8"/>
                  <a:gd name="T11" fmla="*/ 6 h 6"/>
                  <a:gd name="T12" fmla="*/ 7 w 8"/>
                  <a:gd name="T13" fmla="*/ 5 h 6"/>
                  <a:gd name="T14" fmla="*/ 7 w 8"/>
                  <a:gd name="T15" fmla="*/ 4 h 6"/>
                  <a:gd name="T16" fmla="*/ 7 w 8"/>
                  <a:gd name="T17" fmla="*/ 3 h 6"/>
                  <a:gd name="T18" fmla="*/ 8 w 8"/>
                  <a:gd name="T19" fmla="*/ 2 h 6"/>
                  <a:gd name="T20" fmla="*/ 8 w 8"/>
                  <a:gd name="T21" fmla="*/ 1 h 6"/>
                  <a:gd name="T22" fmla="*/ 8 w 8"/>
                  <a:gd name="T23" fmla="*/ 0 h 6"/>
                  <a:gd name="T24" fmla="*/ 6 w 8"/>
                  <a:gd name="T25" fmla="*/ 0 h 6"/>
                  <a:gd name="T26" fmla="*/ 5 w 8"/>
                  <a:gd name="T27" fmla="*/ 0 h 6"/>
                  <a:gd name="T28" fmla="*/ 3 w 8"/>
                  <a:gd name="T29" fmla="*/ 1 h 6"/>
                  <a:gd name="T30" fmla="*/ 3 w 8"/>
                  <a:gd name="T31" fmla="*/ 1 h 6"/>
                  <a:gd name="T32" fmla="*/ 4 w 8"/>
                  <a:gd name="T33" fmla="*/ 2 h 6"/>
                  <a:gd name="T34" fmla="*/ 5 w 8"/>
                  <a:gd name="T35" fmla="*/ 2 h 6"/>
                  <a:gd name="T36" fmla="*/ 5 w 8"/>
                  <a:gd name="T37" fmla="*/ 3 h 6"/>
                  <a:gd name="T38" fmla="*/ 5 w 8"/>
                  <a:gd name="T39" fmla="*/ 3 h 6"/>
                  <a:gd name="T40" fmla="*/ 6 w 8"/>
                  <a:gd name="T41" fmla="*/ 4 h 6"/>
                  <a:gd name="T42" fmla="*/ 5 w 8"/>
                  <a:gd name="T43" fmla="*/ 4 h 6"/>
                  <a:gd name="T44" fmla="*/ 4 w 8"/>
                  <a:gd name="T45" fmla="*/ 4 h 6"/>
                  <a:gd name="T46" fmla="*/ 3 w 8"/>
                  <a:gd name="T47" fmla="*/ 4 h 6"/>
                  <a:gd name="T48" fmla="*/ 1 w 8"/>
                  <a:gd name="T49" fmla="*/ 4 h 6"/>
                  <a:gd name="T50" fmla="*/ 0 w 8"/>
                  <a:gd name="T51" fmla="*/ 4 h 6"/>
                  <a:gd name="T52" fmla="*/ 0 w 8"/>
                  <a:gd name="T53" fmla="*/ 5 h 6"/>
                  <a:gd name="T54" fmla="*/ 1 w 8"/>
                  <a:gd name="T5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6">
                    <a:moveTo>
                      <a:pt x="1" y="5"/>
                    </a:moveTo>
                    <a:cubicBezTo>
                      <a:pt x="2" y="5"/>
                      <a:pt x="2" y="5"/>
                      <a:pt x="2" y="5"/>
                    </a:cubicBezTo>
                    <a:cubicBezTo>
                      <a:pt x="3" y="5"/>
                      <a:pt x="3" y="5"/>
                      <a:pt x="4" y="5"/>
                    </a:cubicBezTo>
                    <a:cubicBezTo>
                      <a:pt x="4" y="6"/>
                      <a:pt x="4" y="6"/>
                      <a:pt x="5" y="6"/>
                    </a:cubicBezTo>
                    <a:cubicBezTo>
                      <a:pt x="5" y="6"/>
                      <a:pt x="5" y="6"/>
                      <a:pt x="6" y="6"/>
                    </a:cubicBezTo>
                    <a:cubicBezTo>
                      <a:pt x="6" y="6"/>
                      <a:pt x="7" y="6"/>
                      <a:pt x="7" y="6"/>
                    </a:cubicBezTo>
                    <a:cubicBezTo>
                      <a:pt x="7" y="6"/>
                      <a:pt x="7" y="5"/>
                      <a:pt x="7" y="5"/>
                    </a:cubicBezTo>
                    <a:cubicBezTo>
                      <a:pt x="7" y="5"/>
                      <a:pt x="7" y="5"/>
                      <a:pt x="7" y="4"/>
                    </a:cubicBezTo>
                    <a:cubicBezTo>
                      <a:pt x="7" y="4"/>
                      <a:pt x="7" y="3"/>
                      <a:pt x="7" y="3"/>
                    </a:cubicBezTo>
                    <a:cubicBezTo>
                      <a:pt x="7" y="2"/>
                      <a:pt x="8" y="2"/>
                      <a:pt x="8" y="2"/>
                    </a:cubicBezTo>
                    <a:cubicBezTo>
                      <a:pt x="8" y="1"/>
                      <a:pt x="8" y="1"/>
                      <a:pt x="8" y="1"/>
                    </a:cubicBezTo>
                    <a:cubicBezTo>
                      <a:pt x="8" y="0"/>
                      <a:pt x="8" y="0"/>
                      <a:pt x="8" y="0"/>
                    </a:cubicBezTo>
                    <a:cubicBezTo>
                      <a:pt x="7" y="0"/>
                      <a:pt x="7" y="0"/>
                      <a:pt x="6" y="0"/>
                    </a:cubicBezTo>
                    <a:cubicBezTo>
                      <a:pt x="6" y="0"/>
                      <a:pt x="6" y="0"/>
                      <a:pt x="5" y="0"/>
                    </a:cubicBezTo>
                    <a:cubicBezTo>
                      <a:pt x="5" y="0"/>
                      <a:pt x="4" y="0"/>
                      <a:pt x="3" y="1"/>
                    </a:cubicBezTo>
                    <a:cubicBezTo>
                      <a:pt x="3" y="1"/>
                      <a:pt x="3" y="1"/>
                      <a:pt x="3" y="1"/>
                    </a:cubicBezTo>
                    <a:cubicBezTo>
                      <a:pt x="3" y="2"/>
                      <a:pt x="4" y="1"/>
                      <a:pt x="4" y="2"/>
                    </a:cubicBezTo>
                    <a:cubicBezTo>
                      <a:pt x="5" y="2"/>
                      <a:pt x="5" y="2"/>
                      <a:pt x="5" y="2"/>
                    </a:cubicBezTo>
                    <a:cubicBezTo>
                      <a:pt x="5" y="2"/>
                      <a:pt x="5" y="3"/>
                      <a:pt x="5" y="3"/>
                    </a:cubicBezTo>
                    <a:cubicBezTo>
                      <a:pt x="5" y="3"/>
                      <a:pt x="5" y="3"/>
                      <a:pt x="5" y="3"/>
                    </a:cubicBezTo>
                    <a:cubicBezTo>
                      <a:pt x="5" y="4"/>
                      <a:pt x="5" y="3"/>
                      <a:pt x="6" y="4"/>
                    </a:cubicBezTo>
                    <a:cubicBezTo>
                      <a:pt x="6" y="4"/>
                      <a:pt x="5" y="4"/>
                      <a:pt x="5" y="4"/>
                    </a:cubicBezTo>
                    <a:cubicBezTo>
                      <a:pt x="5" y="5"/>
                      <a:pt x="5" y="4"/>
                      <a:pt x="4" y="4"/>
                    </a:cubicBezTo>
                    <a:cubicBezTo>
                      <a:pt x="4" y="4"/>
                      <a:pt x="4" y="4"/>
                      <a:pt x="3" y="4"/>
                    </a:cubicBezTo>
                    <a:cubicBezTo>
                      <a:pt x="2" y="4"/>
                      <a:pt x="2" y="4"/>
                      <a:pt x="1" y="4"/>
                    </a:cubicBezTo>
                    <a:cubicBezTo>
                      <a:pt x="1" y="4"/>
                      <a:pt x="1" y="4"/>
                      <a:pt x="0" y="4"/>
                    </a:cubicBezTo>
                    <a:cubicBezTo>
                      <a:pt x="0" y="4"/>
                      <a:pt x="0" y="5"/>
                      <a:pt x="0" y="5"/>
                    </a:cubicBezTo>
                    <a:cubicBezTo>
                      <a:pt x="1" y="5"/>
                      <a:pt x="1" y="5"/>
                      <a:pt x="1"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6"/>
              <p:cNvSpPr>
                <a:spLocks/>
              </p:cNvSpPr>
              <p:nvPr/>
            </p:nvSpPr>
            <p:spPr bwMode="auto">
              <a:xfrm>
                <a:off x="1785939" y="2513014"/>
                <a:ext cx="53975" cy="76200"/>
              </a:xfrm>
              <a:custGeom>
                <a:avLst/>
                <a:gdLst>
                  <a:gd name="T0" fmla="*/ 4 w 5"/>
                  <a:gd name="T1" fmla="*/ 0 h 7"/>
                  <a:gd name="T2" fmla="*/ 3 w 5"/>
                  <a:gd name="T3" fmla="*/ 0 h 7"/>
                  <a:gd name="T4" fmla="*/ 3 w 5"/>
                  <a:gd name="T5" fmla="*/ 0 h 7"/>
                  <a:gd name="T6" fmla="*/ 2 w 5"/>
                  <a:gd name="T7" fmla="*/ 1 h 7"/>
                  <a:gd name="T8" fmla="*/ 1 w 5"/>
                  <a:gd name="T9" fmla="*/ 1 h 7"/>
                  <a:gd name="T10" fmla="*/ 1 w 5"/>
                  <a:gd name="T11" fmla="*/ 3 h 7"/>
                  <a:gd name="T12" fmla="*/ 1 w 5"/>
                  <a:gd name="T13" fmla="*/ 4 h 7"/>
                  <a:gd name="T14" fmla="*/ 0 w 5"/>
                  <a:gd name="T15" fmla="*/ 5 h 7"/>
                  <a:gd name="T16" fmla="*/ 1 w 5"/>
                  <a:gd name="T17" fmla="*/ 7 h 7"/>
                  <a:gd name="T18" fmla="*/ 2 w 5"/>
                  <a:gd name="T19" fmla="*/ 7 h 7"/>
                  <a:gd name="T20" fmla="*/ 2 w 5"/>
                  <a:gd name="T21" fmla="*/ 7 h 7"/>
                  <a:gd name="T22" fmla="*/ 2 w 5"/>
                  <a:gd name="T23" fmla="*/ 6 h 7"/>
                  <a:gd name="T24" fmla="*/ 2 w 5"/>
                  <a:gd name="T25" fmla="*/ 6 h 7"/>
                  <a:gd name="T26" fmla="*/ 4 w 5"/>
                  <a:gd name="T27" fmla="*/ 4 h 7"/>
                  <a:gd name="T28" fmla="*/ 4 w 5"/>
                  <a:gd name="T29" fmla="*/ 3 h 7"/>
                  <a:gd name="T30" fmla="*/ 4 w 5"/>
                  <a:gd name="T31" fmla="*/ 2 h 7"/>
                  <a:gd name="T32" fmla="*/ 5 w 5"/>
                  <a:gd name="T33" fmla="*/ 1 h 7"/>
                  <a:gd name="T34" fmla="*/ 4 w 5"/>
                  <a:gd name="T35" fmla="*/ 0 h 7"/>
                  <a:gd name="T36" fmla="*/ 4 w 5"/>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7">
                    <a:moveTo>
                      <a:pt x="4" y="0"/>
                    </a:moveTo>
                    <a:cubicBezTo>
                      <a:pt x="4" y="0"/>
                      <a:pt x="4" y="0"/>
                      <a:pt x="3" y="0"/>
                    </a:cubicBezTo>
                    <a:cubicBezTo>
                      <a:pt x="3" y="0"/>
                      <a:pt x="3" y="0"/>
                      <a:pt x="3" y="0"/>
                    </a:cubicBezTo>
                    <a:cubicBezTo>
                      <a:pt x="2" y="1"/>
                      <a:pt x="2" y="1"/>
                      <a:pt x="2" y="1"/>
                    </a:cubicBezTo>
                    <a:cubicBezTo>
                      <a:pt x="2" y="1"/>
                      <a:pt x="1" y="1"/>
                      <a:pt x="1" y="1"/>
                    </a:cubicBezTo>
                    <a:cubicBezTo>
                      <a:pt x="1" y="2"/>
                      <a:pt x="1" y="2"/>
                      <a:pt x="1" y="3"/>
                    </a:cubicBezTo>
                    <a:cubicBezTo>
                      <a:pt x="1" y="3"/>
                      <a:pt x="1" y="4"/>
                      <a:pt x="1" y="4"/>
                    </a:cubicBezTo>
                    <a:cubicBezTo>
                      <a:pt x="1" y="5"/>
                      <a:pt x="0" y="5"/>
                      <a:pt x="0" y="5"/>
                    </a:cubicBezTo>
                    <a:cubicBezTo>
                      <a:pt x="0" y="6"/>
                      <a:pt x="0" y="7"/>
                      <a:pt x="1" y="7"/>
                    </a:cubicBezTo>
                    <a:cubicBezTo>
                      <a:pt x="1" y="7"/>
                      <a:pt x="1" y="7"/>
                      <a:pt x="2" y="7"/>
                    </a:cubicBezTo>
                    <a:cubicBezTo>
                      <a:pt x="2" y="7"/>
                      <a:pt x="2" y="7"/>
                      <a:pt x="2" y="7"/>
                    </a:cubicBezTo>
                    <a:cubicBezTo>
                      <a:pt x="2" y="7"/>
                      <a:pt x="2" y="7"/>
                      <a:pt x="2" y="6"/>
                    </a:cubicBezTo>
                    <a:cubicBezTo>
                      <a:pt x="2" y="6"/>
                      <a:pt x="2" y="6"/>
                      <a:pt x="2" y="6"/>
                    </a:cubicBezTo>
                    <a:cubicBezTo>
                      <a:pt x="3" y="5"/>
                      <a:pt x="3" y="5"/>
                      <a:pt x="4" y="4"/>
                    </a:cubicBezTo>
                    <a:cubicBezTo>
                      <a:pt x="4" y="4"/>
                      <a:pt x="4" y="4"/>
                      <a:pt x="4" y="3"/>
                    </a:cubicBezTo>
                    <a:cubicBezTo>
                      <a:pt x="4" y="3"/>
                      <a:pt x="4" y="2"/>
                      <a:pt x="4" y="2"/>
                    </a:cubicBezTo>
                    <a:cubicBezTo>
                      <a:pt x="4" y="2"/>
                      <a:pt x="4" y="1"/>
                      <a:pt x="5" y="1"/>
                    </a:cubicBezTo>
                    <a:cubicBezTo>
                      <a:pt x="5" y="1"/>
                      <a:pt x="5" y="0"/>
                      <a:pt x="4" y="0"/>
                    </a:cubicBezTo>
                    <a:cubicBezTo>
                      <a:pt x="4" y="0"/>
                      <a:pt x="4" y="0"/>
                      <a:pt x="4"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7"/>
              <p:cNvSpPr>
                <a:spLocks/>
              </p:cNvSpPr>
              <p:nvPr/>
            </p:nvSpPr>
            <p:spPr bwMode="auto">
              <a:xfrm>
                <a:off x="2671764" y="3022601"/>
                <a:ext cx="0" cy="952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8"/>
              <p:cNvSpPr>
                <a:spLocks/>
              </p:cNvSpPr>
              <p:nvPr/>
            </p:nvSpPr>
            <p:spPr bwMode="auto">
              <a:xfrm>
                <a:off x="2541589" y="2816226"/>
                <a:ext cx="130175" cy="227013"/>
              </a:xfrm>
              <a:custGeom>
                <a:avLst/>
                <a:gdLst>
                  <a:gd name="T0" fmla="*/ 2 w 12"/>
                  <a:gd name="T1" fmla="*/ 3 h 21"/>
                  <a:gd name="T2" fmla="*/ 2 w 12"/>
                  <a:gd name="T3" fmla="*/ 4 h 21"/>
                  <a:gd name="T4" fmla="*/ 2 w 12"/>
                  <a:gd name="T5" fmla="*/ 4 h 21"/>
                  <a:gd name="T6" fmla="*/ 1 w 12"/>
                  <a:gd name="T7" fmla="*/ 5 h 21"/>
                  <a:gd name="T8" fmla="*/ 0 w 12"/>
                  <a:gd name="T9" fmla="*/ 5 h 21"/>
                  <a:gd name="T10" fmla="*/ 0 w 12"/>
                  <a:gd name="T11" fmla="*/ 7 h 21"/>
                  <a:gd name="T12" fmla="*/ 1 w 12"/>
                  <a:gd name="T13" fmla="*/ 9 h 21"/>
                  <a:gd name="T14" fmla="*/ 1 w 12"/>
                  <a:gd name="T15" fmla="*/ 10 h 21"/>
                  <a:gd name="T16" fmla="*/ 1 w 12"/>
                  <a:gd name="T17" fmla="*/ 10 h 21"/>
                  <a:gd name="T18" fmla="*/ 3 w 12"/>
                  <a:gd name="T19" fmla="*/ 10 h 21"/>
                  <a:gd name="T20" fmla="*/ 3 w 12"/>
                  <a:gd name="T21" fmla="*/ 10 h 21"/>
                  <a:gd name="T22" fmla="*/ 3 w 12"/>
                  <a:gd name="T23" fmla="*/ 12 h 21"/>
                  <a:gd name="T24" fmla="*/ 3 w 12"/>
                  <a:gd name="T25" fmla="*/ 13 h 21"/>
                  <a:gd name="T26" fmla="*/ 4 w 12"/>
                  <a:gd name="T27" fmla="*/ 13 h 21"/>
                  <a:gd name="T28" fmla="*/ 4 w 12"/>
                  <a:gd name="T29" fmla="*/ 14 h 21"/>
                  <a:gd name="T30" fmla="*/ 3 w 12"/>
                  <a:gd name="T31" fmla="*/ 15 h 21"/>
                  <a:gd name="T32" fmla="*/ 3 w 12"/>
                  <a:gd name="T33" fmla="*/ 16 h 21"/>
                  <a:gd name="T34" fmla="*/ 3 w 12"/>
                  <a:gd name="T35" fmla="*/ 18 h 21"/>
                  <a:gd name="T36" fmla="*/ 3 w 12"/>
                  <a:gd name="T37" fmla="*/ 18 h 21"/>
                  <a:gd name="T38" fmla="*/ 4 w 12"/>
                  <a:gd name="T39" fmla="*/ 19 h 21"/>
                  <a:gd name="T40" fmla="*/ 4 w 12"/>
                  <a:gd name="T41" fmla="*/ 21 h 21"/>
                  <a:gd name="T42" fmla="*/ 5 w 12"/>
                  <a:gd name="T43" fmla="*/ 21 h 21"/>
                  <a:gd name="T44" fmla="*/ 6 w 12"/>
                  <a:gd name="T45" fmla="*/ 21 h 21"/>
                  <a:gd name="T46" fmla="*/ 7 w 12"/>
                  <a:gd name="T47" fmla="*/ 21 h 21"/>
                  <a:gd name="T48" fmla="*/ 8 w 12"/>
                  <a:gd name="T49" fmla="*/ 20 h 21"/>
                  <a:gd name="T50" fmla="*/ 9 w 12"/>
                  <a:gd name="T51" fmla="*/ 20 h 21"/>
                  <a:gd name="T52" fmla="*/ 10 w 12"/>
                  <a:gd name="T53" fmla="*/ 19 h 21"/>
                  <a:gd name="T54" fmla="*/ 12 w 12"/>
                  <a:gd name="T55" fmla="*/ 19 h 21"/>
                  <a:gd name="T56" fmla="*/ 11 w 12"/>
                  <a:gd name="T57" fmla="*/ 18 h 21"/>
                  <a:gd name="T58" fmla="*/ 10 w 12"/>
                  <a:gd name="T59" fmla="*/ 17 h 21"/>
                  <a:gd name="T60" fmla="*/ 10 w 12"/>
                  <a:gd name="T61" fmla="*/ 16 h 21"/>
                  <a:gd name="T62" fmla="*/ 10 w 12"/>
                  <a:gd name="T63" fmla="*/ 15 h 21"/>
                  <a:gd name="T64" fmla="*/ 9 w 12"/>
                  <a:gd name="T65" fmla="*/ 15 h 21"/>
                  <a:gd name="T66" fmla="*/ 8 w 12"/>
                  <a:gd name="T67" fmla="*/ 14 h 21"/>
                  <a:gd name="T68" fmla="*/ 8 w 12"/>
                  <a:gd name="T69" fmla="*/ 11 h 21"/>
                  <a:gd name="T70" fmla="*/ 9 w 12"/>
                  <a:gd name="T71" fmla="*/ 10 h 21"/>
                  <a:gd name="T72" fmla="*/ 10 w 12"/>
                  <a:gd name="T73" fmla="*/ 11 h 21"/>
                  <a:gd name="T74" fmla="*/ 10 w 12"/>
                  <a:gd name="T75" fmla="*/ 9 h 21"/>
                  <a:gd name="T76" fmla="*/ 10 w 12"/>
                  <a:gd name="T77" fmla="*/ 8 h 21"/>
                  <a:gd name="T78" fmla="*/ 10 w 12"/>
                  <a:gd name="T79" fmla="*/ 7 h 21"/>
                  <a:gd name="T80" fmla="*/ 10 w 12"/>
                  <a:gd name="T81" fmla="*/ 7 h 21"/>
                  <a:gd name="T82" fmla="*/ 10 w 12"/>
                  <a:gd name="T83" fmla="*/ 6 h 21"/>
                  <a:gd name="T84" fmla="*/ 9 w 12"/>
                  <a:gd name="T85" fmla="*/ 6 h 21"/>
                  <a:gd name="T86" fmla="*/ 8 w 12"/>
                  <a:gd name="T87" fmla="*/ 5 h 21"/>
                  <a:gd name="T88" fmla="*/ 8 w 12"/>
                  <a:gd name="T89" fmla="*/ 5 h 21"/>
                  <a:gd name="T90" fmla="*/ 7 w 12"/>
                  <a:gd name="T91" fmla="*/ 4 h 21"/>
                  <a:gd name="T92" fmla="*/ 6 w 12"/>
                  <a:gd name="T93" fmla="*/ 3 h 21"/>
                  <a:gd name="T94" fmla="*/ 6 w 12"/>
                  <a:gd name="T95" fmla="*/ 2 h 21"/>
                  <a:gd name="T96" fmla="*/ 5 w 12"/>
                  <a:gd name="T97" fmla="*/ 1 h 21"/>
                  <a:gd name="T98" fmla="*/ 4 w 12"/>
                  <a:gd name="T99" fmla="*/ 0 h 21"/>
                  <a:gd name="T100" fmla="*/ 4 w 12"/>
                  <a:gd name="T101" fmla="*/ 0 h 21"/>
                  <a:gd name="T102" fmla="*/ 4 w 12"/>
                  <a:gd name="T103" fmla="*/ 1 h 21"/>
                  <a:gd name="T104" fmla="*/ 3 w 12"/>
                  <a:gd name="T105" fmla="*/ 2 h 21"/>
                  <a:gd name="T106" fmla="*/ 2 w 12"/>
                  <a:gd name="T10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21">
                    <a:moveTo>
                      <a:pt x="2" y="3"/>
                    </a:moveTo>
                    <a:cubicBezTo>
                      <a:pt x="2" y="3"/>
                      <a:pt x="1" y="3"/>
                      <a:pt x="2" y="4"/>
                    </a:cubicBezTo>
                    <a:cubicBezTo>
                      <a:pt x="2" y="4"/>
                      <a:pt x="2" y="4"/>
                      <a:pt x="2" y="4"/>
                    </a:cubicBezTo>
                    <a:cubicBezTo>
                      <a:pt x="2" y="5"/>
                      <a:pt x="2" y="5"/>
                      <a:pt x="1" y="5"/>
                    </a:cubicBezTo>
                    <a:cubicBezTo>
                      <a:pt x="1" y="5"/>
                      <a:pt x="0" y="5"/>
                      <a:pt x="0" y="5"/>
                    </a:cubicBezTo>
                    <a:cubicBezTo>
                      <a:pt x="0" y="6"/>
                      <a:pt x="0" y="6"/>
                      <a:pt x="0" y="7"/>
                    </a:cubicBezTo>
                    <a:cubicBezTo>
                      <a:pt x="0" y="8"/>
                      <a:pt x="0" y="8"/>
                      <a:pt x="1" y="9"/>
                    </a:cubicBezTo>
                    <a:cubicBezTo>
                      <a:pt x="1" y="9"/>
                      <a:pt x="1" y="10"/>
                      <a:pt x="1" y="10"/>
                    </a:cubicBezTo>
                    <a:cubicBezTo>
                      <a:pt x="1" y="10"/>
                      <a:pt x="1" y="10"/>
                      <a:pt x="1" y="10"/>
                    </a:cubicBezTo>
                    <a:cubicBezTo>
                      <a:pt x="2" y="10"/>
                      <a:pt x="2" y="9"/>
                      <a:pt x="3" y="10"/>
                    </a:cubicBezTo>
                    <a:cubicBezTo>
                      <a:pt x="3" y="10"/>
                      <a:pt x="3" y="10"/>
                      <a:pt x="3" y="10"/>
                    </a:cubicBezTo>
                    <a:cubicBezTo>
                      <a:pt x="3" y="11"/>
                      <a:pt x="3" y="11"/>
                      <a:pt x="3" y="12"/>
                    </a:cubicBezTo>
                    <a:cubicBezTo>
                      <a:pt x="3" y="12"/>
                      <a:pt x="3" y="12"/>
                      <a:pt x="3" y="13"/>
                    </a:cubicBezTo>
                    <a:cubicBezTo>
                      <a:pt x="4" y="13"/>
                      <a:pt x="4" y="13"/>
                      <a:pt x="4" y="13"/>
                    </a:cubicBezTo>
                    <a:cubicBezTo>
                      <a:pt x="4" y="14"/>
                      <a:pt x="4" y="14"/>
                      <a:pt x="4" y="14"/>
                    </a:cubicBezTo>
                    <a:cubicBezTo>
                      <a:pt x="3" y="14"/>
                      <a:pt x="3" y="15"/>
                      <a:pt x="3" y="15"/>
                    </a:cubicBezTo>
                    <a:cubicBezTo>
                      <a:pt x="3" y="15"/>
                      <a:pt x="3" y="16"/>
                      <a:pt x="3" y="16"/>
                    </a:cubicBezTo>
                    <a:cubicBezTo>
                      <a:pt x="3" y="17"/>
                      <a:pt x="2" y="17"/>
                      <a:pt x="3" y="18"/>
                    </a:cubicBezTo>
                    <a:cubicBezTo>
                      <a:pt x="3" y="18"/>
                      <a:pt x="3" y="18"/>
                      <a:pt x="3" y="18"/>
                    </a:cubicBezTo>
                    <a:cubicBezTo>
                      <a:pt x="4" y="18"/>
                      <a:pt x="3" y="19"/>
                      <a:pt x="4" y="19"/>
                    </a:cubicBezTo>
                    <a:cubicBezTo>
                      <a:pt x="4" y="20"/>
                      <a:pt x="4" y="20"/>
                      <a:pt x="4" y="21"/>
                    </a:cubicBezTo>
                    <a:cubicBezTo>
                      <a:pt x="5" y="21"/>
                      <a:pt x="5" y="21"/>
                      <a:pt x="5" y="21"/>
                    </a:cubicBezTo>
                    <a:cubicBezTo>
                      <a:pt x="6" y="21"/>
                      <a:pt x="6" y="21"/>
                      <a:pt x="6" y="21"/>
                    </a:cubicBezTo>
                    <a:cubicBezTo>
                      <a:pt x="7" y="21"/>
                      <a:pt x="6" y="21"/>
                      <a:pt x="7" y="21"/>
                    </a:cubicBezTo>
                    <a:cubicBezTo>
                      <a:pt x="7" y="20"/>
                      <a:pt x="8" y="21"/>
                      <a:pt x="8" y="20"/>
                    </a:cubicBezTo>
                    <a:cubicBezTo>
                      <a:pt x="9" y="20"/>
                      <a:pt x="9" y="20"/>
                      <a:pt x="9" y="20"/>
                    </a:cubicBezTo>
                    <a:cubicBezTo>
                      <a:pt x="10" y="19"/>
                      <a:pt x="10" y="19"/>
                      <a:pt x="10" y="19"/>
                    </a:cubicBezTo>
                    <a:cubicBezTo>
                      <a:pt x="11" y="19"/>
                      <a:pt x="11" y="19"/>
                      <a:pt x="12" y="19"/>
                    </a:cubicBezTo>
                    <a:cubicBezTo>
                      <a:pt x="12" y="19"/>
                      <a:pt x="11" y="19"/>
                      <a:pt x="11" y="18"/>
                    </a:cubicBezTo>
                    <a:cubicBezTo>
                      <a:pt x="11" y="18"/>
                      <a:pt x="11" y="18"/>
                      <a:pt x="10" y="17"/>
                    </a:cubicBezTo>
                    <a:cubicBezTo>
                      <a:pt x="10" y="17"/>
                      <a:pt x="10" y="17"/>
                      <a:pt x="10" y="16"/>
                    </a:cubicBezTo>
                    <a:cubicBezTo>
                      <a:pt x="10" y="16"/>
                      <a:pt x="10" y="15"/>
                      <a:pt x="10" y="15"/>
                    </a:cubicBezTo>
                    <a:cubicBezTo>
                      <a:pt x="9" y="15"/>
                      <a:pt x="9" y="15"/>
                      <a:pt x="9" y="15"/>
                    </a:cubicBezTo>
                    <a:cubicBezTo>
                      <a:pt x="8" y="15"/>
                      <a:pt x="8" y="14"/>
                      <a:pt x="8" y="14"/>
                    </a:cubicBezTo>
                    <a:cubicBezTo>
                      <a:pt x="8" y="13"/>
                      <a:pt x="8" y="12"/>
                      <a:pt x="8" y="11"/>
                    </a:cubicBezTo>
                    <a:cubicBezTo>
                      <a:pt x="8" y="11"/>
                      <a:pt x="8" y="10"/>
                      <a:pt x="9" y="10"/>
                    </a:cubicBezTo>
                    <a:cubicBezTo>
                      <a:pt x="9" y="10"/>
                      <a:pt x="9" y="11"/>
                      <a:pt x="10" y="11"/>
                    </a:cubicBezTo>
                    <a:cubicBezTo>
                      <a:pt x="10" y="11"/>
                      <a:pt x="10" y="10"/>
                      <a:pt x="10" y="9"/>
                    </a:cubicBezTo>
                    <a:cubicBezTo>
                      <a:pt x="10" y="9"/>
                      <a:pt x="10" y="9"/>
                      <a:pt x="10" y="8"/>
                    </a:cubicBezTo>
                    <a:cubicBezTo>
                      <a:pt x="10" y="8"/>
                      <a:pt x="10" y="8"/>
                      <a:pt x="10" y="7"/>
                    </a:cubicBezTo>
                    <a:cubicBezTo>
                      <a:pt x="10" y="7"/>
                      <a:pt x="10" y="7"/>
                      <a:pt x="10" y="7"/>
                    </a:cubicBezTo>
                    <a:cubicBezTo>
                      <a:pt x="10" y="7"/>
                      <a:pt x="10" y="7"/>
                      <a:pt x="10" y="6"/>
                    </a:cubicBezTo>
                    <a:cubicBezTo>
                      <a:pt x="10" y="6"/>
                      <a:pt x="9" y="6"/>
                      <a:pt x="9" y="6"/>
                    </a:cubicBezTo>
                    <a:cubicBezTo>
                      <a:pt x="9" y="5"/>
                      <a:pt x="9" y="5"/>
                      <a:pt x="8" y="5"/>
                    </a:cubicBezTo>
                    <a:cubicBezTo>
                      <a:pt x="8" y="5"/>
                      <a:pt x="8" y="5"/>
                      <a:pt x="8" y="5"/>
                    </a:cubicBezTo>
                    <a:cubicBezTo>
                      <a:pt x="7" y="5"/>
                      <a:pt x="7" y="5"/>
                      <a:pt x="7" y="4"/>
                    </a:cubicBezTo>
                    <a:cubicBezTo>
                      <a:pt x="6" y="4"/>
                      <a:pt x="7" y="3"/>
                      <a:pt x="6" y="3"/>
                    </a:cubicBezTo>
                    <a:cubicBezTo>
                      <a:pt x="6" y="2"/>
                      <a:pt x="6" y="2"/>
                      <a:pt x="6" y="2"/>
                    </a:cubicBezTo>
                    <a:cubicBezTo>
                      <a:pt x="5" y="1"/>
                      <a:pt x="5" y="1"/>
                      <a:pt x="5" y="1"/>
                    </a:cubicBezTo>
                    <a:cubicBezTo>
                      <a:pt x="4" y="0"/>
                      <a:pt x="4" y="0"/>
                      <a:pt x="4" y="0"/>
                    </a:cubicBezTo>
                    <a:cubicBezTo>
                      <a:pt x="4" y="0"/>
                      <a:pt x="4" y="0"/>
                      <a:pt x="4" y="0"/>
                    </a:cubicBezTo>
                    <a:cubicBezTo>
                      <a:pt x="4" y="1"/>
                      <a:pt x="4" y="1"/>
                      <a:pt x="4" y="1"/>
                    </a:cubicBezTo>
                    <a:cubicBezTo>
                      <a:pt x="3" y="1"/>
                      <a:pt x="3" y="1"/>
                      <a:pt x="3" y="2"/>
                    </a:cubicBezTo>
                    <a:cubicBezTo>
                      <a:pt x="2" y="2"/>
                      <a:pt x="2" y="2"/>
                      <a:pt x="2"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9"/>
              <p:cNvSpPr>
                <a:spLocks/>
              </p:cNvSpPr>
              <p:nvPr/>
            </p:nvSpPr>
            <p:spPr bwMode="auto">
              <a:xfrm>
                <a:off x="1981201" y="3032126"/>
                <a:ext cx="171450" cy="206375"/>
              </a:xfrm>
              <a:custGeom>
                <a:avLst/>
                <a:gdLst>
                  <a:gd name="T0" fmla="*/ 1 w 16"/>
                  <a:gd name="T1" fmla="*/ 11 h 19"/>
                  <a:gd name="T2" fmla="*/ 1 w 16"/>
                  <a:gd name="T3" fmla="*/ 12 h 19"/>
                  <a:gd name="T4" fmla="*/ 2 w 16"/>
                  <a:gd name="T5" fmla="*/ 12 h 19"/>
                  <a:gd name="T6" fmla="*/ 4 w 16"/>
                  <a:gd name="T7" fmla="*/ 13 h 19"/>
                  <a:gd name="T8" fmla="*/ 3 w 16"/>
                  <a:gd name="T9" fmla="*/ 13 h 19"/>
                  <a:gd name="T10" fmla="*/ 3 w 16"/>
                  <a:gd name="T11" fmla="*/ 14 h 19"/>
                  <a:gd name="T12" fmla="*/ 3 w 16"/>
                  <a:gd name="T13" fmla="*/ 14 h 19"/>
                  <a:gd name="T14" fmla="*/ 3 w 16"/>
                  <a:gd name="T15" fmla="*/ 15 h 19"/>
                  <a:gd name="T16" fmla="*/ 4 w 16"/>
                  <a:gd name="T17" fmla="*/ 16 h 19"/>
                  <a:gd name="T18" fmla="*/ 3 w 16"/>
                  <a:gd name="T19" fmla="*/ 16 h 19"/>
                  <a:gd name="T20" fmla="*/ 3 w 16"/>
                  <a:gd name="T21" fmla="*/ 17 h 19"/>
                  <a:gd name="T22" fmla="*/ 4 w 16"/>
                  <a:gd name="T23" fmla="*/ 17 h 19"/>
                  <a:gd name="T24" fmla="*/ 5 w 16"/>
                  <a:gd name="T25" fmla="*/ 18 h 19"/>
                  <a:gd name="T26" fmla="*/ 6 w 16"/>
                  <a:gd name="T27" fmla="*/ 19 h 19"/>
                  <a:gd name="T28" fmla="*/ 7 w 16"/>
                  <a:gd name="T29" fmla="*/ 18 h 19"/>
                  <a:gd name="T30" fmla="*/ 7 w 16"/>
                  <a:gd name="T31" fmla="*/ 17 h 19"/>
                  <a:gd name="T32" fmla="*/ 8 w 16"/>
                  <a:gd name="T33" fmla="*/ 15 h 19"/>
                  <a:gd name="T34" fmla="*/ 9 w 16"/>
                  <a:gd name="T35" fmla="*/ 14 h 19"/>
                  <a:gd name="T36" fmla="*/ 9 w 16"/>
                  <a:gd name="T37" fmla="*/ 13 h 19"/>
                  <a:gd name="T38" fmla="*/ 11 w 16"/>
                  <a:gd name="T39" fmla="*/ 13 h 19"/>
                  <a:gd name="T40" fmla="*/ 12 w 16"/>
                  <a:gd name="T41" fmla="*/ 12 h 19"/>
                  <a:gd name="T42" fmla="*/ 13 w 16"/>
                  <a:gd name="T43" fmla="*/ 12 h 19"/>
                  <a:gd name="T44" fmla="*/ 14 w 16"/>
                  <a:gd name="T45" fmla="*/ 11 h 19"/>
                  <a:gd name="T46" fmla="*/ 15 w 16"/>
                  <a:gd name="T47" fmla="*/ 10 h 19"/>
                  <a:gd name="T48" fmla="*/ 15 w 16"/>
                  <a:gd name="T49" fmla="*/ 9 h 19"/>
                  <a:gd name="T50" fmla="*/ 15 w 16"/>
                  <a:gd name="T51" fmla="*/ 7 h 19"/>
                  <a:gd name="T52" fmla="*/ 16 w 16"/>
                  <a:gd name="T53" fmla="*/ 6 h 19"/>
                  <a:gd name="T54" fmla="*/ 15 w 16"/>
                  <a:gd name="T55" fmla="*/ 5 h 19"/>
                  <a:gd name="T56" fmla="*/ 15 w 16"/>
                  <a:gd name="T57" fmla="*/ 5 h 19"/>
                  <a:gd name="T58" fmla="*/ 14 w 16"/>
                  <a:gd name="T59" fmla="*/ 4 h 19"/>
                  <a:gd name="T60" fmla="*/ 13 w 16"/>
                  <a:gd name="T61" fmla="*/ 3 h 19"/>
                  <a:gd name="T62" fmla="*/ 12 w 16"/>
                  <a:gd name="T63" fmla="*/ 4 h 19"/>
                  <a:gd name="T64" fmla="*/ 11 w 16"/>
                  <a:gd name="T65" fmla="*/ 4 h 19"/>
                  <a:gd name="T66" fmla="*/ 11 w 16"/>
                  <a:gd name="T67" fmla="*/ 3 h 19"/>
                  <a:gd name="T68" fmla="*/ 9 w 16"/>
                  <a:gd name="T69" fmla="*/ 3 h 19"/>
                  <a:gd name="T70" fmla="*/ 8 w 16"/>
                  <a:gd name="T71" fmla="*/ 2 h 19"/>
                  <a:gd name="T72" fmla="*/ 8 w 16"/>
                  <a:gd name="T73" fmla="*/ 1 h 19"/>
                  <a:gd name="T74" fmla="*/ 7 w 16"/>
                  <a:gd name="T75" fmla="*/ 1 h 19"/>
                  <a:gd name="T76" fmla="*/ 7 w 16"/>
                  <a:gd name="T77" fmla="*/ 0 h 19"/>
                  <a:gd name="T78" fmla="*/ 6 w 16"/>
                  <a:gd name="T79" fmla="*/ 2 h 19"/>
                  <a:gd name="T80" fmla="*/ 4 w 16"/>
                  <a:gd name="T81" fmla="*/ 2 h 19"/>
                  <a:gd name="T82" fmla="*/ 4 w 16"/>
                  <a:gd name="T83" fmla="*/ 3 h 19"/>
                  <a:gd name="T84" fmla="*/ 3 w 16"/>
                  <a:gd name="T85" fmla="*/ 5 h 19"/>
                  <a:gd name="T86" fmla="*/ 3 w 16"/>
                  <a:gd name="T87" fmla="*/ 5 h 19"/>
                  <a:gd name="T88" fmla="*/ 2 w 16"/>
                  <a:gd name="T89" fmla="*/ 5 h 19"/>
                  <a:gd name="T90" fmla="*/ 1 w 16"/>
                  <a:gd name="T91" fmla="*/ 7 h 19"/>
                  <a:gd name="T92" fmla="*/ 0 w 16"/>
                  <a:gd name="T93" fmla="*/ 9 h 19"/>
                  <a:gd name="T94" fmla="*/ 0 w 16"/>
                  <a:gd name="T95" fmla="*/ 10 h 19"/>
                  <a:gd name="T96" fmla="*/ 1 w 16"/>
                  <a:gd name="T9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9">
                    <a:moveTo>
                      <a:pt x="1" y="11"/>
                    </a:moveTo>
                    <a:cubicBezTo>
                      <a:pt x="1" y="11"/>
                      <a:pt x="1" y="11"/>
                      <a:pt x="1" y="12"/>
                    </a:cubicBezTo>
                    <a:cubicBezTo>
                      <a:pt x="1" y="12"/>
                      <a:pt x="2" y="12"/>
                      <a:pt x="2" y="12"/>
                    </a:cubicBezTo>
                    <a:cubicBezTo>
                      <a:pt x="3" y="12"/>
                      <a:pt x="4" y="12"/>
                      <a:pt x="4" y="13"/>
                    </a:cubicBezTo>
                    <a:cubicBezTo>
                      <a:pt x="4" y="13"/>
                      <a:pt x="3" y="13"/>
                      <a:pt x="3" y="13"/>
                    </a:cubicBezTo>
                    <a:cubicBezTo>
                      <a:pt x="3" y="14"/>
                      <a:pt x="3" y="14"/>
                      <a:pt x="3" y="14"/>
                    </a:cubicBezTo>
                    <a:cubicBezTo>
                      <a:pt x="3" y="14"/>
                      <a:pt x="3" y="14"/>
                      <a:pt x="3" y="14"/>
                    </a:cubicBezTo>
                    <a:cubicBezTo>
                      <a:pt x="3" y="14"/>
                      <a:pt x="3" y="14"/>
                      <a:pt x="3" y="15"/>
                    </a:cubicBezTo>
                    <a:cubicBezTo>
                      <a:pt x="3" y="15"/>
                      <a:pt x="4" y="15"/>
                      <a:pt x="4" y="16"/>
                    </a:cubicBezTo>
                    <a:cubicBezTo>
                      <a:pt x="3" y="16"/>
                      <a:pt x="3" y="16"/>
                      <a:pt x="3" y="16"/>
                    </a:cubicBezTo>
                    <a:cubicBezTo>
                      <a:pt x="3" y="17"/>
                      <a:pt x="3" y="17"/>
                      <a:pt x="3" y="17"/>
                    </a:cubicBezTo>
                    <a:cubicBezTo>
                      <a:pt x="3" y="18"/>
                      <a:pt x="3" y="17"/>
                      <a:pt x="4" y="17"/>
                    </a:cubicBezTo>
                    <a:cubicBezTo>
                      <a:pt x="4" y="17"/>
                      <a:pt x="5" y="17"/>
                      <a:pt x="5" y="18"/>
                    </a:cubicBezTo>
                    <a:cubicBezTo>
                      <a:pt x="5" y="18"/>
                      <a:pt x="5" y="19"/>
                      <a:pt x="6" y="19"/>
                    </a:cubicBezTo>
                    <a:cubicBezTo>
                      <a:pt x="6" y="19"/>
                      <a:pt x="6" y="19"/>
                      <a:pt x="7" y="18"/>
                    </a:cubicBezTo>
                    <a:cubicBezTo>
                      <a:pt x="7" y="18"/>
                      <a:pt x="7" y="17"/>
                      <a:pt x="7" y="17"/>
                    </a:cubicBezTo>
                    <a:cubicBezTo>
                      <a:pt x="7" y="16"/>
                      <a:pt x="7" y="16"/>
                      <a:pt x="8" y="15"/>
                    </a:cubicBezTo>
                    <a:cubicBezTo>
                      <a:pt x="8" y="15"/>
                      <a:pt x="8" y="14"/>
                      <a:pt x="9" y="14"/>
                    </a:cubicBezTo>
                    <a:cubicBezTo>
                      <a:pt x="9" y="13"/>
                      <a:pt x="9" y="13"/>
                      <a:pt x="9" y="13"/>
                    </a:cubicBezTo>
                    <a:cubicBezTo>
                      <a:pt x="10" y="13"/>
                      <a:pt x="10" y="13"/>
                      <a:pt x="11" y="13"/>
                    </a:cubicBezTo>
                    <a:cubicBezTo>
                      <a:pt x="11" y="12"/>
                      <a:pt x="11" y="12"/>
                      <a:pt x="12" y="12"/>
                    </a:cubicBezTo>
                    <a:cubicBezTo>
                      <a:pt x="12" y="12"/>
                      <a:pt x="12" y="12"/>
                      <a:pt x="13" y="12"/>
                    </a:cubicBezTo>
                    <a:cubicBezTo>
                      <a:pt x="13" y="12"/>
                      <a:pt x="13" y="11"/>
                      <a:pt x="14" y="11"/>
                    </a:cubicBezTo>
                    <a:cubicBezTo>
                      <a:pt x="14" y="11"/>
                      <a:pt x="14" y="10"/>
                      <a:pt x="15" y="10"/>
                    </a:cubicBezTo>
                    <a:cubicBezTo>
                      <a:pt x="15" y="10"/>
                      <a:pt x="15" y="9"/>
                      <a:pt x="15" y="9"/>
                    </a:cubicBezTo>
                    <a:cubicBezTo>
                      <a:pt x="15" y="8"/>
                      <a:pt x="15" y="8"/>
                      <a:pt x="15" y="7"/>
                    </a:cubicBezTo>
                    <a:cubicBezTo>
                      <a:pt x="16" y="7"/>
                      <a:pt x="16" y="7"/>
                      <a:pt x="16" y="6"/>
                    </a:cubicBezTo>
                    <a:cubicBezTo>
                      <a:pt x="16" y="6"/>
                      <a:pt x="15" y="6"/>
                      <a:pt x="15" y="5"/>
                    </a:cubicBezTo>
                    <a:cubicBezTo>
                      <a:pt x="15" y="5"/>
                      <a:pt x="15" y="5"/>
                      <a:pt x="15" y="5"/>
                    </a:cubicBezTo>
                    <a:cubicBezTo>
                      <a:pt x="15" y="5"/>
                      <a:pt x="15" y="5"/>
                      <a:pt x="14" y="4"/>
                    </a:cubicBezTo>
                    <a:cubicBezTo>
                      <a:pt x="14" y="4"/>
                      <a:pt x="14" y="3"/>
                      <a:pt x="13" y="3"/>
                    </a:cubicBezTo>
                    <a:cubicBezTo>
                      <a:pt x="13" y="3"/>
                      <a:pt x="13" y="4"/>
                      <a:pt x="12" y="4"/>
                    </a:cubicBezTo>
                    <a:cubicBezTo>
                      <a:pt x="12" y="4"/>
                      <a:pt x="12" y="4"/>
                      <a:pt x="11" y="4"/>
                    </a:cubicBezTo>
                    <a:cubicBezTo>
                      <a:pt x="11" y="4"/>
                      <a:pt x="11" y="3"/>
                      <a:pt x="11" y="3"/>
                    </a:cubicBezTo>
                    <a:cubicBezTo>
                      <a:pt x="10" y="3"/>
                      <a:pt x="10" y="3"/>
                      <a:pt x="9" y="3"/>
                    </a:cubicBezTo>
                    <a:cubicBezTo>
                      <a:pt x="9" y="3"/>
                      <a:pt x="9" y="3"/>
                      <a:pt x="8" y="2"/>
                    </a:cubicBezTo>
                    <a:cubicBezTo>
                      <a:pt x="8" y="2"/>
                      <a:pt x="8" y="2"/>
                      <a:pt x="8" y="1"/>
                    </a:cubicBezTo>
                    <a:cubicBezTo>
                      <a:pt x="7" y="1"/>
                      <a:pt x="7" y="1"/>
                      <a:pt x="7" y="1"/>
                    </a:cubicBezTo>
                    <a:cubicBezTo>
                      <a:pt x="7" y="0"/>
                      <a:pt x="7" y="0"/>
                      <a:pt x="7" y="0"/>
                    </a:cubicBezTo>
                    <a:cubicBezTo>
                      <a:pt x="7" y="1"/>
                      <a:pt x="6" y="1"/>
                      <a:pt x="6" y="2"/>
                    </a:cubicBezTo>
                    <a:cubicBezTo>
                      <a:pt x="5" y="2"/>
                      <a:pt x="5" y="1"/>
                      <a:pt x="4" y="2"/>
                    </a:cubicBezTo>
                    <a:cubicBezTo>
                      <a:pt x="4" y="2"/>
                      <a:pt x="4" y="3"/>
                      <a:pt x="4" y="3"/>
                    </a:cubicBezTo>
                    <a:cubicBezTo>
                      <a:pt x="4" y="4"/>
                      <a:pt x="4" y="4"/>
                      <a:pt x="3" y="5"/>
                    </a:cubicBezTo>
                    <a:cubicBezTo>
                      <a:pt x="3" y="5"/>
                      <a:pt x="3" y="5"/>
                      <a:pt x="3" y="5"/>
                    </a:cubicBezTo>
                    <a:cubicBezTo>
                      <a:pt x="2" y="5"/>
                      <a:pt x="2" y="5"/>
                      <a:pt x="2" y="5"/>
                    </a:cubicBezTo>
                    <a:cubicBezTo>
                      <a:pt x="1" y="6"/>
                      <a:pt x="1" y="6"/>
                      <a:pt x="1" y="7"/>
                    </a:cubicBezTo>
                    <a:cubicBezTo>
                      <a:pt x="0" y="7"/>
                      <a:pt x="0" y="8"/>
                      <a:pt x="0" y="9"/>
                    </a:cubicBezTo>
                    <a:cubicBezTo>
                      <a:pt x="0" y="9"/>
                      <a:pt x="0" y="9"/>
                      <a:pt x="0" y="10"/>
                    </a:cubicBezTo>
                    <a:cubicBezTo>
                      <a:pt x="0" y="10"/>
                      <a:pt x="1" y="10"/>
                      <a:pt x="1" y="1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30"/>
              <p:cNvSpPr>
                <a:spLocks/>
              </p:cNvSpPr>
              <p:nvPr/>
            </p:nvSpPr>
            <p:spPr bwMode="auto">
              <a:xfrm>
                <a:off x="2305051" y="3594101"/>
                <a:ext cx="301625" cy="1157288"/>
              </a:xfrm>
              <a:custGeom>
                <a:avLst/>
                <a:gdLst>
                  <a:gd name="T0" fmla="*/ 25 w 28"/>
                  <a:gd name="T1" fmla="*/ 104 h 107"/>
                  <a:gd name="T2" fmla="*/ 28 w 28"/>
                  <a:gd name="T3" fmla="*/ 103 h 107"/>
                  <a:gd name="T4" fmla="*/ 23 w 28"/>
                  <a:gd name="T5" fmla="*/ 102 h 107"/>
                  <a:gd name="T6" fmla="*/ 18 w 28"/>
                  <a:gd name="T7" fmla="*/ 100 h 107"/>
                  <a:gd name="T8" fmla="*/ 16 w 28"/>
                  <a:gd name="T9" fmla="*/ 98 h 107"/>
                  <a:gd name="T10" fmla="*/ 14 w 28"/>
                  <a:gd name="T11" fmla="*/ 94 h 107"/>
                  <a:gd name="T12" fmla="*/ 14 w 28"/>
                  <a:gd name="T13" fmla="*/ 90 h 107"/>
                  <a:gd name="T14" fmla="*/ 15 w 28"/>
                  <a:gd name="T15" fmla="*/ 86 h 107"/>
                  <a:gd name="T16" fmla="*/ 14 w 28"/>
                  <a:gd name="T17" fmla="*/ 82 h 107"/>
                  <a:gd name="T18" fmla="*/ 13 w 28"/>
                  <a:gd name="T19" fmla="*/ 80 h 107"/>
                  <a:gd name="T20" fmla="*/ 11 w 28"/>
                  <a:gd name="T21" fmla="*/ 78 h 107"/>
                  <a:gd name="T22" fmla="*/ 9 w 28"/>
                  <a:gd name="T23" fmla="*/ 73 h 107"/>
                  <a:gd name="T24" fmla="*/ 8 w 28"/>
                  <a:gd name="T25" fmla="*/ 68 h 107"/>
                  <a:gd name="T26" fmla="*/ 7 w 28"/>
                  <a:gd name="T27" fmla="*/ 61 h 107"/>
                  <a:gd name="T28" fmla="*/ 8 w 28"/>
                  <a:gd name="T29" fmla="*/ 55 h 107"/>
                  <a:gd name="T30" fmla="*/ 7 w 28"/>
                  <a:gd name="T31" fmla="*/ 47 h 107"/>
                  <a:gd name="T32" fmla="*/ 6 w 28"/>
                  <a:gd name="T33" fmla="*/ 35 h 107"/>
                  <a:gd name="T34" fmla="*/ 10 w 28"/>
                  <a:gd name="T35" fmla="*/ 27 h 107"/>
                  <a:gd name="T36" fmla="*/ 12 w 28"/>
                  <a:gd name="T37" fmla="*/ 21 h 107"/>
                  <a:gd name="T38" fmla="*/ 10 w 28"/>
                  <a:gd name="T39" fmla="*/ 17 h 107"/>
                  <a:gd name="T40" fmla="*/ 11 w 28"/>
                  <a:gd name="T41" fmla="*/ 11 h 107"/>
                  <a:gd name="T42" fmla="*/ 9 w 28"/>
                  <a:gd name="T43" fmla="*/ 5 h 107"/>
                  <a:gd name="T44" fmla="*/ 5 w 28"/>
                  <a:gd name="T45" fmla="*/ 1 h 107"/>
                  <a:gd name="T46" fmla="*/ 3 w 28"/>
                  <a:gd name="T47" fmla="*/ 2 h 107"/>
                  <a:gd name="T48" fmla="*/ 0 w 28"/>
                  <a:gd name="T49" fmla="*/ 5 h 107"/>
                  <a:gd name="T50" fmla="*/ 1 w 28"/>
                  <a:gd name="T51" fmla="*/ 7 h 107"/>
                  <a:gd name="T52" fmla="*/ 3 w 28"/>
                  <a:gd name="T53" fmla="*/ 14 h 107"/>
                  <a:gd name="T54" fmla="*/ 2 w 28"/>
                  <a:gd name="T55" fmla="*/ 21 h 107"/>
                  <a:gd name="T56" fmla="*/ 3 w 28"/>
                  <a:gd name="T57" fmla="*/ 26 h 107"/>
                  <a:gd name="T58" fmla="*/ 3 w 28"/>
                  <a:gd name="T59" fmla="*/ 31 h 107"/>
                  <a:gd name="T60" fmla="*/ 2 w 28"/>
                  <a:gd name="T61" fmla="*/ 36 h 107"/>
                  <a:gd name="T62" fmla="*/ 2 w 28"/>
                  <a:gd name="T63" fmla="*/ 40 h 107"/>
                  <a:gd name="T64" fmla="*/ 3 w 28"/>
                  <a:gd name="T65" fmla="*/ 45 h 107"/>
                  <a:gd name="T66" fmla="*/ 3 w 28"/>
                  <a:gd name="T67" fmla="*/ 50 h 107"/>
                  <a:gd name="T68" fmla="*/ 3 w 28"/>
                  <a:gd name="T69" fmla="*/ 55 h 107"/>
                  <a:gd name="T70" fmla="*/ 3 w 28"/>
                  <a:gd name="T71" fmla="*/ 61 h 107"/>
                  <a:gd name="T72" fmla="*/ 4 w 28"/>
                  <a:gd name="T73" fmla="*/ 67 h 107"/>
                  <a:gd name="T74" fmla="*/ 5 w 28"/>
                  <a:gd name="T75" fmla="*/ 71 h 107"/>
                  <a:gd name="T76" fmla="*/ 8 w 28"/>
                  <a:gd name="T77" fmla="*/ 72 h 107"/>
                  <a:gd name="T78" fmla="*/ 9 w 28"/>
                  <a:gd name="T79" fmla="*/ 75 h 107"/>
                  <a:gd name="T80" fmla="*/ 9 w 28"/>
                  <a:gd name="T81" fmla="*/ 78 h 107"/>
                  <a:gd name="T82" fmla="*/ 10 w 28"/>
                  <a:gd name="T83" fmla="*/ 81 h 107"/>
                  <a:gd name="T84" fmla="*/ 10 w 28"/>
                  <a:gd name="T85" fmla="*/ 84 h 107"/>
                  <a:gd name="T86" fmla="*/ 10 w 28"/>
                  <a:gd name="T87" fmla="*/ 89 h 107"/>
                  <a:gd name="T88" fmla="*/ 13 w 28"/>
                  <a:gd name="T89" fmla="*/ 91 h 107"/>
                  <a:gd name="T90" fmla="*/ 11 w 28"/>
                  <a:gd name="T91" fmla="*/ 94 h 107"/>
                  <a:gd name="T92" fmla="*/ 13 w 28"/>
                  <a:gd name="T93" fmla="*/ 97 h 107"/>
                  <a:gd name="T94" fmla="*/ 16 w 28"/>
                  <a:gd name="T95" fmla="*/ 100 h 107"/>
                  <a:gd name="T96" fmla="*/ 18 w 28"/>
                  <a:gd name="T97" fmla="*/ 103 h 107"/>
                  <a:gd name="T98" fmla="*/ 21 w 28"/>
                  <a:gd name="T99" fmla="*/ 103 h 107"/>
                  <a:gd name="T100" fmla="*/ 22 w 28"/>
                  <a:gd name="T101" fmla="*/ 105 h 107"/>
                  <a:gd name="T102" fmla="*/ 20 w 28"/>
                  <a:gd name="T103" fmla="*/ 105 h 107"/>
                  <a:gd name="T104" fmla="*/ 23 w 28"/>
                  <a:gd name="T10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07">
                    <a:moveTo>
                      <a:pt x="24" y="107"/>
                    </a:moveTo>
                    <a:cubicBezTo>
                      <a:pt x="24" y="107"/>
                      <a:pt x="24" y="106"/>
                      <a:pt x="24" y="106"/>
                    </a:cubicBezTo>
                    <a:cubicBezTo>
                      <a:pt x="24" y="106"/>
                      <a:pt x="24" y="105"/>
                      <a:pt x="25" y="105"/>
                    </a:cubicBezTo>
                    <a:cubicBezTo>
                      <a:pt x="25" y="105"/>
                      <a:pt x="25" y="105"/>
                      <a:pt x="25" y="104"/>
                    </a:cubicBezTo>
                    <a:cubicBezTo>
                      <a:pt x="25" y="104"/>
                      <a:pt x="25" y="104"/>
                      <a:pt x="25" y="104"/>
                    </a:cubicBezTo>
                    <a:cubicBezTo>
                      <a:pt x="26" y="103"/>
                      <a:pt x="26" y="103"/>
                      <a:pt x="26" y="103"/>
                    </a:cubicBezTo>
                    <a:cubicBezTo>
                      <a:pt x="26" y="103"/>
                      <a:pt x="27" y="103"/>
                      <a:pt x="27" y="103"/>
                    </a:cubicBezTo>
                    <a:cubicBezTo>
                      <a:pt x="28" y="103"/>
                      <a:pt x="28" y="103"/>
                      <a:pt x="28" y="103"/>
                    </a:cubicBezTo>
                    <a:cubicBezTo>
                      <a:pt x="27" y="102"/>
                      <a:pt x="27" y="102"/>
                      <a:pt x="27" y="102"/>
                    </a:cubicBezTo>
                    <a:cubicBezTo>
                      <a:pt x="27" y="102"/>
                      <a:pt x="27" y="102"/>
                      <a:pt x="26" y="102"/>
                    </a:cubicBezTo>
                    <a:cubicBezTo>
                      <a:pt x="25" y="102"/>
                      <a:pt x="25" y="101"/>
                      <a:pt x="24" y="101"/>
                    </a:cubicBezTo>
                    <a:cubicBezTo>
                      <a:pt x="24" y="101"/>
                      <a:pt x="24" y="102"/>
                      <a:pt x="23" y="102"/>
                    </a:cubicBezTo>
                    <a:cubicBezTo>
                      <a:pt x="22" y="102"/>
                      <a:pt x="22" y="102"/>
                      <a:pt x="21" y="102"/>
                    </a:cubicBezTo>
                    <a:cubicBezTo>
                      <a:pt x="20" y="101"/>
                      <a:pt x="20" y="101"/>
                      <a:pt x="19" y="101"/>
                    </a:cubicBezTo>
                    <a:cubicBezTo>
                      <a:pt x="19" y="101"/>
                      <a:pt x="19" y="101"/>
                      <a:pt x="19" y="100"/>
                    </a:cubicBezTo>
                    <a:cubicBezTo>
                      <a:pt x="18" y="100"/>
                      <a:pt x="18" y="100"/>
                      <a:pt x="18" y="100"/>
                    </a:cubicBezTo>
                    <a:cubicBezTo>
                      <a:pt x="18" y="99"/>
                      <a:pt x="19" y="99"/>
                      <a:pt x="18" y="98"/>
                    </a:cubicBezTo>
                    <a:cubicBezTo>
                      <a:pt x="18" y="98"/>
                      <a:pt x="18" y="98"/>
                      <a:pt x="18" y="98"/>
                    </a:cubicBezTo>
                    <a:cubicBezTo>
                      <a:pt x="17" y="98"/>
                      <a:pt x="17" y="98"/>
                      <a:pt x="17" y="98"/>
                    </a:cubicBezTo>
                    <a:cubicBezTo>
                      <a:pt x="16" y="98"/>
                      <a:pt x="16" y="98"/>
                      <a:pt x="16" y="98"/>
                    </a:cubicBezTo>
                    <a:cubicBezTo>
                      <a:pt x="15" y="97"/>
                      <a:pt x="16" y="97"/>
                      <a:pt x="16" y="96"/>
                    </a:cubicBezTo>
                    <a:cubicBezTo>
                      <a:pt x="15" y="96"/>
                      <a:pt x="15" y="97"/>
                      <a:pt x="14" y="96"/>
                    </a:cubicBezTo>
                    <a:cubicBezTo>
                      <a:pt x="14" y="96"/>
                      <a:pt x="14" y="96"/>
                      <a:pt x="14" y="95"/>
                    </a:cubicBezTo>
                    <a:cubicBezTo>
                      <a:pt x="14" y="95"/>
                      <a:pt x="13" y="94"/>
                      <a:pt x="14" y="94"/>
                    </a:cubicBezTo>
                    <a:cubicBezTo>
                      <a:pt x="14" y="94"/>
                      <a:pt x="14" y="94"/>
                      <a:pt x="14" y="94"/>
                    </a:cubicBezTo>
                    <a:cubicBezTo>
                      <a:pt x="14" y="93"/>
                      <a:pt x="14" y="94"/>
                      <a:pt x="15" y="93"/>
                    </a:cubicBezTo>
                    <a:cubicBezTo>
                      <a:pt x="15" y="92"/>
                      <a:pt x="15" y="92"/>
                      <a:pt x="15" y="91"/>
                    </a:cubicBezTo>
                    <a:cubicBezTo>
                      <a:pt x="15" y="90"/>
                      <a:pt x="14" y="90"/>
                      <a:pt x="14" y="90"/>
                    </a:cubicBezTo>
                    <a:cubicBezTo>
                      <a:pt x="14" y="89"/>
                      <a:pt x="15" y="89"/>
                      <a:pt x="15" y="89"/>
                    </a:cubicBezTo>
                    <a:cubicBezTo>
                      <a:pt x="15" y="88"/>
                      <a:pt x="15" y="88"/>
                      <a:pt x="15" y="88"/>
                    </a:cubicBezTo>
                    <a:cubicBezTo>
                      <a:pt x="14" y="87"/>
                      <a:pt x="14" y="87"/>
                      <a:pt x="14" y="87"/>
                    </a:cubicBezTo>
                    <a:cubicBezTo>
                      <a:pt x="14" y="87"/>
                      <a:pt x="15" y="87"/>
                      <a:pt x="15" y="86"/>
                    </a:cubicBezTo>
                    <a:cubicBezTo>
                      <a:pt x="15" y="86"/>
                      <a:pt x="15" y="86"/>
                      <a:pt x="15" y="86"/>
                    </a:cubicBezTo>
                    <a:cubicBezTo>
                      <a:pt x="14" y="85"/>
                      <a:pt x="14" y="85"/>
                      <a:pt x="14" y="85"/>
                    </a:cubicBezTo>
                    <a:cubicBezTo>
                      <a:pt x="14" y="84"/>
                      <a:pt x="14" y="84"/>
                      <a:pt x="14" y="83"/>
                    </a:cubicBezTo>
                    <a:cubicBezTo>
                      <a:pt x="14" y="83"/>
                      <a:pt x="14" y="83"/>
                      <a:pt x="14" y="82"/>
                    </a:cubicBezTo>
                    <a:cubicBezTo>
                      <a:pt x="14" y="82"/>
                      <a:pt x="13" y="82"/>
                      <a:pt x="13" y="81"/>
                    </a:cubicBezTo>
                    <a:cubicBezTo>
                      <a:pt x="13" y="81"/>
                      <a:pt x="14" y="81"/>
                      <a:pt x="14" y="81"/>
                    </a:cubicBezTo>
                    <a:cubicBezTo>
                      <a:pt x="14" y="81"/>
                      <a:pt x="14" y="80"/>
                      <a:pt x="14" y="80"/>
                    </a:cubicBezTo>
                    <a:cubicBezTo>
                      <a:pt x="13" y="80"/>
                      <a:pt x="13" y="80"/>
                      <a:pt x="13" y="80"/>
                    </a:cubicBezTo>
                    <a:cubicBezTo>
                      <a:pt x="13" y="81"/>
                      <a:pt x="13" y="81"/>
                      <a:pt x="13" y="80"/>
                    </a:cubicBezTo>
                    <a:cubicBezTo>
                      <a:pt x="13" y="80"/>
                      <a:pt x="13" y="80"/>
                      <a:pt x="13" y="80"/>
                    </a:cubicBezTo>
                    <a:cubicBezTo>
                      <a:pt x="12" y="80"/>
                      <a:pt x="12" y="80"/>
                      <a:pt x="12" y="79"/>
                    </a:cubicBezTo>
                    <a:cubicBezTo>
                      <a:pt x="12" y="79"/>
                      <a:pt x="12" y="79"/>
                      <a:pt x="11" y="78"/>
                    </a:cubicBezTo>
                    <a:cubicBezTo>
                      <a:pt x="11" y="78"/>
                      <a:pt x="11" y="77"/>
                      <a:pt x="11" y="77"/>
                    </a:cubicBezTo>
                    <a:cubicBezTo>
                      <a:pt x="11" y="77"/>
                      <a:pt x="10" y="77"/>
                      <a:pt x="10" y="76"/>
                    </a:cubicBezTo>
                    <a:cubicBezTo>
                      <a:pt x="10" y="76"/>
                      <a:pt x="10" y="75"/>
                      <a:pt x="10" y="74"/>
                    </a:cubicBezTo>
                    <a:cubicBezTo>
                      <a:pt x="10" y="74"/>
                      <a:pt x="10" y="74"/>
                      <a:pt x="9" y="73"/>
                    </a:cubicBezTo>
                    <a:cubicBezTo>
                      <a:pt x="9" y="73"/>
                      <a:pt x="9" y="73"/>
                      <a:pt x="9" y="72"/>
                    </a:cubicBezTo>
                    <a:cubicBezTo>
                      <a:pt x="9" y="72"/>
                      <a:pt x="9" y="72"/>
                      <a:pt x="9" y="71"/>
                    </a:cubicBezTo>
                    <a:cubicBezTo>
                      <a:pt x="9" y="71"/>
                      <a:pt x="8" y="70"/>
                      <a:pt x="8" y="69"/>
                    </a:cubicBezTo>
                    <a:cubicBezTo>
                      <a:pt x="8" y="69"/>
                      <a:pt x="8" y="69"/>
                      <a:pt x="8" y="68"/>
                    </a:cubicBezTo>
                    <a:cubicBezTo>
                      <a:pt x="8" y="67"/>
                      <a:pt x="8" y="66"/>
                      <a:pt x="8" y="65"/>
                    </a:cubicBezTo>
                    <a:cubicBezTo>
                      <a:pt x="9" y="64"/>
                      <a:pt x="9" y="64"/>
                      <a:pt x="9" y="63"/>
                    </a:cubicBezTo>
                    <a:cubicBezTo>
                      <a:pt x="10" y="63"/>
                      <a:pt x="9" y="62"/>
                      <a:pt x="8" y="61"/>
                    </a:cubicBezTo>
                    <a:cubicBezTo>
                      <a:pt x="8" y="61"/>
                      <a:pt x="7" y="61"/>
                      <a:pt x="7" y="61"/>
                    </a:cubicBezTo>
                    <a:cubicBezTo>
                      <a:pt x="7" y="60"/>
                      <a:pt x="7" y="59"/>
                      <a:pt x="7" y="59"/>
                    </a:cubicBezTo>
                    <a:cubicBezTo>
                      <a:pt x="7" y="58"/>
                      <a:pt x="7" y="57"/>
                      <a:pt x="8" y="57"/>
                    </a:cubicBezTo>
                    <a:cubicBezTo>
                      <a:pt x="8" y="56"/>
                      <a:pt x="8" y="57"/>
                      <a:pt x="8" y="56"/>
                    </a:cubicBezTo>
                    <a:cubicBezTo>
                      <a:pt x="9" y="56"/>
                      <a:pt x="8" y="55"/>
                      <a:pt x="8" y="55"/>
                    </a:cubicBezTo>
                    <a:cubicBezTo>
                      <a:pt x="8" y="54"/>
                      <a:pt x="8" y="54"/>
                      <a:pt x="8" y="54"/>
                    </a:cubicBezTo>
                    <a:cubicBezTo>
                      <a:pt x="8" y="53"/>
                      <a:pt x="8" y="53"/>
                      <a:pt x="8" y="53"/>
                    </a:cubicBezTo>
                    <a:cubicBezTo>
                      <a:pt x="8" y="51"/>
                      <a:pt x="7" y="51"/>
                      <a:pt x="7" y="50"/>
                    </a:cubicBezTo>
                    <a:cubicBezTo>
                      <a:pt x="7" y="49"/>
                      <a:pt x="7" y="48"/>
                      <a:pt x="7" y="47"/>
                    </a:cubicBezTo>
                    <a:cubicBezTo>
                      <a:pt x="7" y="46"/>
                      <a:pt x="7" y="45"/>
                      <a:pt x="6" y="44"/>
                    </a:cubicBezTo>
                    <a:cubicBezTo>
                      <a:pt x="6" y="43"/>
                      <a:pt x="6" y="42"/>
                      <a:pt x="6" y="41"/>
                    </a:cubicBezTo>
                    <a:cubicBezTo>
                      <a:pt x="6" y="40"/>
                      <a:pt x="5" y="39"/>
                      <a:pt x="5" y="38"/>
                    </a:cubicBezTo>
                    <a:cubicBezTo>
                      <a:pt x="5" y="37"/>
                      <a:pt x="5" y="36"/>
                      <a:pt x="6" y="35"/>
                    </a:cubicBezTo>
                    <a:cubicBezTo>
                      <a:pt x="6" y="34"/>
                      <a:pt x="7" y="34"/>
                      <a:pt x="7" y="33"/>
                    </a:cubicBezTo>
                    <a:cubicBezTo>
                      <a:pt x="8" y="32"/>
                      <a:pt x="8" y="31"/>
                      <a:pt x="9" y="30"/>
                    </a:cubicBezTo>
                    <a:cubicBezTo>
                      <a:pt x="9" y="30"/>
                      <a:pt x="9" y="29"/>
                      <a:pt x="10" y="29"/>
                    </a:cubicBezTo>
                    <a:cubicBezTo>
                      <a:pt x="10" y="28"/>
                      <a:pt x="10" y="28"/>
                      <a:pt x="10" y="27"/>
                    </a:cubicBezTo>
                    <a:cubicBezTo>
                      <a:pt x="11" y="27"/>
                      <a:pt x="11" y="26"/>
                      <a:pt x="11" y="26"/>
                    </a:cubicBezTo>
                    <a:cubicBezTo>
                      <a:pt x="11" y="25"/>
                      <a:pt x="11" y="25"/>
                      <a:pt x="11" y="24"/>
                    </a:cubicBezTo>
                    <a:cubicBezTo>
                      <a:pt x="11" y="23"/>
                      <a:pt x="11" y="23"/>
                      <a:pt x="11" y="22"/>
                    </a:cubicBezTo>
                    <a:cubicBezTo>
                      <a:pt x="11" y="22"/>
                      <a:pt x="12" y="22"/>
                      <a:pt x="12" y="21"/>
                    </a:cubicBezTo>
                    <a:cubicBezTo>
                      <a:pt x="12" y="21"/>
                      <a:pt x="12" y="21"/>
                      <a:pt x="12" y="20"/>
                    </a:cubicBezTo>
                    <a:cubicBezTo>
                      <a:pt x="12" y="19"/>
                      <a:pt x="12" y="18"/>
                      <a:pt x="12" y="17"/>
                    </a:cubicBezTo>
                    <a:cubicBezTo>
                      <a:pt x="11" y="18"/>
                      <a:pt x="11" y="18"/>
                      <a:pt x="11" y="18"/>
                    </a:cubicBezTo>
                    <a:cubicBezTo>
                      <a:pt x="11" y="17"/>
                      <a:pt x="11" y="17"/>
                      <a:pt x="10" y="17"/>
                    </a:cubicBezTo>
                    <a:cubicBezTo>
                      <a:pt x="10" y="16"/>
                      <a:pt x="10" y="16"/>
                      <a:pt x="10" y="15"/>
                    </a:cubicBezTo>
                    <a:cubicBezTo>
                      <a:pt x="10" y="15"/>
                      <a:pt x="10" y="14"/>
                      <a:pt x="11" y="14"/>
                    </a:cubicBezTo>
                    <a:cubicBezTo>
                      <a:pt x="11" y="13"/>
                      <a:pt x="11" y="13"/>
                      <a:pt x="11" y="13"/>
                    </a:cubicBezTo>
                    <a:cubicBezTo>
                      <a:pt x="11" y="12"/>
                      <a:pt x="11" y="12"/>
                      <a:pt x="11" y="11"/>
                    </a:cubicBezTo>
                    <a:cubicBezTo>
                      <a:pt x="11" y="11"/>
                      <a:pt x="11" y="10"/>
                      <a:pt x="10" y="10"/>
                    </a:cubicBezTo>
                    <a:cubicBezTo>
                      <a:pt x="10" y="9"/>
                      <a:pt x="10" y="9"/>
                      <a:pt x="10" y="9"/>
                    </a:cubicBezTo>
                    <a:cubicBezTo>
                      <a:pt x="9" y="9"/>
                      <a:pt x="10" y="8"/>
                      <a:pt x="10" y="8"/>
                    </a:cubicBezTo>
                    <a:cubicBezTo>
                      <a:pt x="10" y="7"/>
                      <a:pt x="9" y="6"/>
                      <a:pt x="9" y="5"/>
                    </a:cubicBezTo>
                    <a:cubicBezTo>
                      <a:pt x="9" y="4"/>
                      <a:pt x="9" y="3"/>
                      <a:pt x="8" y="3"/>
                    </a:cubicBezTo>
                    <a:cubicBezTo>
                      <a:pt x="8" y="3"/>
                      <a:pt x="7" y="3"/>
                      <a:pt x="7" y="3"/>
                    </a:cubicBezTo>
                    <a:cubicBezTo>
                      <a:pt x="6" y="2"/>
                      <a:pt x="6" y="2"/>
                      <a:pt x="6" y="1"/>
                    </a:cubicBezTo>
                    <a:cubicBezTo>
                      <a:pt x="6" y="1"/>
                      <a:pt x="6" y="1"/>
                      <a:pt x="5" y="1"/>
                    </a:cubicBezTo>
                    <a:cubicBezTo>
                      <a:pt x="5" y="0"/>
                      <a:pt x="4" y="0"/>
                      <a:pt x="4" y="0"/>
                    </a:cubicBezTo>
                    <a:cubicBezTo>
                      <a:pt x="4" y="0"/>
                      <a:pt x="4" y="0"/>
                      <a:pt x="4" y="0"/>
                    </a:cubicBezTo>
                    <a:cubicBezTo>
                      <a:pt x="4" y="0"/>
                      <a:pt x="4" y="0"/>
                      <a:pt x="4" y="1"/>
                    </a:cubicBezTo>
                    <a:cubicBezTo>
                      <a:pt x="4" y="1"/>
                      <a:pt x="3" y="1"/>
                      <a:pt x="3" y="2"/>
                    </a:cubicBezTo>
                    <a:cubicBezTo>
                      <a:pt x="2" y="2"/>
                      <a:pt x="2" y="3"/>
                      <a:pt x="2" y="3"/>
                    </a:cubicBezTo>
                    <a:cubicBezTo>
                      <a:pt x="1" y="3"/>
                      <a:pt x="1" y="3"/>
                      <a:pt x="1" y="4"/>
                    </a:cubicBezTo>
                    <a:cubicBezTo>
                      <a:pt x="1" y="4"/>
                      <a:pt x="1" y="4"/>
                      <a:pt x="0" y="5"/>
                    </a:cubicBezTo>
                    <a:cubicBezTo>
                      <a:pt x="0" y="5"/>
                      <a:pt x="0" y="5"/>
                      <a:pt x="0" y="5"/>
                    </a:cubicBezTo>
                    <a:cubicBezTo>
                      <a:pt x="0" y="5"/>
                      <a:pt x="0" y="5"/>
                      <a:pt x="0" y="5"/>
                    </a:cubicBezTo>
                    <a:cubicBezTo>
                      <a:pt x="0" y="5"/>
                      <a:pt x="0" y="5"/>
                      <a:pt x="0" y="6"/>
                    </a:cubicBezTo>
                    <a:cubicBezTo>
                      <a:pt x="0" y="6"/>
                      <a:pt x="1" y="6"/>
                      <a:pt x="1" y="6"/>
                    </a:cubicBezTo>
                    <a:cubicBezTo>
                      <a:pt x="1" y="6"/>
                      <a:pt x="1" y="7"/>
                      <a:pt x="1" y="7"/>
                    </a:cubicBezTo>
                    <a:cubicBezTo>
                      <a:pt x="1" y="8"/>
                      <a:pt x="2" y="8"/>
                      <a:pt x="2" y="8"/>
                    </a:cubicBezTo>
                    <a:cubicBezTo>
                      <a:pt x="2" y="9"/>
                      <a:pt x="2" y="10"/>
                      <a:pt x="2" y="11"/>
                    </a:cubicBezTo>
                    <a:cubicBezTo>
                      <a:pt x="2" y="12"/>
                      <a:pt x="2" y="12"/>
                      <a:pt x="2" y="13"/>
                    </a:cubicBezTo>
                    <a:cubicBezTo>
                      <a:pt x="2" y="14"/>
                      <a:pt x="3" y="14"/>
                      <a:pt x="3" y="14"/>
                    </a:cubicBezTo>
                    <a:cubicBezTo>
                      <a:pt x="3" y="15"/>
                      <a:pt x="2" y="16"/>
                      <a:pt x="2" y="16"/>
                    </a:cubicBezTo>
                    <a:cubicBezTo>
                      <a:pt x="2" y="17"/>
                      <a:pt x="2" y="18"/>
                      <a:pt x="2" y="18"/>
                    </a:cubicBezTo>
                    <a:cubicBezTo>
                      <a:pt x="2" y="19"/>
                      <a:pt x="1" y="19"/>
                      <a:pt x="1" y="20"/>
                    </a:cubicBezTo>
                    <a:cubicBezTo>
                      <a:pt x="2" y="20"/>
                      <a:pt x="2" y="20"/>
                      <a:pt x="2" y="21"/>
                    </a:cubicBezTo>
                    <a:cubicBezTo>
                      <a:pt x="2" y="21"/>
                      <a:pt x="2" y="21"/>
                      <a:pt x="2" y="22"/>
                    </a:cubicBezTo>
                    <a:cubicBezTo>
                      <a:pt x="2" y="22"/>
                      <a:pt x="2" y="23"/>
                      <a:pt x="2" y="23"/>
                    </a:cubicBezTo>
                    <a:cubicBezTo>
                      <a:pt x="2" y="24"/>
                      <a:pt x="2" y="24"/>
                      <a:pt x="2" y="25"/>
                    </a:cubicBezTo>
                    <a:cubicBezTo>
                      <a:pt x="2" y="25"/>
                      <a:pt x="3" y="25"/>
                      <a:pt x="3" y="26"/>
                    </a:cubicBezTo>
                    <a:cubicBezTo>
                      <a:pt x="3" y="26"/>
                      <a:pt x="3" y="26"/>
                      <a:pt x="3" y="27"/>
                    </a:cubicBezTo>
                    <a:cubicBezTo>
                      <a:pt x="2" y="27"/>
                      <a:pt x="3" y="27"/>
                      <a:pt x="3" y="28"/>
                    </a:cubicBezTo>
                    <a:cubicBezTo>
                      <a:pt x="3" y="28"/>
                      <a:pt x="3" y="29"/>
                      <a:pt x="3" y="29"/>
                    </a:cubicBezTo>
                    <a:cubicBezTo>
                      <a:pt x="3" y="30"/>
                      <a:pt x="3" y="30"/>
                      <a:pt x="3" y="31"/>
                    </a:cubicBezTo>
                    <a:cubicBezTo>
                      <a:pt x="3" y="31"/>
                      <a:pt x="3" y="31"/>
                      <a:pt x="3" y="32"/>
                    </a:cubicBezTo>
                    <a:cubicBezTo>
                      <a:pt x="3" y="32"/>
                      <a:pt x="3" y="33"/>
                      <a:pt x="3" y="33"/>
                    </a:cubicBezTo>
                    <a:cubicBezTo>
                      <a:pt x="3" y="34"/>
                      <a:pt x="3" y="34"/>
                      <a:pt x="3" y="35"/>
                    </a:cubicBezTo>
                    <a:cubicBezTo>
                      <a:pt x="3" y="35"/>
                      <a:pt x="2" y="35"/>
                      <a:pt x="2" y="36"/>
                    </a:cubicBezTo>
                    <a:cubicBezTo>
                      <a:pt x="2" y="36"/>
                      <a:pt x="2" y="36"/>
                      <a:pt x="2" y="37"/>
                    </a:cubicBezTo>
                    <a:cubicBezTo>
                      <a:pt x="2" y="37"/>
                      <a:pt x="2" y="37"/>
                      <a:pt x="3" y="37"/>
                    </a:cubicBezTo>
                    <a:cubicBezTo>
                      <a:pt x="3" y="38"/>
                      <a:pt x="3" y="38"/>
                      <a:pt x="3" y="39"/>
                    </a:cubicBezTo>
                    <a:cubicBezTo>
                      <a:pt x="3" y="39"/>
                      <a:pt x="3" y="39"/>
                      <a:pt x="2" y="40"/>
                    </a:cubicBezTo>
                    <a:cubicBezTo>
                      <a:pt x="2" y="40"/>
                      <a:pt x="2" y="40"/>
                      <a:pt x="2" y="40"/>
                    </a:cubicBezTo>
                    <a:cubicBezTo>
                      <a:pt x="2" y="41"/>
                      <a:pt x="2" y="41"/>
                      <a:pt x="2" y="42"/>
                    </a:cubicBezTo>
                    <a:cubicBezTo>
                      <a:pt x="2" y="43"/>
                      <a:pt x="2" y="43"/>
                      <a:pt x="2" y="44"/>
                    </a:cubicBezTo>
                    <a:cubicBezTo>
                      <a:pt x="3" y="44"/>
                      <a:pt x="3" y="44"/>
                      <a:pt x="3" y="45"/>
                    </a:cubicBezTo>
                    <a:cubicBezTo>
                      <a:pt x="3" y="46"/>
                      <a:pt x="3" y="46"/>
                      <a:pt x="3" y="47"/>
                    </a:cubicBezTo>
                    <a:cubicBezTo>
                      <a:pt x="3" y="47"/>
                      <a:pt x="4" y="47"/>
                      <a:pt x="4" y="48"/>
                    </a:cubicBezTo>
                    <a:cubicBezTo>
                      <a:pt x="4" y="48"/>
                      <a:pt x="4" y="49"/>
                      <a:pt x="4" y="49"/>
                    </a:cubicBezTo>
                    <a:cubicBezTo>
                      <a:pt x="4" y="49"/>
                      <a:pt x="3" y="50"/>
                      <a:pt x="3" y="50"/>
                    </a:cubicBezTo>
                    <a:cubicBezTo>
                      <a:pt x="3" y="51"/>
                      <a:pt x="3" y="51"/>
                      <a:pt x="3" y="52"/>
                    </a:cubicBezTo>
                    <a:cubicBezTo>
                      <a:pt x="3" y="53"/>
                      <a:pt x="3" y="53"/>
                      <a:pt x="3" y="54"/>
                    </a:cubicBezTo>
                    <a:cubicBezTo>
                      <a:pt x="3" y="54"/>
                      <a:pt x="3" y="54"/>
                      <a:pt x="3" y="54"/>
                    </a:cubicBezTo>
                    <a:cubicBezTo>
                      <a:pt x="3" y="54"/>
                      <a:pt x="3" y="54"/>
                      <a:pt x="3" y="55"/>
                    </a:cubicBezTo>
                    <a:cubicBezTo>
                      <a:pt x="3" y="56"/>
                      <a:pt x="3" y="56"/>
                      <a:pt x="3" y="57"/>
                    </a:cubicBezTo>
                    <a:cubicBezTo>
                      <a:pt x="3" y="57"/>
                      <a:pt x="3" y="58"/>
                      <a:pt x="3" y="58"/>
                    </a:cubicBezTo>
                    <a:cubicBezTo>
                      <a:pt x="3" y="59"/>
                      <a:pt x="3" y="59"/>
                      <a:pt x="3" y="59"/>
                    </a:cubicBezTo>
                    <a:cubicBezTo>
                      <a:pt x="3" y="60"/>
                      <a:pt x="2" y="60"/>
                      <a:pt x="3" y="61"/>
                    </a:cubicBezTo>
                    <a:cubicBezTo>
                      <a:pt x="3" y="62"/>
                      <a:pt x="3" y="62"/>
                      <a:pt x="3" y="62"/>
                    </a:cubicBezTo>
                    <a:cubicBezTo>
                      <a:pt x="4" y="63"/>
                      <a:pt x="4" y="63"/>
                      <a:pt x="4" y="64"/>
                    </a:cubicBezTo>
                    <a:cubicBezTo>
                      <a:pt x="4" y="64"/>
                      <a:pt x="4" y="65"/>
                      <a:pt x="4" y="66"/>
                    </a:cubicBezTo>
                    <a:cubicBezTo>
                      <a:pt x="4" y="66"/>
                      <a:pt x="4" y="66"/>
                      <a:pt x="4" y="67"/>
                    </a:cubicBezTo>
                    <a:cubicBezTo>
                      <a:pt x="4" y="67"/>
                      <a:pt x="4" y="67"/>
                      <a:pt x="4" y="68"/>
                    </a:cubicBezTo>
                    <a:cubicBezTo>
                      <a:pt x="4" y="68"/>
                      <a:pt x="4" y="68"/>
                      <a:pt x="4" y="69"/>
                    </a:cubicBezTo>
                    <a:cubicBezTo>
                      <a:pt x="4" y="69"/>
                      <a:pt x="4" y="70"/>
                      <a:pt x="4" y="70"/>
                    </a:cubicBezTo>
                    <a:cubicBezTo>
                      <a:pt x="4" y="70"/>
                      <a:pt x="4" y="71"/>
                      <a:pt x="5" y="71"/>
                    </a:cubicBezTo>
                    <a:cubicBezTo>
                      <a:pt x="5" y="71"/>
                      <a:pt x="5" y="72"/>
                      <a:pt x="5" y="72"/>
                    </a:cubicBezTo>
                    <a:cubicBezTo>
                      <a:pt x="5" y="72"/>
                      <a:pt x="6" y="73"/>
                      <a:pt x="6" y="73"/>
                    </a:cubicBezTo>
                    <a:cubicBezTo>
                      <a:pt x="6" y="73"/>
                      <a:pt x="6" y="72"/>
                      <a:pt x="7" y="72"/>
                    </a:cubicBezTo>
                    <a:cubicBezTo>
                      <a:pt x="7" y="72"/>
                      <a:pt x="7" y="72"/>
                      <a:pt x="8" y="72"/>
                    </a:cubicBezTo>
                    <a:cubicBezTo>
                      <a:pt x="8" y="73"/>
                      <a:pt x="8" y="73"/>
                      <a:pt x="8" y="73"/>
                    </a:cubicBezTo>
                    <a:cubicBezTo>
                      <a:pt x="8" y="74"/>
                      <a:pt x="8" y="74"/>
                      <a:pt x="9" y="74"/>
                    </a:cubicBezTo>
                    <a:cubicBezTo>
                      <a:pt x="9" y="74"/>
                      <a:pt x="9" y="74"/>
                      <a:pt x="9" y="74"/>
                    </a:cubicBezTo>
                    <a:cubicBezTo>
                      <a:pt x="9" y="75"/>
                      <a:pt x="9" y="75"/>
                      <a:pt x="9" y="75"/>
                    </a:cubicBezTo>
                    <a:cubicBezTo>
                      <a:pt x="9" y="76"/>
                      <a:pt x="9" y="76"/>
                      <a:pt x="9" y="76"/>
                    </a:cubicBezTo>
                    <a:cubicBezTo>
                      <a:pt x="9" y="77"/>
                      <a:pt x="9" y="77"/>
                      <a:pt x="9" y="77"/>
                    </a:cubicBezTo>
                    <a:cubicBezTo>
                      <a:pt x="9" y="77"/>
                      <a:pt x="8" y="78"/>
                      <a:pt x="9" y="78"/>
                    </a:cubicBezTo>
                    <a:cubicBezTo>
                      <a:pt x="9" y="78"/>
                      <a:pt x="9" y="78"/>
                      <a:pt x="9" y="78"/>
                    </a:cubicBezTo>
                    <a:cubicBezTo>
                      <a:pt x="10" y="78"/>
                      <a:pt x="9" y="79"/>
                      <a:pt x="9" y="80"/>
                    </a:cubicBezTo>
                    <a:cubicBezTo>
                      <a:pt x="9" y="80"/>
                      <a:pt x="9" y="80"/>
                      <a:pt x="10" y="80"/>
                    </a:cubicBezTo>
                    <a:cubicBezTo>
                      <a:pt x="10" y="80"/>
                      <a:pt x="10" y="80"/>
                      <a:pt x="10" y="80"/>
                    </a:cubicBezTo>
                    <a:cubicBezTo>
                      <a:pt x="10" y="80"/>
                      <a:pt x="10" y="81"/>
                      <a:pt x="10" y="81"/>
                    </a:cubicBezTo>
                    <a:cubicBezTo>
                      <a:pt x="11" y="81"/>
                      <a:pt x="11" y="81"/>
                      <a:pt x="11" y="81"/>
                    </a:cubicBezTo>
                    <a:cubicBezTo>
                      <a:pt x="11" y="82"/>
                      <a:pt x="11" y="82"/>
                      <a:pt x="11" y="82"/>
                    </a:cubicBezTo>
                    <a:cubicBezTo>
                      <a:pt x="10" y="83"/>
                      <a:pt x="10" y="83"/>
                      <a:pt x="10" y="83"/>
                    </a:cubicBezTo>
                    <a:cubicBezTo>
                      <a:pt x="10" y="83"/>
                      <a:pt x="10" y="84"/>
                      <a:pt x="10" y="84"/>
                    </a:cubicBezTo>
                    <a:cubicBezTo>
                      <a:pt x="10" y="84"/>
                      <a:pt x="10" y="85"/>
                      <a:pt x="10" y="85"/>
                    </a:cubicBezTo>
                    <a:cubicBezTo>
                      <a:pt x="10" y="85"/>
                      <a:pt x="10" y="86"/>
                      <a:pt x="10" y="87"/>
                    </a:cubicBezTo>
                    <a:cubicBezTo>
                      <a:pt x="10" y="87"/>
                      <a:pt x="11" y="88"/>
                      <a:pt x="10" y="88"/>
                    </a:cubicBezTo>
                    <a:cubicBezTo>
                      <a:pt x="10" y="89"/>
                      <a:pt x="10" y="89"/>
                      <a:pt x="10" y="89"/>
                    </a:cubicBezTo>
                    <a:cubicBezTo>
                      <a:pt x="10" y="89"/>
                      <a:pt x="10" y="89"/>
                      <a:pt x="10" y="90"/>
                    </a:cubicBezTo>
                    <a:cubicBezTo>
                      <a:pt x="11" y="90"/>
                      <a:pt x="10" y="90"/>
                      <a:pt x="11" y="91"/>
                    </a:cubicBezTo>
                    <a:cubicBezTo>
                      <a:pt x="11" y="91"/>
                      <a:pt x="11" y="90"/>
                      <a:pt x="12" y="91"/>
                    </a:cubicBezTo>
                    <a:cubicBezTo>
                      <a:pt x="12" y="91"/>
                      <a:pt x="13" y="91"/>
                      <a:pt x="13" y="91"/>
                    </a:cubicBezTo>
                    <a:cubicBezTo>
                      <a:pt x="13" y="91"/>
                      <a:pt x="12" y="91"/>
                      <a:pt x="12" y="92"/>
                    </a:cubicBezTo>
                    <a:cubicBezTo>
                      <a:pt x="12" y="92"/>
                      <a:pt x="12" y="92"/>
                      <a:pt x="11" y="93"/>
                    </a:cubicBezTo>
                    <a:cubicBezTo>
                      <a:pt x="11" y="93"/>
                      <a:pt x="11" y="94"/>
                      <a:pt x="11" y="94"/>
                    </a:cubicBezTo>
                    <a:cubicBezTo>
                      <a:pt x="11" y="94"/>
                      <a:pt x="11" y="94"/>
                      <a:pt x="11" y="94"/>
                    </a:cubicBezTo>
                    <a:cubicBezTo>
                      <a:pt x="12" y="94"/>
                      <a:pt x="12" y="94"/>
                      <a:pt x="12" y="95"/>
                    </a:cubicBezTo>
                    <a:cubicBezTo>
                      <a:pt x="12" y="95"/>
                      <a:pt x="13" y="95"/>
                      <a:pt x="13" y="95"/>
                    </a:cubicBezTo>
                    <a:cubicBezTo>
                      <a:pt x="13" y="96"/>
                      <a:pt x="13" y="96"/>
                      <a:pt x="13" y="97"/>
                    </a:cubicBezTo>
                    <a:cubicBezTo>
                      <a:pt x="13" y="97"/>
                      <a:pt x="13" y="97"/>
                      <a:pt x="13" y="97"/>
                    </a:cubicBezTo>
                    <a:cubicBezTo>
                      <a:pt x="13" y="97"/>
                      <a:pt x="14" y="97"/>
                      <a:pt x="14" y="97"/>
                    </a:cubicBezTo>
                    <a:cubicBezTo>
                      <a:pt x="14" y="98"/>
                      <a:pt x="14" y="98"/>
                      <a:pt x="14" y="99"/>
                    </a:cubicBezTo>
                    <a:cubicBezTo>
                      <a:pt x="15" y="99"/>
                      <a:pt x="15" y="99"/>
                      <a:pt x="15" y="100"/>
                    </a:cubicBezTo>
                    <a:cubicBezTo>
                      <a:pt x="15" y="100"/>
                      <a:pt x="15" y="100"/>
                      <a:pt x="16" y="100"/>
                    </a:cubicBezTo>
                    <a:cubicBezTo>
                      <a:pt x="16" y="100"/>
                      <a:pt x="16" y="101"/>
                      <a:pt x="16" y="101"/>
                    </a:cubicBezTo>
                    <a:cubicBezTo>
                      <a:pt x="17" y="101"/>
                      <a:pt x="17" y="101"/>
                      <a:pt x="17" y="102"/>
                    </a:cubicBezTo>
                    <a:cubicBezTo>
                      <a:pt x="17" y="102"/>
                      <a:pt x="17" y="102"/>
                      <a:pt x="17" y="102"/>
                    </a:cubicBezTo>
                    <a:cubicBezTo>
                      <a:pt x="18" y="103"/>
                      <a:pt x="18" y="103"/>
                      <a:pt x="18" y="103"/>
                    </a:cubicBezTo>
                    <a:cubicBezTo>
                      <a:pt x="18" y="104"/>
                      <a:pt x="18" y="104"/>
                      <a:pt x="18" y="104"/>
                    </a:cubicBezTo>
                    <a:cubicBezTo>
                      <a:pt x="19" y="104"/>
                      <a:pt x="19" y="104"/>
                      <a:pt x="19" y="103"/>
                    </a:cubicBezTo>
                    <a:cubicBezTo>
                      <a:pt x="20" y="103"/>
                      <a:pt x="20" y="103"/>
                      <a:pt x="21" y="103"/>
                    </a:cubicBezTo>
                    <a:cubicBezTo>
                      <a:pt x="21" y="103"/>
                      <a:pt x="21" y="103"/>
                      <a:pt x="21" y="103"/>
                    </a:cubicBezTo>
                    <a:cubicBezTo>
                      <a:pt x="22" y="103"/>
                      <a:pt x="22" y="103"/>
                      <a:pt x="22" y="104"/>
                    </a:cubicBezTo>
                    <a:cubicBezTo>
                      <a:pt x="23" y="104"/>
                      <a:pt x="23" y="104"/>
                      <a:pt x="23" y="104"/>
                    </a:cubicBezTo>
                    <a:cubicBezTo>
                      <a:pt x="23" y="105"/>
                      <a:pt x="23" y="105"/>
                      <a:pt x="23" y="105"/>
                    </a:cubicBezTo>
                    <a:cubicBezTo>
                      <a:pt x="22" y="105"/>
                      <a:pt x="22" y="105"/>
                      <a:pt x="22" y="105"/>
                    </a:cubicBezTo>
                    <a:cubicBezTo>
                      <a:pt x="21" y="105"/>
                      <a:pt x="22" y="104"/>
                      <a:pt x="21" y="104"/>
                    </a:cubicBezTo>
                    <a:cubicBezTo>
                      <a:pt x="21" y="104"/>
                      <a:pt x="20" y="104"/>
                      <a:pt x="20" y="104"/>
                    </a:cubicBezTo>
                    <a:cubicBezTo>
                      <a:pt x="20" y="104"/>
                      <a:pt x="20" y="104"/>
                      <a:pt x="20" y="105"/>
                    </a:cubicBezTo>
                    <a:cubicBezTo>
                      <a:pt x="20" y="105"/>
                      <a:pt x="20" y="105"/>
                      <a:pt x="20" y="105"/>
                    </a:cubicBezTo>
                    <a:cubicBezTo>
                      <a:pt x="21" y="106"/>
                      <a:pt x="21" y="105"/>
                      <a:pt x="21" y="106"/>
                    </a:cubicBezTo>
                    <a:cubicBezTo>
                      <a:pt x="21" y="106"/>
                      <a:pt x="20" y="106"/>
                      <a:pt x="20" y="106"/>
                    </a:cubicBezTo>
                    <a:cubicBezTo>
                      <a:pt x="20" y="107"/>
                      <a:pt x="21" y="106"/>
                      <a:pt x="21" y="107"/>
                    </a:cubicBezTo>
                    <a:cubicBezTo>
                      <a:pt x="22" y="107"/>
                      <a:pt x="22" y="107"/>
                      <a:pt x="23" y="107"/>
                    </a:cubicBezTo>
                    <a:cubicBezTo>
                      <a:pt x="23" y="107"/>
                      <a:pt x="23" y="107"/>
                      <a:pt x="23" y="107"/>
                    </a:cubicBezTo>
                    <a:cubicBezTo>
                      <a:pt x="24" y="107"/>
                      <a:pt x="24" y="107"/>
                      <a:pt x="24" y="107"/>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31"/>
              <p:cNvSpPr>
                <a:spLocks/>
              </p:cNvSpPr>
              <p:nvPr/>
            </p:nvSpPr>
            <p:spPr bwMode="auto">
              <a:xfrm>
                <a:off x="1700214" y="3076576"/>
                <a:ext cx="20638" cy="42863"/>
              </a:xfrm>
              <a:custGeom>
                <a:avLst/>
                <a:gdLst>
                  <a:gd name="T0" fmla="*/ 1 w 2"/>
                  <a:gd name="T1" fmla="*/ 1 h 4"/>
                  <a:gd name="T2" fmla="*/ 0 w 2"/>
                  <a:gd name="T3" fmla="*/ 0 h 4"/>
                  <a:gd name="T4" fmla="*/ 0 w 2"/>
                  <a:gd name="T5" fmla="*/ 1 h 4"/>
                  <a:gd name="T6" fmla="*/ 0 w 2"/>
                  <a:gd name="T7" fmla="*/ 2 h 4"/>
                  <a:gd name="T8" fmla="*/ 0 w 2"/>
                  <a:gd name="T9" fmla="*/ 2 h 4"/>
                  <a:gd name="T10" fmla="*/ 0 w 2"/>
                  <a:gd name="T11" fmla="*/ 3 h 4"/>
                  <a:gd name="T12" fmla="*/ 0 w 2"/>
                  <a:gd name="T13" fmla="*/ 4 h 4"/>
                  <a:gd name="T14" fmla="*/ 0 w 2"/>
                  <a:gd name="T15" fmla="*/ 4 h 4"/>
                  <a:gd name="T16" fmla="*/ 1 w 2"/>
                  <a:gd name="T17" fmla="*/ 4 h 4"/>
                  <a:gd name="T18" fmla="*/ 2 w 2"/>
                  <a:gd name="T19" fmla="*/ 3 h 4"/>
                  <a:gd name="T20" fmla="*/ 2 w 2"/>
                  <a:gd name="T21" fmla="*/ 2 h 4"/>
                  <a:gd name="T22" fmla="*/ 1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1" y="1"/>
                    </a:moveTo>
                    <a:cubicBezTo>
                      <a:pt x="1" y="1"/>
                      <a:pt x="1" y="0"/>
                      <a:pt x="0" y="0"/>
                    </a:cubicBezTo>
                    <a:cubicBezTo>
                      <a:pt x="0" y="0"/>
                      <a:pt x="0" y="1"/>
                      <a:pt x="0" y="1"/>
                    </a:cubicBezTo>
                    <a:cubicBezTo>
                      <a:pt x="0" y="1"/>
                      <a:pt x="0" y="1"/>
                      <a:pt x="0" y="2"/>
                    </a:cubicBezTo>
                    <a:cubicBezTo>
                      <a:pt x="0" y="2"/>
                      <a:pt x="0" y="2"/>
                      <a:pt x="0" y="2"/>
                    </a:cubicBezTo>
                    <a:cubicBezTo>
                      <a:pt x="0" y="2"/>
                      <a:pt x="0" y="2"/>
                      <a:pt x="0" y="3"/>
                    </a:cubicBezTo>
                    <a:cubicBezTo>
                      <a:pt x="0" y="3"/>
                      <a:pt x="0" y="3"/>
                      <a:pt x="0" y="4"/>
                    </a:cubicBezTo>
                    <a:cubicBezTo>
                      <a:pt x="0" y="4"/>
                      <a:pt x="0" y="4"/>
                      <a:pt x="0" y="4"/>
                    </a:cubicBezTo>
                    <a:cubicBezTo>
                      <a:pt x="0" y="4"/>
                      <a:pt x="1" y="4"/>
                      <a:pt x="1" y="4"/>
                    </a:cubicBezTo>
                    <a:cubicBezTo>
                      <a:pt x="1" y="4"/>
                      <a:pt x="1" y="4"/>
                      <a:pt x="2" y="3"/>
                    </a:cubicBezTo>
                    <a:cubicBezTo>
                      <a:pt x="2" y="3"/>
                      <a:pt x="2" y="3"/>
                      <a:pt x="2" y="2"/>
                    </a:cubicBezTo>
                    <a:cubicBezTo>
                      <a:pt x="2" y="2"/>
                      <a:pt x="2"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2"/>
              <p:cNvSpPr>
                <a:spLocks/>
              </p:cNvSpPr>
              <p:nvPr/>
            </p:nvSpPr>
            <p:spPr bwMode="auto">
              <a:xfrm>
                <a:off x="1731964" y="3097214"/>
                <a:ext cx="11113" cy="22225"/>
              </a:xfrm>
              <a:custGeom>
                <a:avLst/>
                <a:gdLst>
                  <a:gd name="T0" fmla="*/ 0 w 1"/>
                  <a:gd name="T1" fmla="*/ 1 h 2"/>
                  <a:gd name="T2" fmla="*/ 0 w 1"/>
                  <a:gd name="T3" fmla="*/ 1 h 2"/>
                  <a:gd name="T4" fmla="*/ 1 w 1"/>
                  <a:gd name="T5" fmla="*/ 1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0" y="1"/>
                      <a:pt x="0" y="1"/>
                    </a:cubicBezTo>
                    <a:cubicBezTo>
                      <a:pt x="0" y="2"/>
                      <a:pt x="0" y="2"/>
                      <a:pt x="1" y="1"/>
                    </a:cubicBezTo>
                    <a:cubicBezTo>
                      <a:pt x="1" y="1"/>
                      <a:pt x="1" y="1"/>
                      <a:pt x="0" y="1"/>
                    </a:cubicBezTo>
                    <a:cubicBezTo>
                      <a:pt x="0" y="0"/>
                      <a:pt x="0" y="0"/>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3"/>
              <p:cNvSpPr>
                <a:spLocks/>
              </p:cNvSpPr>
              <p:nvPr/>
            </p:nvSpPr>
            <p:spPr bwMode="auto">
              <a:xfrm>
                <a:off x="1754189" y="3108326"/>
                <a:ext cx="11113" cy="1111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0"/>
                      <a:pt x="1" y="0"/>
                      <a:pt x="1" y="0"/>
                    </a:cubicBezTo>
                    <a:cubicBezTo>
                      <a:pt x="1"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4"/>
              <p:cNvSpPr>
                <a:spLocks/>
              </p:cNvSpPr>
              <p:nvPr/>
            </p:nvSpPr>
            <p:spPr bwMode="auto">
              <a:xfrm>
                <a:off x="2359026" y="4384676"/>
                <a:ext cx="20638" cy="53975"/>
              </a:xfrm>
              <a:custGeom>
                <a:avLst/>
                <a:gdLst>
                  <a:gd name="T0" fmla="*/ 2 w 2"/>
                  <a:gd name="T1" fmla="*/ 5 h 5"/>
                  <a:gd name="T2" fmla="*/ 2 w 2"/>
                  <a:gd name="T3" fmla="*/ 4 h 5"/>
                  <a:gd name="T4" fmla="*/ 2 w 2"/>
                  <a:gd name="T5" fmla="*/ 3 h 5"/>
                  <a:gd name="T6" fmla="*/ 2 w 2"/>
                  <a:gd name="T7" fmla="*/ 2 h 5"/>
                  <a:gd name="T8" fmla="*/ 2 w 2"/>
                  <a:gd name="T9" fmla="*/ 1 h 5"/>
                  <a:gd name="T10" fmla="*/ 1 w 2"/>
                  <a:gd name="T11" fmla="*/ 1 h 5"/>
                  <a:gd name="T12" fmla="*/ 0 w 2"/>
                  <a:gd name="T13" fmla="*/ 1 h 5"/>
                  <a:gd name="T14" fmla="*/ 0 w 2"/>
                  <a:gd name="T15" fmla="*/ 1 h 5"/>
                  <a:gd name="T16" fmla="*/ 0 w 2"/>
                  <a:gd name="T17" fmla="*/ 2 h 5"/>
                  <a:gd name="T18" fmla="*/ 0 w 2"/>
                  <a:gd name="T19" fmla="*/ 3 h 5"/>
                  <a:gd name="T20" fmla="*/ 0 w 2"/>
                  <a:gd name="T21" fmla="*/ 4 h 5"/>
                  <a:gd name="T22" fmla="*/ 0 w 2"/>
                  <a:gd name="T23" fmla="*/ 5 h 5"/>
                  <a:gd name="T24" fmla="*/ 1 w 2"/>
                  <a:gd name="T25" fmla="*/ 5 h 5"/>
                  <a:gd name="T26" fmla="*/ 2 w 2"/>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5">
                    <a:moveTo>
                      <a:pt x="2" y="5"/>
                    </a:moveTo>
                    <a:cubicBezTo>
                      <a:pt x="2" y="5"/>
                      <a:pt x="2" y="4"/>
                      <a:pt x="2" y="4"/>
                    </a:cubicBezTo>
                    <a:cubicBezTo>
                      <a:pt x="2" y="3"/>
                      <a:pt x="2" y="3"/>
                      <a:pt x="2" y="3"/>
                    </a:cubicBezTo>
                    <a:cubicBezTo>
                      <a:pt x="2" y="3"/>
                      <a:pt x="2" y="2"/>
                      <a:pt x="2" y="2"/>
                    </a:cubicBezTo>
                    <a:cubicBezTo>
                      <a:pt x="2" y="2"/>
                      <a:pt x="2" y="1"/>
                      <a:pt x="2" y="1"/>
                    </a:cubicBezTo>
                    <a:cubicBezTo>
                      <a:pt x="1" y="1"/>
                      <a:pt x="1" y="1"/>
                      <a:pt x="1" y="1"/>
                    </a:cubicBezTo>
                    <a:cubicBezTo>
                      <a:pt x="1" y="0"/>
                      <a:pt x="1" y="0"/>
                      <a:pt x="0" y="1"/>
                    </a:cubicBezTo>
                    <a:cubicBezTo>
                      <a:pt x="0" y="1"/>
                      <a:pt x="0" y="1"/>
                      <a:pt x="0" y="1"/>
                    </a:cubicBezTo>
                    <a:cubicBezTo>
                      <a:pt x="0" y="1"/>
                      <a:pt x="0" y="2"/>
                      <a:pt x="0" y="2"/>
                    </a:cubicBezTo>
                    <a:cubicBezTo>
                      <a:pt x="0" y="2"/>
                      <a:pt x="0" y="2"/>
                      <a:pt x="0" y="3"/>
                    </a:cubicBezTo>
                    <a:cubicBezTo>
                      <a:pt x="0" y="3"/>
                      <a:pt x="0" y="3"/>
                      <a:pt x="0" y="4"/>
                    </a:cubicBezTo>
                    <a:cubicBezTo>
                      <a:pt x="0" y="4"/>
                      <a:pt x="0" y="4"/>
                      <a:pt x="0" y="5"/>
                    </a:cubicBezTo>
                    <a:cubicBezTo>
                      <a:pt x="1" y="5"/>
                      <a:pt x="1" y="5"/>
                      <a:pt x="1" y="5"/>
                    </a:cubicBezTo>
                    <a:cubicBezTo>
                      <a:pt x="1" y="5"/>
                      <a:pt x="2" y="5"/>
                      <a:pt x="2"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5"/>
              <p:cNvSpPr>
                <a:spLocks/>
              </p:cNvSpPr>
              <p:nvPr/>
            </p:nvSpPr>
            <p:spPr bwMode="auto">
              <a:xfrm>
                <a:off x="2401889" y="4470401"/>
                <a:ext cx="11113" cy="11113"/>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0" y="0"/>
                      <a:pt x="0" y="0"/>
                      <a:pt x="0" y="0"/>
                    </a:cubicBezTo>
                    <a:cubicBezTo>
                      <a:pt x="0" y="0"/>
                      <a:pt x="0" y="0"/>
                      <a:pt x="0" y="1"/>
                    </a:cubicBezTo>
                    <a:cubicBezTo>
                      <a:pt x="0" y="1"/>
                      <a:pt x="1" y="1"/>
                      <a:pt x="1" y="1"/>
                    </a:cubicBezTo>
                    <a:cubicBezTo>
                      <a:pt x="1" y="1"/>
                      <a:pt x="1" y="1"/>
                      <a:pt x="1" y="1"/>
                    </a:cubicBezTo>
                    <a:cubicBezTo>
                      <a:pt x="1" y="1"/>
                      <a:pt x="1" y="1"/>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336"/>
              <p:cNvSpPr>
                <a:spLocks/>
              </p:cNvSpPr>
              <p:nvPr/>
            </p:nvSpPr>
            <p:spPr bwMode="auto">
              <a:xfrm>
                <a:off x="2379664" y="4481514"/>
                <a:ext cx="22225" cy="20638"/>
              </a:xfrm>
              <a:custGeom>
                <a:avLst/>
                <a:gdLst>
                  <a:gd name="T0" fmla="*/ 1 w 2"/>
                  <a:gd name="T1" fmla="*/ 0 h 2"/>
                  <a:gd name="T2" fmla="*/ 0 w 2"/>
                  <a:gd name="T3" fmla="*/ 0 h 2"/>
                  <a:gd name="T4" fmla="*/ 0 w 2"/>
                  <a:gd name="T5" fmla="*/ 1 h 2"/>
                  <a:gd name="T6" fmla="*/ 1 w 2"/>
                  <a:gd name="T7" fmla="*/ 2 h 2"/>
                  <a:gd name="T8" fmla="*/ 2 w 2"/>
                  <a:gd name="T9" fmla="*/ 1 h 2"/>
                  <a:gd name="T10" fmla="*/ 2 w 2"/>
                  <a:gd name="T11" fmla="*/ 1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0"/>
                      <a:pt x="0" y="0"/>
                      <a:pt x="0" y="0"/>
                    </a:cubicBezTo>
                    <a:cubicBezTo>
                      <a:pt x="0" y="1"/>
                      <a:pt x="0" y="1"/>
                      <a:pt x="0" y="1"/>
                    </a:cubicBezTo>
                    <a:cubicBezTo>
                      <a:pt x="0" y="2"/>
                      <a:pt x="1" y="2"/>
                      <a:pt x="1" y="2"/>
                    </a:cubicBezTo>
                    <a:cubicBezTo>
                      <a:pt x="2" y="2"/>
                      <a:pt x="2" y="2"/>
                      <a:pt x="2" y="1"/>
                    </a:cubicBezTo>
                    <a:cubicBezTo>
                      <a:pt x="2" y="1"/>
                      <a:pt x="2" y="1"/>
                      <a:pt x="2" y="1"/>
                    </a:cubicBezTo>
                    <a:cubicBezTo>
                      <a:pt x="2"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337"/>
              <p:cNvSpPr>
                <a:spLocks/>
              </p:cNvSpPr>
              <p:nvPr/>
            </p:nvSpPr>
            <p:spPr bwMode="auto">
              <a:xfrm>
                <a:off x="2368551" y="4513264"/>
                <a:ext cx="44450" cy="22225"/>
              </a:xfrm>
              <a:custGeom>
                <a:avLst/>
                <a:gdLst>
                  <a:gd name="T0" fmla="*/ 3 w 4"/>
                  <a:gd name="T1" fmla="*/ 2 h 2"/>
                  <a:gd name="T2" fmla="*/ 4 w 4"/>
                  <a:gd name="T3" fmla="*/ 2 h 2"/>
                  <a:gd name="T4" fmla="*/ 4 w 4"/>
                  <a:gd name="T5" fmla="*/ 1 h 2"/>
                  <a:gd name="T6" fmla="*/ 3 w 4"/>
                  <a:gd name="T7" fmla="*/ 0 h 2"/>
                  <a:gd name="T8" fmla="*/ 2 w 4"/>
                  <a:gd name="T9" fmla="*/ 0 h 2"/>
                  <a:gd name="T10" fmla="*/ 2 w 4"/>
                  <a:gd name="T11" fmla="*/ 1 h 2"/>
                  <a:gd name="T12" fmla="*/ 1 w 4"/>
                  <a:gd name="T13" fmla="*/ 1 h 2"/>
                  <a:gd name="T14" fmla="*/ 0 w 4"/>
                  <a:gd name="T15" fmla="*/ 2 h 2"/>
                  <a:gd name="T16" fmla="*/ 1 w 4"/>
                  <a:gd name="T17" fmla="*/ 2 h 2"/>
                  <a:gd name="T18" fmla="*/ 2 w 4"/>
                  <a:gd name="T19" fmla="*/ 2 h 2"/>
                  <a:gd name="T20" fmla="*/ 3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3" y="2"/>
                    </a:moveTo>
                    <a:cubicBezTo>
                      <a:pt x="3" y="2"/>
                      <a:pt x="3" y="2"/>
                      <a:pt x="4" y="2"/>
                    </a:cubicBezTo>
                    <a:cubicBezTo>
                      <a:pt x="4" y="2"/>
                      <a:pt x="4" y="1"/>
                      <a:pt x="4" y="1"/>
                    </a:cubicBezTo>
                    <a:cubicBezTo>
                      <a:pt x="3" y="0"/>
                      <a:pt x="3" y="0"/>
                      <a:pt x="3" y="0"/>
                    </a:cubicBezTo>
                    <a:cubicBezTo>
                      <a:pt x="3" y="0"/>
                      <a:pt x="2" y="0"/>
                      <a:pt x="2" y="0"/>
                    </a:cubicBezTo>
                    <a:cubicBezTo>
                      <a:pt x="2" y="0"/>
                      <a:pt x="2" y="1"/>
                      <a:pt x="2" y="1"/>
                    </a:cubicBezTo>
                    <a:cubicBezTo>
                      <a:pt x="2" y="1"/>
                      <a:pt x="1" y="1"/>
                      <a:pt x="1" y="1"/>
                    </a:cubicBezTo>
                    <a:cubicBezTo>
                      <a:pt x="1" y="1"/>
                      <a:pt x="0" y="2"/>
                      <a:pt x="0" y="2"/>
                    </a:cubicBezTo>
                    <a:cubicBezTo>
                      <a:pt x="0" y="2"/>
                      <a:pt x="1" y="2"/>
                      <a:pt x="1" y="2"/>
                    </a:cubicBezTo>
                    <a:cubicBezTo>
                      <a:pt x="1" y="2"/>
                      <a:pt x="1" y="2"/>
                      <a:pt x="2" y="2"/>
                    </a:cubicBezTo>
                    <a:cubicBezTo>
                      <a:pt x="2" y="2"/>
                      <a:pt x="2" y="2"/>
                      <a:pt x="3"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338"/>
              <p:cNvSpPr>
                <a:spLocks/>
              </p:cNvSpPr>
              <p:nvPr/>
            </p:nvSpPr>
            <p:spPr bwMode="auto">
              <a:xfrm>
                <a:off x="2390776" y="4578351"/>
                <a:ext cx="11113" cy="11113"/>
              </a:xfrm>
              <a:custGeom>
                <a:avLst/>
                <a:gdLst>
                  <a:gd name="T0" fmla="*/ 1 w 1"/>
                  <a:gd name="T1" fmla="*/ 1 h 1"/>
                  <a:gd name="T2" fmla="*/ 1 w 1"/>
                  <a:gd name="T3" fmla="*/ 1 h 1"/>
                  <a:gd name="T4" fmla="*/ 1 w 1"/>
                  <a:gd name="T5" fmla="*/ 0 h 1"/>
                  <a:gd name="T6" fmla="*/ 0 w 1"/>
                  <a:gd name="T7" fmla="*/ 0 h 1"/>
                  <a:gd name="T8" fmla="*/ 0 w 1"/>
                  <a:gd name="T9" fmla="*/ 0 h 1"/>
                  <a:gd name="T10" fmla="*/ 0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0"/>
                      <a:pt x="1" y="0"/>
                      <a:pt x="1" y="0"/>
                    </a:cubicBezTo>
                    <a:cubicBezTo>
                      <a:pt x="1" y="0"/>
                      <a:pt x="1" y="0"/>
                      <a:pt x="0" y="0"/>
                    </a:cubicBezTo>
                    <a:cubicBezTo>
                      <a:pt x="0" y="0"/>
                      <a:pt x="0" y="0"/>
                      <a:pt x="0" y="0"/>
                    </a:cubicBezTo>
                    <a:cubicBezTo>
                      <a:pt x="0" y="1"/>
                      <a:pt x="0" y="1"/>
                      <a:pt x="0" y="1"/>
                    </a:cubicBezTo>
                    <a:cubicBezTo>
                      <a:pt x="1"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339"/>
              <p:cNvSpPr>
                <a:spLocks/>
              </p:cNvSpPr>
              <p:nvPr/>
            </p:nvSpPr>
            <p:spPr bwMode="auto">
              <a:xfrm>
                <a:off x="2390776" y="4600576"/>
                <a:ext cx="31750" cy="31750"/>
              </a:xfrm>
              <a:custGeom>
                <a:avLst/>
                <a:gdLst>
                  <a:gd name="T0" fmla="*/ 3 w 3"/>
                  <a:gd name="T1" fmla="*/ 0 h 3"/>
                  <a:gd name="T2" fmla="*/ 2 w 3"/>
                  <a:gd name="T3" fmla="*/ 0 h 3"/>
                  <a:gd name="T4" fmla="*/ 0 w 3"/>
                  <a:gd name="T5" fmla="*/ 0 h 3"/>
                  <a:gd name="T6" fmla="*/ 1 w 3"/>
                  <a:gd name="T7" fmla="*/ 2 h 3"/>
                  <a:gd name="T8" fmla="*/ 1 w 3"/>
                  <a:gd name="T9" fmla="*/ 2 h 3"/>
                  <a:gd name="T10" fmla="*/ 2 w 3"/>
                  <a:gd name="T11" fmla="*/ 3 h 3"/>
                  <a:gd name="T12" fmla="*/ 3 w 3"/>
                  <a:gd name="T13" fmla="*/ 3 h 3"/>
                  <a:gd name="T14" fmla="*/ 2 w 3"/>
                  <a:gd name="T15" fmla="*/ 2 h 3"/>
                  <a:gd name="T16" fmla="*/ 2 w 3"/>
                  <a:gd name="T17" fmla="*/ 1 h 3"/>
                  <a:gd name="T18" fmla="*/ 3 w 3"/>
                  <a:gd name="T19" fmla="*/ 1 h 3"/>
                  <a:gd name="T20" fmla="*/ 3 w 3"/>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0"/>
                    </a:moveTo>
                    <a:cubicBezTo>
                      <a:pt x="2" y="0"/>
                      <a:pt x="2" y="0"/>
                      <a:pt x="2" y="0"/>
                    </a:cubicBezTo>
                    <a:cubicBezTo>
                      <a:pt x="1" y="0"/>
                      <a:pt x="1" y="0"/>
                      <a:pt x="0" y="0"/>
                    </a:cubicBezTo>
                    <a:cubicBezTo>
                      <a:pt x="0" y="1"/>
                      <a:pt x="1" y="1"/>
                      <a:pt x="1" y="2"/>
                    </a:cubicBezTo>
                    <a:cubicBezTo>
                      <a:pt x="1" y="2"/>
                      <a:pt x="1" y="2"/>
                      <a:pt x="1" y="2"/>
                    </a:cubicBezTo>
                    <a:cubicBezTo>
                      <a:pt x="1" y="3"/>
                      <a:pt x="1" y="3"/>
                      <a:pt x="2" y="3"/>
                    </a:cubicBezTo>
                    <a:cubicBezTo>
                      <a:pt x="2" y="3"/>
                      <a:pt x="2" y="3"/>
                      <a:pt x="3" y="3"/>
                    </a:cubicBezTo>
                    <a:cubicBezTo>
                      <a:pt x="3" y="2"/>
                      <a:pt x="2" y="2"/>
                      <a:pt x="2" y="2"/>
                    </a:cubicBezTo>
                    <a:cubicBezTo>
                      <a:pt x="2" y="2"/>
                      <a:pt x="2" y="2"/>
                      <a:pt x="2" y="1"/>
                    </a:cubicBezTo>
                    <a:cubicBezTo>
                      <a:pt x="2" y="1"/>
                      <a:pt x="3" y="1"/>
                      <a:pt x="3" y="1"/>
                    </a:cubicBezTo>
                    <a:cubicBezTo>
                      <a:pt x="3" y="1"/>
                      <a:pt x="3" y="0"/>
                      <a:pt x="3"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340"/>
              <p:cNvSpPr>
                <a:spLocks/>
              </p:cNvSpPr>
              <p:nvPr/>
            </p:nvSpPr>
            <p:spPr bwMode="auto">
              <a:xfrm>
                <a:off x="2433639" y="4686301"/>
                <a:ext cx="22225" cy="11113"/>
              </a:xfrm>
              <a:custGeom>
                <a:avLst/>
                <a:gdLst>
                  <a:gd name="T0" fmla="*/ 1 w 2"/>
                  <a:gd name="T1" fmla="*/ 0 h 1"/>
                  <a:gd name="T2" fmla="*/ 1 w 2"/>
                  <a:gd name="T3" fmla="*/ 1 h 1"/>
                  <a:gd name="T4" fmla="*/ 1 w 2"/>
                  <a:gd name="T5" fmla="*/ 1 h 1"/>
                  <a:gd name="T6" fmla="*/ 1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1"/>
                      <a:pt x="1" y="1"/>
                      <a:pt x="1" y="1"/>
                    </a:cubicBezTo>
                    <a:cubicBezTo>
                      <a:pt x="1" y="1"/>
                      <a:pt x="1" y="1"/>
                      <a:pt x="1" y="1"/>
                    </a:cubicBezTo>
                    <a:cubicBezTo>
                      <a:pt x="1" y="1"/>
                      <a:pt x="2" y="0"/>
                      <a:pt x="1"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341"/>
              <p:cNvSpPr>
                <a:spLocks/>
              </p:cNvSpPr>
              <p:nvPr/>
            </p:nvSpPr>
            <p:spPr bwMode="auto">
              <a:xfrm>
                <a:off x="2466976" y="4719639"/>
                <a:ext cx="42863" cy="20638"/>
              </a:xfrm>
              <a:custGeom>
                <a:avLst/>
                <a:gdLst>
                  <a:gd name="T0" fmla="*/ 3 w 4"/>
                  <a:gd name="T1" fmla="*/ 1 h 2"/>
                  <a:gd name="T2" fmla="*/ 2 w 4"/>
                  <a:gd name="T3" fmla="*/ 0 h 2"/>
                  <a:gd name="T4" fmla="*/ 1 w 4"/>
                  <a:gd name="T5" fmla="*/ 0 h 2"/>
                  <a:gd name="T6" fmla="*/ 0 w 4"/>
                  <a:gd name="T7" fmla="*/ 0 h 2"/>
                  <a:gd name="T8" fmla="*/ 0 w 4"/>
                  <a:gd name="T9" fmla="*/ 1 h 2"/>
                  <a:gd name="T10" fmla="*/ 1 w 4"/>
                  <a:gd name="T11" fmla="*/ 1 h 2"/>
                  <a:gd name="T12" fmla="*/ 3 w 4"/>
                  <a:gd name="T13" fmla="*/ 1 h 2"/>
                  <a:gd name="T14" fmla="*/ 4 w 4"/>
                  <a:gd name="T15" fmla="*/ 1 h 2"/>
                  <a:gd name="T16" fmla="*/ 3 w 4"/>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1"/>
                    </a:moveTo>
                    <a:cubicBezTo>
                      <a:pt x="2" y="0"/>
                      <a:pt x="2" y="0"/>
                      <a:pt x="2" y="0"/>
                    </a:cubicBezTo>
                    <a:cubicBezTo>
                      <a:pt x="1" y="0"/>
                      <a:pt x="1" y="0"/>
                      <a:pt x="1" y="0"/>
                    </a:cubicBezTo>
                    <a:cubicBezTo>
                      <a:pt x="1" y="0"/>
                      <a:pt x="0" y="0"/>
                      <a:pt x="0" y="0"/>
                    </a:cubicBezTo>
                    <a:cubicBezTo>
                      <a:pt x="0" y="1"/>
                      <a:pt x="0" y="1"/>
                      <a:pt x="0" y="1"/>
                    </a:cubicBezTo>
                    <a:cubicBezTo>
                      <a:pt x="1" y="1"/>
                      <a:pt x="1" y="1"/>
                      <a:pt x="1" y="1"/>
                    </a:cubicBezTo>
                    <a:cubicBezTo>
                      <a:pt x="2" y="2"/>
                      <a:pt x="2" y="1"/>
                      <a:pt x="3" y="1"/>
                    </a:cubicBezTo>
                    <a:cubicBezTo>
                      <a:pt x="3" y="1"/>
                      <a:pt x="3" y="2"/>
                      <a:pt x="4" y="1"/>
                    </a:cubicBezTo>
                    <a:cubicBezTo>
                      <a:pt x="4" y="1"/>
                      <a:pt x="3" y="1"/>
                      <a:pt x="3"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342"/>
              <p:cNvSpPr>
                <a:spLocks/>
              </p:cNvSpPr>
              <p:nvPr/>
            </p:nvSpPr>
            <p:spPr bwMode="auto">
              <a:xfrm>
                <a:off x="2498726" y="4740276"/>
                <a:ext cx="31750" cy="22225"/>
              </a:xfrm>
              <a:custGeom>
                <a:avLst/>
                <a:gdLst>
                  <a:gd name="T0" fmla="*/ 2 w 3"/>
                  <a:gd name="T1" fmla="*/ 1 h 2"/>
                  <a:gd name="T2" fmla="*/ 2 w 3"/>
                  <a:gd name="T3" fmla="*/ 0 h 2"/>
                  <a:gd name="T4" fmla="*/ 1 w 3"/>
                  <a:gd name="T5" fmla="*/ 0 h 2"/>
                  <a:gd name="T6" fmla="*/ 1 w 3"/>
                  <a:gd name="T7" fmla="*/ 1 h 2"/>
                  <a:gd name="T8" fmla="*/ 2 w 3"/>
                  <a:gd name="T9" fmla="*/ 1 h 2"/>
                  <a:gd name="T10" fmla="*/ 2 w 3"/>
                  <a:gd name="T11" fmla="*/ 2 h 2"/>
                  <a:gd name="T12" fmla="*/ 3 w 3"/>
                  <a:gd name="T13" fmla="*/ 2 h 2"/>
                  <a:gd name="T14" fmla="*/ 3 w 3"/>
                  <a:gd name="T15" fmla="*/ 1 h 2"/>
                  <a:gd name="T16" fmla="*/ 2 w 3"/>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1"/>
                    </a:moveTo>
                    <a:cubicBezTo>
                      <a:pt x="2" y="1"/>
                      <a:pt x="2" y="1"/>
                      <a:pt x="2" y="0"/>
                    </a:cubicBezTo>
                    <a:cubicBezTo>
                      <a:pt x="1" y="0"/>
                      <a:pt x="1" y="0"/>
                      <a:pt x="1" y="0"/>
                    </a:cubicBezTo>
                    <a:cubicBezTo>
                      <a:pt x="0" y="0"/>
                      <a:pt x="1" y="1"/>
                      <a:pt x="1" y="1"/>
                    </a:cubicBezTo>
                    <a:cubicBezTo>
                      <a:pt x="1" y="1"/>
                      <a:pt x="2" y="1"/>
                      <a:pt x="2" y="1"/>
                    </a:cubicBezTo>
                    <a:cubicBezTo>
                      <a:pt x="2" y="2"/>
                      <a:pt x="2" y="2"/>
                      <a:pt x="2" y="2"/>
                    </a:cubicBezTo>
                    <a:cubicBezTo>
                      <a:pt x="2" y="2"/>
                      <a:pt x="3" y="2"/>
                      <a:pt x="3" y="2"/>
                    </a:cubicBezTo>
                    <a:cubicBezTo>
                      <a:pt x="3" y="2"/>
                      <a:pt x="3" y="2"/>
                      <a:pt x="3" y="1"/>
                    </a:cubicBezTo>
                    <a:cubicBezTo>
                      <a:pt x="3" y="1"/>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343"/>
              <p:cNvSpPr>
                <a:spLocks/>
              </p:cNvSpPr>
              <p:nvPr/>
            </p:nvSpPr>
            <p:spPr bwMode="auto">
              <a:xfrm>
                <a:off x="2563814" y="4729164"/>
                <a:ext cx="20638" cy="22225"/>
              </a:xfrm>
              <a:custGeom>
                <a:avLst/>
                <a:gdLst>
                  <a:gd name="T0" fmla="*/ 1 w 2"/>
                  <a:gd name="T1" fmla="*/ 0 h 2"/>
                  <a:gd name="T2" fmla="*/ 1 w 2"/>
                  <a:gd name="T3" fmla="*/ 1 h 2"/>
                  <a:gd name="T4" fmla="*/ 1 w 2"/>
                  <a:gd name="T5" fmla="*/ 2 h 2"/>
                  <a:gd name="T6" fmla="*/ 1 w 2"/>
                  <a:gd name="T7" fmla="*/ 2 h 2"/>
                  <a:gd name="T8" fmla="*/ 2 w 2"/>
                  <a:gd name="T9" fmla="*/ 1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0"/>
                      <a:pt x="1" y="1"/>
                    </a:cubicBezTo>
                    <a:cubicBezTo>
                      <a:pt x="0" y="1"/>
                      <a:pt x="0" y="1"/>
                      <a:pt x="1" y="2"/>
                    </a:cubicBezTo>
                    <a:cubicBezTo>
                      <a:pt x="1" y="2"/>
                      <a:pt x="1" y="2"/>
                      <a:pt x="1" y="2"/>
                    </a:cubicBezTo>
                    <a:cubicBezTo>
                      <a:pt x="2" y="2"/>
                      <a:pt x="2" y="1"/>
                      <a:pt x="2" y="1"/>
                    </a:cubicBezTo>
                    <a:cubicBezTo>
                      <a:pt x="1" y="1"/>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344"/>
              <p:cNvSpPr>
                <a:spLocks/>
              </p:cNvSpPr>
              <p:nvPr/>
            </p:nvSpPr>
            <p:spPr bwMode="auto">
              <a:xfrm>
                <a:off x="2671764" y="4794251"/>
                <a:ext cx="42863" cy="22225"/>
              </a:xfrm>
              <a:custGeom>
                <a:avLst/>
                <a:gdLst>
                  <a:gd name="T0" fmla="*/ 2 w 4"/>
                  <a:gd name="T1" fmla="*/ 0 h 2"/>
                  <a:gd name="T2" fmla="*/ 1 w 4"/>
                  <a:gd name="T3" fmla="*/ 1 h 2"/>
                  <a:gd name="T4" fmla="*/ 0 w 4"/>
                  <a:gd name="T5" fmla="*/ 1 h 2"/>
                  <a:gd name="T6" fmla="*/ 1 w 4"/>
                  <a:gd name="T7" fmla="*/ 1 h 2"/>
                  <a:gd name="T8" fmla="*/ 2 w 4"/>
                  <a:gd name="T9" fmla="*/ 1 h 2"/>
                  <a:gd name="T10" fmla="*/ 3 w 4"/>
                  <a:gd name="T11" fmla="*/ 1 h 2"/>
                  <a:gd name="T12" fmla="*/ 3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cubicBezTo>
                      <a:pt x="2" y="0"/>
                      <a:pt x="2" y="0"/>
                      <a:pt x="1" y="1"/>
                    </a:cubicBezTo>
                    <a:cubicBezTo>
                      <a:pt x="1" y="1"/>
                      <a:pt x="0" y="1"/>
                      <a:pt x="0" y="1"/>
                    </a:cubicBezTo>
                    <a:cubicBezTo>
                      <a:pt x="0" y="2"/>
                      <a:pt x="1" y="1"/>
                      <a:pt x="1" y="1"/>
                    </a:cubicBezTo>
                    <a:cubicBezTo>
                      <a:pt x="2" y="1"/>
                      <a:pt x="2" y="1"/>
                      <a:pt x="2" y="1"/>
                    </a:cubicBezTo>
                    <a:cubicBezTo>
                      <a:pt x="3" y="1"/>
                      <a:pt x="3" y="1"/>
                      <a:pt x="3" y="1"/>
                    </a:cubicBezTo>
                    <a:cubicBezTo>
                      <a:pt x="4" y="1"/>
                      <a:pt x="3" y="1"/>
                      <a:pt x="3" y="0"/>
                    </a:cubicBezTo>
                    <a:cubicBezTo>
                      <a:pt x="3" y="0"/>
                      <a:pt x="3"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345"/>
              <p:cNvSpPr>
                <a:spLocks/>
              </p:cNvSpPr>
              <p:nvPr/>
            </p:nvSpPr>
            <p:spPr bwMode="auto">
              <a:xfrm>
                <a:off x="2628901" y="4784726"/>
                <a:ext cx="53975" cy="20638"/>
              </a:xfrm>
              <a:custGeom>
                <a:avLst/>
                <a:gdLst>
                  <a:gd name="T0" fmla="*/ 4 w 5"/>
                  <a:gd name="T1" fmla="*/ 0 h 2"/>
                  <a:gd name="T2" fmla="*/ 4 w 5"/>
                  <a:gd name="T3" fmla="*/ 0 h 2"/>
                  <a:gd name="T4" fmla="*/ 3 w 5"/>
                  <a:gd name="T5" fmla="*/ 0 h 2"/>
                  <a:gd name="T6" fmla="*/ 1 w 5"/>
                  <a:gd name="T7" fmla="*/ 0 h 2"/>
                  <a:gd name="T8" fmla="*/ 1 w 5"/>
                  <a:gd name="T9" fmla="*/ 1 h 2"/>
                  <a:gd name="T10" fmla="*/ 0 w 5"/>
                  <a:gd name="T11" fmla="*/ 1 h 2"/>
                  <a:gd name="T12" fmla="*/ 0 w 5"/>
                  <a:gd name="T13" fmla="*/ 2 h 2"/>
                  <a:gd name="T14" fmla="*/ 1 w 5"/>
                  <a:gd name="T15" fmla="*/ 2 h 2"/>
                  <a:gd name="T16" fmla="*/ 2 w 5"/>
                  <a:gd name="T17" fmla="*/ 2 h 2"/>
                  <a:gd name="T18" fmla="*/ 3 w 5"/>
                  <a:gd name="T19" fmla="*/ 2 h 2"/>
                  <a:gd name="T20" fmla="*/ 3 w 5"/>
                  <a:gd name="T21" fmla="*/ 1 h 2"/>
                  <a:gd name="T22" fmla="*/ 4 w 5"/>
                  <a:gd name="T23" fmla="*/ 1 h 2"/>
                  <a:gd name="T24" fmla="*/ 5 w 5"/>
                  <a:gd name="T25" fmla="*/ 1 h 2"/>
                  <a:gd name="T26" fmla="*/ 4 w 5"/>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4" y="0"/>
                    </a:moveTo>
                    <a:cubicBezTo>
                      <a:pt x="4" y="0"/>
                      <a:pt x="4" y="0"/>
                      <a:pt x="4" y="0"/>
                    </a:cubicBezTo>
                    <a:cubicBezTo>
                      <a:pt x="3" y="0"/>
                      <a:pt x="3" y="0"/>
                      <a:pt x="3" y="0"/>
                    </a:cubicBezTo>
                    <a:cubicBezTo>
                      <a:pt x="2" y="0"/>
                      <a:pt x="2" y="0"/>
                      <a:pt x="1" y="0"/>
                    </a:cubicBezTo>
                    <a:cubicBezTo>
                      <a:pt x="1" y="0"/>
                      <a:pt x="1" y="1"/>
                      <a:pt x="1" y="1"/>
                    </a:cubicBezTo>
                    <a:cubicBezTo>
                      <a:pt x="0" y="1"/>
                      <a:pt x="0" y="1"/>
                      <a:pt x="0" y="1"/>
                    </a:cubicBezTo>
                    <a:cubicBezTo>
                      <a:pt x="0" y="2"/>
                      <a:pt x="0" y="2"/>
                      <a:pt x="0" y="2"/>
                    </a:cubicBezTo>
                    <a:cubicBezTo>
                      <a:pt x="1" y="2"/>
                      <a:pt x="1" y="2"/>
                      <a:pt x="1" y="2"/>
                    </a:cubicBezTo>
                    <a:cubicBezTo>
                      <a:pt x="2" y="2"/>
                      <a:pt x="2" y="2"/>
                      <a:pt x="2" y="2"/>
                    </a:cubicBezTo>
                    <a:cubicBezTo>
                      <a:pt x="3" y="2"/>
                      <a:pt x="3" y="2"/>
                      <a:pt x="3" y="2"/>
                    </a:cubicBezTo>
                    <a:cubicBezTo>
                      <a:pt x="3" y="2"/>
                      <a:pt x="3" y="1"/>
                      <a:pt x="3" y="1"/>
                    </a:cubicBezTo>
                    <a:cubicBezTo>
                      <a:pt x="3" y="1"/>
                      <a:pt x="4" y="1"/>
                      <a:pt x="4" y="1"/>
                    </a:cubicBezTo>
                    <a:cubicBezTo>
                      <a:pt x="4" y="1"/>
                      <a:pt x="5" y="1"/>
                      <a:pt x="5" y="1"/>
                    </a:cubicBezTo>
                    <a:cubicBezTo>
                      <a:pt x="5" y="1"/>
                      <a:pt x="5" y="0"/>
                      <a:pt x="4"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346"/>
              <p:cNvSpPr>
                <a:spLocks/>
              </p:cNvSpPr>
              <p:nvPr/>
            </p:nvSpPr>
            <p:spPr bwMode="auto">
              <a:xfrm>
                <a:off x="2563814" y="4719639"/>
                <a:ext cx="85725" cy="65088"/>
              </a:xfrm>
              <a:custGeom>
                <a:avLst/>
                <a:gdLst>
                  <a:gd name="T0" fmla="*/ 7 w 8"/>
                  <a:gd name="T1" fmla="*/ 6 h 6"/>
                  <a:gd name="T2" fmla="*/ 8 w 8"/>
                  <a:gd name="T3" fmla="*/ 6 h 6"/>
                  <a:gd name="T4" fmla="*/ 8 w 8"/>
                  <a:gd name="T5" fmla="*/ 6 h 6"/>
                  <a:gd name="T6" fmla="*/ 8 w 8"/>
                  <a:gd name="T7" fmla="*/ 5 h 6"/>
                  <a:gd name="T8" fmla="*/ 7 w 8"/>
                  <a:gd name="T9" fmla="*/ 5 h 6"/>
                  <a:gd name="T10" fmla="*/ 6 w 8"/>
                  <a:gd name="T11" fmla="*/ 3 h 6"/>
                  <a:gd name="T12" fmla="*/ 6 w 8"/>
                  <a:gd name="T13" fmla="*/ 2 h 6"/>
                  <a:gd name="T14" fmla="*/ 5 w 8"/>
                  <a:gd name="T15" fmla="*/ 1 h 6"/>
                  <a:gd name="T16" fmla="*/ 5 w 8"/>
                  <a:gd name="T17" fmla="*/ 0 h 6"/>
                  <a:gd name="T18" fmla="*/ 4 w 8"/>
                  <a:gd name="T19" fmla="*/ 0 h 6"/>
                  <a:gd name="T20" fmla="*/ 4 w 8"/>
                  <a:gd name="T21" fmla="*/ 0 h 6"/>
                  <a:gd name="T22" fmla="*/ 3 w 8"/>
                  <a:gd name="T23" fmla="*/ 0 h 6"/>
                  <a:gd name="T24" fmla="*/ 2 w 8"/>
                  <a:gd name="T25" fmla="*/ 0 h 6"/>
                  <a:gd name="T26" fmla="*/ 2 w 8"/>
                  <a:gd name="T27" fmla="*/ 1 h 6"/>
                  <a:gd name="T28" fmla="*/ 2 w 8"/>
                  <a:gd name="T29" fmla="*/ 2 h 6"/>
                  <a:gd name="T30" fmla="*/ 2 w 8"/>
                  <a:gd name="T31" fmla="*/ 2 h 6"/>
                  <a:gd name="T32" fmla="*/ 3 w 8"/>
                  <a:gd name="T33" fmla="*/ 2 h 6"/>
                  <a:gd name="T34" fmla="*/ 4 w 8"/>
                  <a:gd name="T35" fmla="*/ 2 h 6"/>
                  <a:gd name="T36" fmla="*/ 4 w 8"/>
                  <a:gd name="T37" fmla="*/ 2 h 6"/>
                  <a:gd name="T38" fmla="*/ 3 w 8"/>
                  <a:gd name="T39" fmla="*/ 3 h 6"/>
                  <a:gd name="T40" fmla="*/ 3 w 8"/>
                  <a:gd name="T41" fmla="*/ 4 h 6"/>
                  <a:gd name="T42" fmla="*/ 4 w 8"/>
                  <a:gd name="T43" fmla="*/ 4 h 6"/>
                  <a:gd name="T44" fmla="*/ 5 w 8"/>
                  <a:gd name="T45" fmla="*/ 4 h 6"/>
                  <a:gd name="T46" fmla="*/ 4 w 8"/>
                  <a:gd name="T47" fmla="*/ 5 h 6"/>
                  <a:gd name="T48" fmla="*/ 3 w 8"/>
                  <a:gd name="T49" fmla="*/ 5 h 6"/>
                  <a:gd name="T50" fmla="*/ 3 w 8"/>
                  <a:gd name="T51" fmla="*/ 4 h 6"/>
                  <a:gd name="T52" fmla="*/ 1 w 8"/>
                  <a:gd name="T53" fmla="*/ 4 h 6"/>
                  <a:gd name="T54" fmla="*/ 0 w 8"/>
                  <a:gd name="T55" fmla="*/ 4 h 6"/>
                  <a:gd name="T56" fmla="*/ 0 w 8"/>
                  <a:gd name="T57" fmla="*/ 5 h 6"/>
                  <a:gd name="T58" fmla="*/ 1 w 8"/>
                  <a:gd name="T59" fmla="*/ 5 h 6"/>
                  <a:gd name="T60" fmla="*/ 2 w 8"/>
                  <a:gd name="T61" fmla="*/ 6 h 6"/>
                  <a:gd name="T62" fmla="*/ 4 w 8"/>
                  <a:gd name="T63" fmla="*/ 6 h 6"/>
                  <a:gd name="T64" fmla="*/ 5 w 8"/>
                  <a:gd name="T65" fmla="*/ 6 h 6"/>
                  <a:gd name="T66" fmla="*/ 6 w 8"/>
                  <a:gd name="T67" fmla="*/ 6 h 6"/>
                  <a:gd name="T68" fmla="*/ 7 w 8"/>
                  <a:gd name="T6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6">
                    <a:moveTo>
                      <a:pt x="7" y="6"/>
                    </a:moveTo>
                    <a:cubicBezTo>
                      <a:pt x="7" y="6"/>
                      <a:pt x="8" y="6"/>
                      <a:pt x="8" y="6"/>
                    </a:cubicBezTo>
                    <a:cubicBezTo>
                      <a:pt x="8" y="6"/>
                      <a:pt x="8" y="6"/>
                      <a:pt x="8" y="6"/>
                    </a:cubicBezTo>
                    <a:cubicBezTo>
                      <a:pt x="8" y="5"/>
                      <a:pt x="8" y="5"/>
                      <a:pt x="8" y="5"/>
                    </a:cubicBezTo>
                    <a:cubicBezTo>
                      <a:pt x="7" y="5"/>
                      <a:pt x="7" y="5"/>
                      <a:pt x="7" y="5"/>
                    </a:cubicBezTo>
                    <a:cubicBezTo>
                      <a:pt x="6" y="4"/>
                      <a:pt x="6" y="4"/>
                      <a:pt x="6" y="3"/>
                    </a:cubicBezTo>
                    <a:cubicBezTo>
                      <a:pt x="6" y="3"/>
                      <a:pt x="6" y="3"/>
                      <a:pt x="6" y="2"/>
                    </a:cubicBezTo>
                    <a:cubicBezTo>
                      <a:pt x="6" y="2"/>
                      <a:pt x="6" y="2"/>
                      <a:pt x="5" y="1"/>
                    </a:cubicBezTo>
                    <a:cubicBezTo>
                      <a:pt x="5" y="1"/>
                      <a:pt x="5" y="0"/>
                      <a:pt x="5" y="0"/>
                    </a:cubicBezTo>
                    <a:cubicBezTo>
                      <a:pt x="4" y="0"/>
                      <a:pt x="4" y="0"/>
                      <a:pt x="4" y="0"/>
                    </a:cubicBezTo>
                    <a:cubicBezTo>
                      <a:pt x="4" y="0"/>
                      <a:pt x="4" y="0"/>
                      <a:pt x="4" y="0"/>
                    </a:cubicBezTo>
                    <a:cubicBezTo>
                      <a:pt x="4" y="0"/>
                      <a:pt x="3" y="0"/>
                      <a:pt x="3" y="0"/>
                    </a:cubicBezTo>
                    <a:cubicBezTo>
                      <a:pt x="3" y="0"/>
                      <a:pt x="3" y="0"/>
                      <a:pt x="2" y="0"/>
                    </a:cubicBezTo>
                    <a:cubicBezTo>
                      <a:pt x="2" y="0"/>
                      <a:pt x="2" y="1"/>
                      <a:pt x="2" y="1"/>
                    </a:cubicBezTo>
                    <a:cubicBezTo>
                      <a:pt x="2" y="1"/>
                      <a:pt x="2" y="2"/>
                      <a:pt x="2" y="2"/>
                    </a:cubicBezTo>
                    <a:cubicBezTo>
                      <a:pt x="2" y="2"/>
                      <a:pt x="2" y="2"/>
                      <a:pt x="2" y="2"/>
                    </a:cubicBezTo>
                    <a:cubicBezTo>
                      <a:pt x="3" y="2"/>
                      <a:pt x="3" y="2"/>
                      <a:pt x="3" y="2"/>
                    </a:cubicBezTo>
                    <a:cubicBezTo>
                      <a:pt x="3" y="2"/>
                      <a:pt x="4" y="2"/>
                      <a:pt x="4" y="2"/>
                    </a:cubicBezTo>
                    <a:cubicBezTo>
                      <a:pt x="4" y="2"/>
                      <a:pt x="4" y="2"/>
                      <a:pt x="4" y="2"/>
                    </a:cubicBezTo>
                    <a:cubicBezTo>
                      <a:pt x="4" y="3"/>
                      <a:pt x="3" y="3"/>
                      <a:pt x="3" y="3"/>
                    </a:cubicBezTo>
                    <a:cubicBezTo>
                      <a:pt x="3" y="3"/>
                      <a:pt x="3" y="3"/>
                      <a:pt x="3" y="4"/>
                    </a:cubicBezTo>
                    <a:cubicBezTo>
                      <a:pt x="3" y="4"/>
                      <a:pt x="4" y="4"/>
                      <a:pt x="4" y="4"/>
                    </a:cubicBezTo>
                    <a:cubicBezTo>
                      <a:pt x="4" y="4"/>
                      <a:pt x="5" y="4"/>
                      <a:pt x="5" y="4"/>
                    </a:cubicBezTo>
                    <a:cubicBezTo>
                      <a:pt x="5" y="5"/>
                      <a:pt x="4" y="5"/>
                      <a:pt x="4" y="5"/>
                    </a:cubicBezTo>
                    <a:cubicBezTo>
                      <a:pt x="4" y="5"/>
                      <a:pt x="3" y="5"/>
                      <a:pt x="3" y="5"/>
                    </a:cubicBezTo>
                    <a:cubicBezTo>
                      <a:pt x="3" y="5"/>
                      <a:pt x="3" y="4"/>
                      <a:pt x="3" y="4"/>
                    </a:cubicBezTo>
                    <a:cubicBezTo>
                      <a:pt x="2" y="4"/>
                      <a:pt x="2" y="4"/>
                      <a:pt x="1" y="4"/>
                    </a:cubicBezTo>
                    <a:cubicBezTo>
                      <a:pt x="1" y="4"/>
                      <a:pt x="0" y="4"/>
                      <a:pt x="0" y="4"/>
                    </a:cubicBezTo>
                    <a:cubicBezTo>
                      <a:pt x="0" y="5"/>
                      <a:pt x="0" y="5"/>
                      <a:pt x="0" y="5"/>
                    </a:cubicBezTo>
                    <a:cubicBezTo>
                      <a:pt x="0" y="5"/>
                      <a:pt x="1" y="5"/>
                      <a:pt x="1" y="5"/>
                    </a:cubicBezTo>
                    <a:cubicBezTo>
                      <a:pt x="1" y="5"/>
                      <a:pt x="2" y="6"/>
                      <a:pt x="2" y="6"/>
                    </a:cubicBezTo>
                    <a:cubicBezTo>
                      <a:pt x="3" y="6"/>
                      <a:pt x="3" y="6"/>
                      <a:pt x="4" y="6"/>
                    </a:cubicBezTo>
                    <a:cubicBezTo>
                      <a:pt x="4" y="6"/>
                      <a:pt x="4" y="6"/>
                      <a:pt x="5" y="6"/>
                    </a:cubicBezTo>
                    <a:cubicBezTo>
                      <a:pt x="5" y="6"/>
                      <a:pt x="5" y="6"/>
                      <a:pt x="6" y="6"/>
                    </a:cubicBezTo>
                    <a:cubicBezTo>
                      <a:pt x="6" y="6"/>
                      <a:pt x="6" y="6"/>
                      <a:pt x="7"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347"/>
              <p:cNvSpPr>
                <a:spLocks/>
              </p:cNvSpPr>
              <p:nvPr/>
            </p:nvSpPr>
            <p:spPr bwMode="auto">
              <a:xfrm>
                <a:off x="4421189" y="19304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348"/>
              <p:cNvSpPr>
                <a:spLocks/>
              </p:cNvSpPr>
              <p:nvPr/>
            </p:nvSpPr>
            <p:spPr bwMode="auto">
              <a:xfrm>
                <a:off x="4398964" y="1908176"/>
                <a:ext cx="107950" cy="238125"/>
              </a:xfrm>
              <a:custGeom>
                <a:avLst/>
                <a:gdLst>
                  <a:gd name="T0" fmla="*/ 9 w 10"/>
                  <a:gd name="T1" fmla="*/ 13 h 22"/>
                  <a:gd name="T2" fmla="*/ 9 w 10"/>
                  <a:gd name="T3" fmla="*/ 12 h 22"/>
                  <a:gd name="T4" fmla="*/ 9 w 10"/>
                  <a:gd name="T5" fmla="*/ 12 h 22"/>
                  <a:gd name="T6" fmla="*/ 8 w 10"/>
                  <a:gd name="T7" fmla="*/ 12 h 22"/>
                  <a:gd name="T8" fmla="*/ 8 w 10"/>
                  <a:gd name="T9" fmla="*/ 12 h 22"/>
                  <a:gd name="T10" fmla="*/ 7 w 10"/>
                  <a:gd name="T11" fmla="*/ 11 h 22"/>
                  <a:gd name="T12" fmla="*/ 6 w 10"/>
                  <a:gd name="T13" fmla="*/ 11 h 22"/>
                  <a:gd name="T14" fmla="*/ 6 w 10"/>
                  <a:gd name="T15" fmla="*/ 10 h 22"/>
                  <a:gd name="T16" fmla="*/ 7 w 10"/>
                  <a:gd name="T17" fmla="*/ 9 h 22"/>
                  <a:gd name="T18" fmla="*/ 7 w 10"/>
                  <a:gd name="T19" fmla="*/ 9 h 22"/>
                  <a:gd name="T20" fmla="*/ 8 w 10"/>
                  <a:gd name="T21" fmla="*/ 8 h 22"/>
                  <a:gd name="T22" fmla="*/ 9 w 10"/>
                  <a:gd name="T23" fmla="*/ 7 h 22"/>
                  <a:gd name="T24" fmla="*/ 9 w 10"/>
                  <a:gd name="T25" fmla="*/ 6 h 22"/>
                  <a:gd name="T26" fmla="*/ 8 w 10"/>
                  <a:gd name="T27" fmla="*/ 6 h 22"/>
                  <a:gd name="T28" fmla="*/ 8 w 10"/>
                  <a:gd name="T29" fmla="*/ 5 h 22"/>
                  <a:gd name="T30" fmla="*/ 7 w 10"/>
                  <a:gd name="T31" fmla="*/ 5 h 22"/>
                  <a:gd name="T32" fmla="*/ 8 w 10"/>
                  <a:gd name="T33" fmla="*/ 3 h 22"/>
                  <a:gd name="T34" fmla="*/ 8 w 10"/>
                  <a:gd name="T35" fmla="*/ 2 h 22"/>
                  <a:gd name="T36" fmla="*/ 8 w 10"/>
                  <a:gd name="T37" fmla="*/ 2 h 22"/>
                  <a:gd name="T38" fmla="*/ 8 w 10"/>
                  <a:gd name="T39" fmla="*/ 2 h 22"/>
                  <a:gd name="T40" fmla="*/ 7 w 10"/>
                  <a:gd name="T41" fmla="*/ 3 h 22"/>
                  <a:gd name="T42" fmla="*/ 7 w 10"/>
                  <a:gd name="T43" fmla="*/ 2 h 22"/>
                  <a:gd name="T44" fmla="*/ 6 w 10"/>
                  <a:gd name="T45" fmla="*/ 2 h 22"/>
                  <a:gd name="T46" fmla="*/ 5 w 10"/>
                  <a:gd name="T47" fmla="*/ 1 h 22"/>
                  <a:gd name="T48" fmla="*/ 4 w 10"/>
                  <a:gd name="T49" fmla="*/ 1 h 22"/>
                  <a:gd name="T50" fmla="*/ 3 w 10"/>
                  <a:gd name="T51" fmla="*/ 1 h 22"/>
                  <a:gd name="T52" fmla="*/ 3 w 10"/>
                  <a:gd name="T53" fmla="*/ 2 h 22"/>
                  <a:gd name="T54" fmla="*/ 2 w 10"/>
                  <a:gd name="T55" fmla="*/ 2 h 22"/>
                  <a:gd name="T56" fmla="*/ 2 w 10"/>
                  <a:gd name="T57" fmla="*/ 3 h 22"/>
                  <a:gd name="T58" fmla="*/ 2 w 10"/>
                  <a:gd name="T59" fmla="*/ 4 h 22"/>
                  <a:gd name="T60" fmla="*/ 1 w 10"/>
                  <a:gd name="T61" fmla="*/ 5 h 22"/>
                  <a:gd name="T62" fmla="*/ 2 w 10"/>
                  <a:gd name="T63" fmla="*/ 7 h 22"/>
                  <a:gd name="T64" fmla="*/ 2 w 10"/>
                  <a:gd name="T65" fmla="*/ 8 h 22"/>
                  <a:gd name="T66" fmla="*/ 1 w 10"/>
                  <a:gd name="T67" fmla="*/ 10 h 22"/>
                  <a:gd name="T68" fmla="*/ 0 w 10"/>
                  <a:gd name="T69" fmla="*/ 11 h 22"/>
                  <a:gd name="T70" fmla="*/ 0 w 10"/>
                  <a:gd name="T71" fmla="*/ 12 h 22"/>
                  <a:gd name="T72" fmla="*/ 0 w 10"/>
                  <a:gd name="T73" fmla="*/ 13 h 22"/>
                  <a:gd name="T74" fmla="*/ 1 w 10"/>
                  <a:gd name="T75" fmla="*/ 13 h 22"/>
                  <a:gd name="T76" fmla="*/ 2 w 10"/>
                  <a:gd name="T77" fmla="*/ 14 h 22"/>
                  <a:gd name="T78" fmla="*/ 2 w 10"/>
                  <a:gd name="T79" fmla="*/ 15 h 22"/>
                  <a:gd name="T80" fmla="*/ 3 w 10"/>
                  <a:gd name="T81" fmla="*/ 16 h 22"/>
                  <a:gd name="T82" fmla="*/ 4 w 10"/>
                  <a:gd name="T83" fmla="*/ 16 h 22"/>
                  <a:gd name="T84" fmla="*/ 4 w 10"/>
                  <a:gd name="T85" fmla="*/ 18 h 22"/>
                  <a:gd name="T86" fmla="*/ 5 w 10"/>
                  <a:gd name="T87" fmla="*/ 19 h 22"/>
                  <a:gd name="T88" fmla="*/ 5 w 10"/>
                  <a:gd name="T89" fmla="*/ 21 h 22"/>
                  <a:gd name="T90" fmla="*/ 5 w 10"/>
                  <a:gd name="T91" fmla="*/ 22 h 22"/>
                  <a:gd name="T92" fmla="*/ 5 w 10"/>
                  <a:gd name="T93" fmla="*/ 22 h 22"/>
                  <a:gd name="T94" fmla="*/ 6 w 10"/>
                  <a:gd name="T95" fmla="*/ 22 h 22"/>
                  <a:gd name="T96" fmla="*/ 7 w 10"/>
                  <a:gd name="T97" fmla="*/ 21 h 22"/>
                  <a:gd name="T98" fmla="*/ 7 w 10"/>
                  <a:gd name="T99" fmla="*/ 19 h 22"/>
                  <a:gd name="T100" fmla="*/ 7 w 10"/>
                  <a:gd name="T101" fmla="*/ 18 h 22"/>
                  <a:gd name="T102" fmla="*/ 7 w 10"/>
                  <a:gd name="T103" fmla="*/ 18 h 22"/>
                  <a:gd name="T104" fmla="*/ 8 w 10"/>
                  <a:gd name="T105" fmla="*/ 17 h 22"/>
                  <a:gd name="T106" fmla="*/ 9 w 10"/>
                  <a:gd name="T107" fmla="*/ 16 h 22"/>
                  <a:gd name="T108" fmla="*/ 9 w 10"/>
                  <a:gd name="T109" fmla="*/ 16 h 22"/>
                  <a:gd name="T110" fmla="*/ 10 w 10"/>
                  <a:gd name="T111" fmla="*/ 16 h 22"/>
                  <a:gd name="T112" fmla="*/ 10 w 10"/>
                  <a:gd name="T113" fmla="*/ 15 h 22"/>
                  <a:gd name="T114" fmla="*/ 10 w 10"/>
                  <a:gd name="T115" fmla="*/ 13 h 22"/>
                  <a:gd name="T116" fmla="*/ 10 w 10"/>
                  <a:gd name="T117" fmla="*/ 13 h 22"/>
                  <a:gd name="T118" fmla="*/ 9 w 10"/>
                  <a:gd name="T11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 h="22">
                    <a:moveTo>
                      <a:pt x="9" y="13"/>
                    </a:moveTo>
                    <a:cubicBezTo>
                      <a:pt x="9" y="13"/>
                      <a:pt x="9" y="13"/>
                      <a:pt x="9" y="12"/>
                    </a:cubicBezTo>
                    <a:cubicBezTo>
                      <a:pt x="9" y="12"/>
                      <a:pt x="9" y="12"/>
                      <a:pt x="9" y="12"/>
                    </a:cubicBezTo>
                    <a:cubicBezTo>
                      <a:pt x="8" y="12"/>
                      <a:pt x="8" y="12"/>
                      <a:pt x="8" y="12"/>
                    </a:cubicBezTo>
                    <a:cubicBezTo>
                      <a:pt x="8" y="12"/>
                      <a:pt x="8" y="12"/>
                      <a:pt x="8" y="12"/>
                    </a:cubicBezTo>
                    <a:cubicBezTo>
                      <a:pt x="7" y="12"/>
                      <a:pt x="7" y="12"/>
                      <a:pt x="7" y="11"/>
                    </a:cubicBezTo>
                    <a:cubicBezTo>
                      <a:pt x="7" y="11"/>
                      <a:pt x="7" y="11"/>
                      <a:pt x="6" y="11"/>
                    </a:cubicBezTo>
                    <a:cubicBezTo>
                      <a:pt x="6" y="11"/>
                      <a:pt x="6" y="10"/>
                      <a:pt x="6" y="10"/>
                    </a:cubicBezTo>
                    <a:cubicBezTo>
                      <a:pt x="6" y="10"/>
                      <a:pt x="6" y="9"/>
                      <a:pt x="7" y="9"/>
                    </a:cubicBezTo>
                    <a:cubicBezTo>
                      <a:pt x="7" y="9"/>
                      <a:pt x="7" y="9"/>
                      <a:pt x="7" y="9"/>
                    </a:cubicBezTo>
                    <a:cubicBezTo>
                      <a:pt x="8" y="9"/>
                      <a:pt x="8" y="8"/>
                      <a:pt x="8" y="8"/>
                    </a:cubicBezTo>
                    <a:cubicBezTo>
                      <a:pt x="8" y="8"/>
                      <a:pt x="8" y="8"/>
                      <a:pt x="9" y="7"/>
                    </a:cubicBezTo>
                    <a:cubicBezTo>
                      <a:pt x="9" y="7"/>
                      <a:pt x="9" y="7"/>
                      <a:pt x="9" y="6"/>
                    </a:cubicBezTo>
                    <a:cubicBezTo>
                      <a:pt x="9" y="6"/>
                      <a:pt x="8" y="6"/>
                      <a:pt x="8" y="6"/>
                    </a:cubicBezTo>
                    <a:cubicBezTo>
                      <a:pt x="8" y="5"/>
                      <a:pt x="8" y="6"/>
                      <a:pt x="8" y="5"/>
                    </a:cubicBezTo>
                    <a:cubicBezTo>
                      <a:pt x="7" y="5"/>
                      <a:pt x="7" y="5"/>
                      <a:pt x="7" y="5"/>
                    </a:cubicBezTo>
                    <a:cubicBezTo>
                      <a:pt x="7" y="4"/>
                      <a:pt x="7" y="4"/>
                      <a:pt x="8" y="3"/>
                    </a:cubicBezTo>
                    <a:cubicBezTo>
                      <a:pt x="8" y="3"/>
                      <a:pt x="8" y="3"/>
                      <a:pt x="8" y="2"/>
                    </a:cubicBezTo>
                    <a:cubicBezTo>
                      <a:pt x="8" y="2"/>
                      <a:pt x="9" y="2"/>
                      <a:pt x="8" y="2"/>
                    </a:cubicBezTo>
                    <a:cubicBezTo>
                      <a:pt x="8" y="2"/>
                      <a:pt x="8" y="2"/>
                      <a:pt x="8" y="2"/>
                    </a:cubicBezTo>
                    <a:cubicBezTo>
                      <a:pt x="7" y="3"/>
                      <a:pt x="7" y="3"/>
                      <a:pt x="7" y="3"/>
                    </a:cubicBezTo>
                    <a:cubicBezTo>
                      <a:pt x="7" y="2"/>
                      <a:pt x="7" y="2"/>
                      <a:pt x="7" y="2"/>
                    </a:cubicBezTo>
                    <a:cubicBezTo>
                      <a:pt x="6" y="2"/>
                      <a:pt x="6" y="2"/>
                      <a:pt x="6" y="2"/>
                    </a:cubicBezTo>
                    <a:cubicBezTo>
                      <a:pt x="6" y="1"/>
                      <a:pt x="6" y="1"/>
                      <a:pt x="5" y="1"/>
                    </a:cubicBezTo>
                    <a:cubicBezTo>
                      <a:pt x="5" y="1"/>
                      <a:pt x="5" y="0"/>
                      <a:pt x="4" y="1"/>
                    </a:cubicBezTo>
                    <a:cubicBezTo>
                      <a:pt x="4" y="1"/>
                      <a:pt x="4" y="1"/>
                      <a:pt x="3" y="1"/>
                    </a:cubicBezTo>
                    <a:cubicBezTo>
                      <a:pt x="3" y="1"/>
                      <a:pt x="3" y="2"/>
                      <a:pt x="3" y="2"/>
                    </a:cubicBezTo>
                    <a:cubicBezTo>
                      <a:pt x="2" y="2"/>
                      <a:pt x="2" y="2"/>
                      <a:pt x="2" y="2"/>
                    </a:cubicBezTo>
                    <a:cubicBezTo>
                      <a:pt x="2" y="3"/>
                      <a:pt x="2" y="3"/>
                      <a:pt x="2" y="3"/>
                    </a:cubicBezTo>
                    <a:cubicBezTo>
                      <a:pt x="2" y="4"/>
                      <a:pt x="2" y="4"/>
                      <a:pt x="2" y="4"/>
                    </a:cubicBezTo>
                    <a:cubicBezTo>
                      <a:pt x="2" y="5"/>
                      <a:pt x="1" y="5"/>
                      <a:pt x="1" y="5"/>
                    </a:cubicBezTo>
                    <a:cubicBezTo>
                      <a:pt x="1" y="6"/>
                      <a:pt x="2" y="6"/>
                      <a:pt x="2" y="7"/>
                    </a:cubicBezTo>
                    <a:cubicBezTo>
                      <a:pt x="2" y="7"/>
                      <a:pt x="2" y="8"/>
                      <a:pt x="2" y="8"/>
                    </a:cubicBezTo>
                    <a:cubicBezTo>
                      <a:pt x="2" y="9"/>
                      <a:pt x="2" y="9"/>
                      <a:pt x="1" y="10"/>
                    </a:cubicBezTo>
                    <a:cubicBezTo>
                      <a:pt x="1" y="10"/>
                      <a:pt x="0" y="10"/>
                      <a:pt x="0" y="11"/>
                    </a:cubicBezTo>
                    <a:cubicBezTo>
                      <a:pt x="0" y="11"/>
                      <a:pt x="0" y="11"/>
                      <a:pt x="0" y="12"/>
                    </a:cubicBezTo>
                    <a:cubicBezTo>
                      <a:pt x="0" y="12"/>
                      <a:pt x="0" y="13"/>
                      <a:pt x="0" y="13"/>
                    </a:cubicBezTo>
                    <a:cubicBezTo>
                      <a:pt x="1" y="13"/>
                      <a:pt x="1" y="13"/>
                      <a:pt x="1" y="13"/>
                    </a:cubicBezTo>
                    <a:cubicBezTo>
                      <a:pt x="2" y="14"/>
                      <a:pt x="2" y="14"/>
                      <a:pt x="2" y="14"/>
                    </a:cubicBezTo>
                    <a:cubicBezTo>
                      <a:pt x="2" y="15"/>
                      <a:pt x="2" y="15"/>
                      <a:pt x="2" y="15"/>
                    </a:cubicBezTo>
                    <a:cubicBezTo>
                      <a:pt x="2" y="16"/>
                      <a:pt x="2" y="16"/>
                      <a:pt x="3" y="16"/>
                    </a:cubicBezTo>
                    <a:cubicBezTo>
                      <a:pt x="3" y="16"/>
                      <a:pt x="3" y="16"/>
                      <a:pt x="4" y="16"/>
                    </a:cubicBezTo>
                    <a:cubicBezTo>
                      <a:pt x="4" y="17"/>
                      <a:pt x="4" y="17"/>
                      <a:pt x="4" y="18"/>
                    </a:cubicBezTo>
                    <a:cubicBezTo>
                      <a:pt x="4" y="18"/>
                      <a:pt x="4" y="19"/>
                      <a:pt x="5" y="19"/>
                    </a:cubicBezTo>
                    <a:cubicBezTo>
                      <a:pt x="5" y="20"/>
                      <a:pt x="5" y="20"/>
                      <a:pt x="5" y="21"/>
                    </a:cubicBezTo>
                    <a:cubicBezTo>
                      <a:pt x="5" y="21"/>
                      <a:pt x="5" y="21"/>
                      <a:pt x="5" y="22"/>
                    </a:cubicBezTo>
                    <a:cubicBezTo>
                      <a:pt x="5" y="22"/>
                      <a:pt x="5" y="22"/>
                      <a:pt x="5" y="22"/>
                    </a:cubicBezTo>
                    <a:cubicBezTo>
                      <a:pt x="6" y="22"/>
                      <a:pt x="6" y="22"/>
                      <a:pt x="6" y="22"/>
                    </a:cubicBezTo>
                    <a:cubicBezTo>
                      <a:pt x="6" y="21"/>
                      <a:pt x="7" y="21"/>
                      <a:pt x="7" y="21"/>
                    </a:cubicBezTo>
                    <a:cubicBezTo>
                      <a:pt x="7" y="20"/>
                      <a:pt x="7" y="20"/>
                      <a:pt x="7" y="19"/>
                    </a:cubicBezTo>
                    <a:cubicBezTo>
                      <a:pt x="7" y="19"/>
                      <a:pt x="6" y="18"/>
                      <a:pt x="7" y="18"/>
                    </a:cubicBezTo>
                    <a:cubicBezTo>
                      <a:pt x="7" y="18"/>
                      <a:pt x="7" y="18"/>
                      <a:pt x="7" y="18"/>
                    </a:cubicBezTo>
                    <a:cubicBezTo>
                      <a:pt x="8" y="17"/>
                      <a:pt x="8" y="17"/>
                      <a:pt x="8" y="17"/>
                    </a:cubicBezTo>
                    <a:cubicBezTo>
                      <a:pt x="8" y="16"/>
                      <a:pt x="8" y="16"/>
                      <a:pt x="9" y="16"/>
                    </a:cubicBezTo>
                    <a:cubicBezTo>
                      <a:pt x="9" y="16"/>
                      <a:pt x="9" y="16"/>
                      <a:pt x="9" y="16"/>
                    </a:cubicBezTo>
                    <a:cubicBezTo>
                      <a:pt x="10" y="16"/>
                      <a:pt x="10" y="16"/>
                      <a:pt x="10" y="16"/>
                    </a:cubicBezTo>
                    <a:cubicBezTo>
                      <a:pt x="10" y="15"/>
                      <a:pt x="10" y="15"/>
                      <a:pt x="10" y="15"/>
                    </a:cubicBezTo>
                    <a:cubicBezTo>
                      <a:pt x="10" y="14"/>
                      <a:pt x="10" y="14"/>
                      <a:pt x="10" y="13"/>
                    </a:cubicBezTo>
                    <a:cubicBezTo>
                      <a:pt x="10" y="13"/>
                      <a:pt x="10" y="13"/>
                      <a:pt x="10" y="13"/>
                    </a:cubicBezTo>
                    <a:cubicBezTo>
                      <a:pt x="10" y="13"/>
                      <a:pt x="10" y="13"/>
                      <a:pt x="9" y="1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349"/>
              <p:cNvSpPr>
                <a:spLocks/>
              </p:cNvSpPr>
              <p:nvPr/>
            </p:nvSpPr>
            <p:spPr bwMode="auto">
              <a:xfrm>
                <a:off x="5554664" y="2276476"/>
                <a:ext cx="20638" cy="42863"/>
              </a:xfrm>
              <a:custGeom>
                <a:avLst/>
                <a:gdLst>
                  <a:gd name="T0" fmla="*/ 2 w 2"/>
                  <a:gd name="T1" fmla="*/ 1 h 4"/>
                  <a:gd name="T2" fmla="*/ 1 w 2"/>
                  <a:gd name="T3" fmla="*/ 0 h 4"/>
                  <a:gd name="T4" fmla="*/ 1 w 2"/>
                  <a:gd name="T5" fmla="*/ 0 h 4"/>
                  <a:gd name="T6" fmla="*/ 0 w 2"/>
                  <a:gd name="T7" fmla="*/ 1 h 4"/>
                  <a:gd name="T8" fmla="*/ 0 w 2"/>
                  <a:gd name="T9" fmla="*/ 2 h 4"/>
                  <a:gd name="T10" fmla="*/ 1 w 2"/>
                  <a:gd name="T11" fmla="*/ 2 h 4"/>
                  <a:gd name="T12" fmla="*/ 0 w 2"/>
                  <a:gd name="T13" fmla="*/ 3 h 4"/>
                  <a:gd name="T14" fmla="*/ 2 w 2"/>
                  <a:gd name="T15" fmla="*/ 4 h 4"/>
                  <a:gd name="T16" fmla="*/ 2 w 2"/>
                  <a:gd name="T17" fmla="*/ 3 h 4"/>
                  <a:gd name="T18" fmla="*/ 2 w 2"/>
                  <a:gd name="T19" fmla="*/ 2 h 4"/>
                  <a:gd name="T20" fmla="*/ 2 w 2"/>
                  <a:gd name="T21" fmla="*/ 2 h 4"/>
                  <a:gd name="T22" fmla="*/ 2 w 2"/>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2" y="1"/>
                    </a:moveTo>
                    <a:cubicBezTo>
                      <a:pt x="2" y="0"/>
                      <a:pt x="2" y="0"/>
                      <a:pt x="1" y="0"/>
                    </a:cubicBezTo>
                    <a:cubicBezTo>
                      <a:pt x="1" y="0"/>
                      <a:pt x="1" y="0"/>
                      <a:pt x="1" y="0"/>
                    </a:cubicBezTo>
                    <a:cubicBezTo>
                      <a:pt x="0" y="0"/>
                      <a:pt x="0" y="0"/>
                      <a:pt x="0" y="1"/>
                    </a:cubicBezTo>
                    <a:cubicBezTo>
                      <a:pt x="0" y="1"/>
                      <a:pt x="0" y="1"/>
                      <a:pt x="0" y="2"/>
                    </a:cubicBezTo>
                    <a:cubicBezTo>
                      <a:pt x="0" y="2"/>
                      <a:pt x="1" y="2"/>
                      <a:pt x="1" y="2"/>
                    </a:cubicBezTo>
                    <a:cubicBezTo>
                      <a:pt x="1" y="3"/>
                      <a:pt x="1" y="3"/>
                      <a:pt x="0" y="3"/>
                    </a:cubicBezTo>
                    <a:cubicBezTo>
                      <a:pt x="2" y="4"/>
                      <a:pt x="2" y="4"/>
                      <a:pt x="2" y="4"/>
                    </a:cubicBezTo>
                    <a:cubicBezTo>
                      <a:pt x="2" y="3"/>
                      <a:pt x="2" y="3"/>
                      <a:pt x="2" y="3"/>
                    </a:cubicBezTo>
                    <a:cubicBezTo>
                      <a:pt x="2" y="3"/>
                      <a:pt x="2" y="3"/>
                      <a:pt x="2" y="2"/>
                    </a:cubicBezTo>
                    <a:cubicBezTo>
                      <a:pt x="2" y="2"/>
                      <a:pt x="2" y="2"/>
                      <a:pt x="2" y="2"/>
                    </a:cubicBezTo>
                    <a:cubicBezTo>
                      <a:pt x="2" y="1"/>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350"/>
              <p:cNvSpPr>
                <a:spLocks/>
              </p:cNvSpPr>
              <p:nvPr/>
            </p:nvSpPr>
            <p:spPr bwMode="auto">
              <a:xfrm>
                <a:off x="4452939" y="3011489"/>
                <a:ext cx="53975" cy="42863"/>
              </a:xfrm>
              <a:custGeom>
                <a:avLst/>
                <a:gdLst>
                  <a:gd name="T0" fmla="*/ 4 w 5"/>
                  <a:gd name="T1" fmla="*/ 0 h 4"/>
                  <a:gd name="T2" fmla="*/ 2 w 5"/>
                  <a:gd name="T3" fmla="*/ 0 h 4"/>
                  <a:gd name="T4" fmla="*/ 1 w 5"/>
                  <a:gd name="T5" fmla="*/ 0 h 4"/>
                  <a:gd name="T6" fmla="*/ 1 w 5"/>
                  <a:gd name="T7" fmla="*/ 0 h 4"/>
                  <a:gd name="T8" fmla="*/ 1 w 5"/>
                  <a:gd name="T9" fmla="*/ 2 h 4"/>
                  <a:gd name="T10" fmla="*/ 0 w 5"/>
                  <a:gd name="T11" fmla="*/ 3 h 4"/>
                  <a:gd name="T12" fmla="*/ 0 w 5"/>
                  <a:gd name="T13" fmla="*/ 4 h 4"/>
                  <a:gd name="T14" fmla="*/ 1 w 5"/>
                  <a:gd name="T15" fmla="*/ 4 h 4"/>
                  <a:gd name="T16" fmla="*/ 2 w 5"/>
                  <a:gd name="T17" fmla="*/ 3 h 4"/>
                  <a:gd name="T18" fmla="*/ 3 w 5"/>
                  <a:gd name="T19" fmla="*/ 3 h 4"/>
                  <a:gd name="T20" fmla="*/ 4 w 5"/>
                  <a:gd name="T21" fmla="*/ 3 h 4"/>
                  <a:gd name="T22" fmla="*/ 5 w 5"/>
                  <a:gd name="T23" fmla="*/ 3 h 4"/>
                  <a:gd name="T24" fmla="*/ 5 w 5"/>
                  <a:gd name="T25" fmla="*/ 1 h 4"/>
                  <a:gd name="T26" fmla="*/ 5 w 5"/>
                  <a:gd name="T27" fmla="*/ 0 h 4"/>
                  <a:gd name="T28" fmla="*/ 5 w 5"/>
                  <a:gd name="T29" fmla="*/ 0 h 4"/>
                  <a:gd name="T30" fmla="*/ 4 w 5"/>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4">
                    <a:moveTo>
                      <a:pt x="4" y="0"/>
                    </a:moveTo>
                    <a:cubicBezTo>
                      <a:pt x="3" y="0"/>
                      <a:pt x="3" y="0"/>
                      <a:pt x="2" y="0"/>
                    </a:cubicBezTo>
                    <a:cubicBezTo>
                      <a:pt x="2" y="0"/>
                      <a:pt x="2" y="0"/>
                      <a:pt x="1" y="0"/>
                    </a:cubicBezTo>
                    <a:cubicBezTo>
                      <a:pt x="1" y="0"/>
                      <a:pt x="1" y="0"/>
                      <a:pt x="1" y="0"/>
                    </a:cubicBezTo>
                    <a:cubicBezTo>
                      <a:pt x="1" y="1"/>
                      <a:pt x="1" y="1"/>
                      <a:pt x="1" y="2"/>
                    </a:cubicBezTo>
                    <a:cubicBezTo>
                      <a:pt x="0" y="2"/>
                      <a:pt x="0" y="3"/>
                      <a:pt x="0" y="3"/>
                    </a:cubicBezTo>
                    <a:cubicBezTo>
                      <a:pt x="0" y="4"/>
                      <a:pt x="0" y="4"/>
                      <a:pt x="0" y="4"/>
                    </a:cubicBezTo>
                    <a:cubicBezTo>
                      <a:pt x="1" y="4"/>
                      <a:pt x="1" y="4"/>
                      <a:pt x="1" y="4"/>
                    </a:cubicBezTo>
                    <a:cubicBezTo>
                      <a:pt x="1" y="3"/>
                      <a:pt x="2" y="3"/>
                      <a:pt x="2" y="3"/>
                    </a:cubicBezTo>
                    <a:cubicBezTo>
                      <a:pt x="3" y="3"/>
                      <a:pt x="3" y="3"/>
                      <a:pt x="3" y="3"/>
                    </a:cubicBezTo>
                    <a:cubicBezTo>
                      <a:pt x="4" y="3"/>
                      <a:pt x="4" y="3"/>
                      <a:pt x="4" y="3"/>
                    </a:cubicBezTo>
                    <a:cubicBezTo>
                      <a:pt x="5" y="3"/>
                      <a:pt x="4" y="3"/>
                      <a:pt x="5" y="3"/>
                    </a:cubicBezTo>
                    <a:cubicBezTo>
                      <a:pt x="5" y="2"/>
                      <a:pt x="5" y="2"/>
                      <a:pt x="5" y="1"/>
                    </a:cubicBezTo>
                    <a:cubicBezTo>
                      <a:pt x="5" y="1"/>
                      <a:pt x="5" y="1"/>
                      <a:pt x="5" y="0"/>
                    </a:cubicBezTo>
                    <a:cubicBezTo>
                      <a:pt x="5" y="0"/>
                      <a:pt x="5" y="0"/>
                      <a:pt x="5" y="0"/>
                    </a:cubicBezTo>
                    <a:cubicBezTo>
                      <a:pt x="4" y="0"/>
                      <a:pt x="4" y="0"/>
                      <a:pt x="4"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351"/>
              <p:cNvSpPr>
                <a:spLocks/>
              </p:cNvSpPr>
              <p:nvPr/>
            </p:nvSpPr>
            <p:spPr bwMode="auto">
              <a:xfrm>
                <a:off x="3740151" y="2643189"/>
                <a:ext cx="87313" cy="33338"/>
              </a:xfrm>
              <a:custGeom>
                <a:avLst/>
                <a:gdLst>
                  <a:gd name="T0" fmla="*/ 7 w 8"/>
                  <a:gd name="T1" fmla="*/ 1 h 3"/>
                  <a:gd name="T2" fmla="*/ 6 w 8"/>
                  <a:gd name="T3" fmla="*/ 1 h 3"/>
                  <a:gd name="T4" fmla="*/ 5 w 8"/>
                  <a:gd name="T5" fmla="*/ 1 h 3"/>
                  <a:gd name="T6" fmla="*/ 4 w 8"/>
                  <a:gd name="T7" fmla="*/ 1 h 3"/>
                  <a:gd name="T8" fmla="*/ 3 w 8"/>
                  <a:gd name="T9" fmla="*/ 1 h 3"/>
                  <a:gd name="T10" fmla="*/ 2 w 8"/>
                  <a:gd name="T11" fmla="*/ 1 h 3"/>
                  <a:gd name="T12" fmla="*/ 0 w 8"/>
                  <a:gd name="T13" fmla="*/ 1 h 3"/>
                  <a:gd name="T14" fmla="*/ 0 w 8"/>
                  <a:gd name="T15" fmla="*/ 1 h 3"/>
                  <a:gd name="T16" fmla="*/ 0 w 8"/>
                  <a:gd name="T17" fmla="*/ 3 h 3"/>
                  <a:gd name="T18" fmla="*/ 1 w 8"/>
                  <a:gd name="T19" fmla="*/ 2 h 3"/>
                  <a:gd name="T20" fmla="*/ 2 w 8"/>
                  <a:gd name="T21" fmla="*/ 2 h 3"/>
                  <a:gd name="T22" fmla="*/ 3 w 8"/>
                  <a:gd name="T23" fmla="*/ 2 h 3"/>
                  <a:gd name="T24" fmla="*/ 3 w 8"/>
                  <a:gd name="T25" fmla="*/ 2 h 3"/>
                  <a:gd name="T26" fmla="*/ 4 w 8"/>
                  <a:gd name="T27" fmla="*/ 2 h 3"/>
                  <a:gd name="T28" fmla="*/ 5 w 8"/>
                  <a:gd name="T29" fmla="*/ 2 h 3"/>
                  <a:gd name="T30" fmla="*/ 5 w 8"/>
                  <a:gd name="T31" fmla="*/ 2 h 3"/>
                  <a:gd name="T32" fmla="*/ 6 w 8"/>
                  <a:gd name="T33" fmla="*/ 2 h 3"/>
                  <a:gd name="T34" fmla="*/ 7 w 8"/>
                  <a:gd name="T35" fmla="*/ 2 h 3"/>
                  <a:gd name="T36" fmla="*/ 8 w 8"/>
                  <a:gd name="T37" fmla="*/ 2 h 3"/>
                  <a:gd name="T38" fmla="*/ 7 w 8"/>
                  <a:gd name="T3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3">
                    <a:moveTo>
                      <a:pt x="7" y="1"/>
                    </a:moveTo>
                    <a:cubicBezTo>
                      <a:pt x="7" y="1"/>
                      <a:pt x="7" y="1"/>
                      <a:pt x="6" y="1"/>
                    </a:cubicBezTo>
                    <a:cubicBezTo>
                      <a:pt x="6" y="1"/>
                      <a:pt x="6" y="1"/>
                      <a:pt x="5" y="1"/>
                    </a:cubicBezTo>
                    <a:cubicBezTo>
                      <a:pt x="5" y="0"/>
                      <a:pt x="5" y="0"/>
                      <a:pt x="4" y="1"/>
                    </a:cubicBezTo>
                    <a:cubicBezTo>
                      <a:pt x="4" y="1"/>
                      <a:pt x="4" y="1"/>
                      <a:pt x="3" y="1"/>
                    </a:cubicBezTo>
                    <a:cubicBezTo>
                      <a:pt x="3" y="1"/>
                      <a:pt x="2" y="1"/>
                      <a:pt x="2" y="1"/>
                    </a:cubicBezTo>
                    <a:cubicBezTo>
                      <a:pt x="1" y="1"/>
                      <a:pt x="1" y="1"/>
                      <a:pt x="0" y="1"/>
                    </a:cubicBezTo>
                    <a:cubicBezTo>
                      <a:pt x="0" y="1"/>
                      <a:pt x="0" y="1"/>
                      <a:pt x="0" y="1"/>
                    </a:cubicBezTo>
                    <a:cubicBezTo>
                      <a:pt x="0" y="2"/>
                      <a:pt x="0" y="2"/>
                      <a:pt x="0" y="3"/>
                    </a:cubicBezTo>
                    <a:cubicBezTo>
                      <a:pt x="1" y="2"/>
                      <a:pt x="1" y="2"/>
                      <a:pt x="1" y="2"/>
                    </a:cubicBezTo>
                    <a:cubicBezTo>
                      <a:pt x="2" y="2"/>
                      <a:pt x="2" y="2"/>
                      <a:pt x="2" y="2"/>
                    </a:cubicBezTo>
                    <a:cubicBezTo>
                      <a:pt x="2" y="2"/>
                      <a:pt x="3" y="3"/>
                      <a:pt x="3" y="2"/>
                    </a:cubicBezTo>
                    <a:cubicBezTo>
                      <a:pt x="3" y="2"/>
                      <a:pt x="3" y="2"/>
                      <a:pt x="3" y="2"/>
                    </a:cubicBezTo>
                    <a:cubicBezTo>
                      <a:pt x="4" y="2"/>
                      <a:pt x="4" y="2"/>
                      <a:pt x="4" y="2"/>
                    </a:cubicBezTo>
                    <a:cubicBezTo>
                      <a:pt x="4" y="2"/>
                      <a:pt x="4" y="2"/>
                      <a:pt x="5" y="2"/>
                    </a:cubicBezTo>
                    <a:cubicBezTo>
                      <a:pt x="5" y="1"/>
                      <a:pt x="5" y="1"/>
                      <a:pt x="5" y="2"/>
                    </a:cubicBezTo>
                    <a:cubicBezTo>
                      <a:pt x="6" y="2"/>
                      <a:pt x="6" y="2"/>
                      <a:pt x="6" y="2"/>
                    </a:cubicBezTo>
                    <a:cubicBezTo>
                      <a:pt x="6" y="2"/>
                      <a:pt x="7" y="2"/>
                      <a:pt x="7" y="2"/>
                    </a:cubicBezTo>
                    <a:cubicBezTo>
                      <a:pt x="7" y="2"/>
                      <a:pt x="8" y="2"/>
                      <a:pt x="8" y="2"/>
                    </a:cubicBezTo>
                    <a:cubicBezTo>
                      <a:pt x="8" y="1"/>
                      <a:pt x="8" y="1"/>
                      <a:pt x="7"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352"/>
              <p:cNvSpPr>
                <a:spLocks/>
              </p:cNvSpPr>
              <p:nvPr/>
            </p:nvSpPr>
            <p:spPr bwMode="auto">
              <a:xfrm>
                <a:off x="3827464" y="2795589"/>
                <a:ext cx="952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353"/>
              <p:cNvSpPr>
                <a:spLocks/>
              </p:cNvSpPr>
              <p:nvPr/>
            </p:nvSpPr>
            <p:spPr bwMode="auto">
              <a:xfrm>
                <a:off x="3881439" y="28702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354"/>
              <p:cNvSpPr>
                <a:spLocks/>
              </p:cNvSpPr>
              <p:nvPr/>
            </p:nvSpPr>
            <p:spPr bwMode="auto">
              <a:xfrm>
                <a:off x="3827464" y="2773364"/>
                <a:ext cx="85725" cy="96838"/>
              </a:xfrm>
              <a:custGeom>
                <a:avLst/>
                <a:gdLst>
                  <a:gd name="T0" fmla="*/ 8 w 8"/>
                  <a:gd name="T1" fmla="*/ 3 h 9"/>
                  <a:gd name="T2" fmla="*/ 8 w 8"/>
                  <a:gd name="T3" fmla="*/ 3 h 9"/>
                  <a:gd name="T4" fmla="*/ 7 w 8"/>
                  <a:gd name="T5" fmla="*/ 2 h 9"/>
                  <a:gd name="T6" fmla="*/ 7 w 8"/>
                  <a:gd name="T7" fmla="*/ 1 h 9"/>
                  <a:gd name="T8" fmla="*/ 6 w 8"/>
                  <a:gd name="T9" fmla="*/ 0 h 9"/>
                  <a:gd name="T10" fmla="*/ 5 w 8"/>
                  <a:gd name="T11" fmla="*/ 0 h 9"/>
                  <a:gd name="T12" fmla="*/ 4 w 8"/>
                  <a:gd name="T13" fmla="*/ 0 h 9"/>
                  <a:gd name="T14" fmla="*/ 3 w 8"/>
                  <a:gd name="T15" fmla="*/ 0 h 9"/>
                  <a:gd name="T16" fmla="*/ 2 w 8"/>
                  <a:gd name="T17" fmla="*/ 1 h 9"/>
                  <a:gd name="T18" fmla="*/ 2 w 8"/>
                  <a:gd name="T19" fmla="*/ 2 h 9"/>
                  <a:gd name="T20" fmla="*/ 1 w 8"/>
                  <a:gd name="T21" fmla="*/ 2 h 9"/>
                  <a:gd name="T22" fmla="*/ 0 w 8"/>
                  <a:gd name="T23" fmla="*/ 3 h 9"/>
                  <a:gd name="T24" fmla="*/ 1 w 8"/>
                  <a:gd name="T25" fmla="*/ 4 h 9"/>
                  <a:gd name="T26" fmla="*/ 1 w 8"/>
                  <a:gd name="T27" fmla="*/ 5 h 9"/>
                  <a:gd name="T28" fmla="*/ 2 w 8"/>
                  <a:gd name="T29" fmla="*/ 6 h 9"/>
                  <a:gd name="T30" fmla="*/ 3 w 8"/>
                  <a:gd name="T31" fmla="*/ 6 h 9"/>
                  <a:gd name="T32" fmla="*/ 3 w 8"/>
                  <a:gd name="T33" fmla="*/ 7 h 9"/>
                  <a:gd name="T34" fmla="*/ 4 w 8"/>
                  <a:gd name="T35" fmla="*/ 8 h 9"/>
                  <a:gd name="T36" fmla="*/ 5 w 8"/>
                  <a:gd name="T37" fmla="*/ 8 h 9"/>
                  <a:gd name="T38" fmla="*/ 5 w 8"/>
                  <a:gd name="T39" fmla="*/ 9 h 9"/>
                  <a:gd name="T40" fmla="*/ 6 w 8"/>
                  <a:gd name="T41" fmla="*/ 8 h 9"/>
                  <a:gd name="T42" fmla="*/ 6 w 8"/>
                  <a:gd name="T43" fmla="*/ 7 h 9"/>
                  <a:gd name="T44" fmla="*/ 7 w 8"/>
                  <a:gd name="T45" fmla="*/ 6 h 9"/>
                  <a:gd name="T46" fmla="*/ 8 w 8"/>
                  <a:gd name="T47" fmla="*/ 5 h 9"/>
                  <a:gd name="T48" fmla="*/ 8 w 8"/>
                  <a:gd name="T49" fmla="*/ 4 h 9"/>
                  <a:gd name="T50" fmla="*/ 8 w 8"/>
                  <a:gd name="T51" fmla="*/ 4 h 9"/>
                  <a:gd name="T52" fmla="*/ 7 w 8"/>
                  <a:gd name="T53" fmla="*/ 4 h 9"/>
                  <a:gd name="T54" fmla="*/ 8 w 8"/>
                  <a:gd name="T5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9">
                    <a:moveTo>
                      <a:pt x="8" y="3"/>
                    </a:moveTo>
                    <a:cubicBezTo>
                      <a:pt x="8" y="3"/>
                      <a:pt x="8" y="3"/>
                      <a:pt x="8" y="3"/>
                    </a:cubicBezTo>
                    <a:cubicBezTo>
                      <a:pt x="8" y="2"/>
                      <a:pt x="7" y="2"/>
                      <a:pt x="7" y="2"/>
                    </a:cubicBezTo>
                    <a:cubicBezTo>
                      <a:pt x="7" y="1"/>
                      <a:pt x="7" y="1"/>
                      <a:pt x="7" y="1"/>
                    </a:cubicBezTo>
                    <a:cubicBezTo>
                      <a:pt x="7" y="0"/>
                      <a:pt x="7" y="0"/>
                      <a:pt x="6" y="0"/>
                    </a:cubicBezTo>
                    <a:cubicBezTo>
                      <a:pt x="6" y="0"/>
                      <a:pt x="6" y="0"/>
                      <a:pt x="5" y="0"/>
                    </a:cubicBezTo>
                    <a:cubicBezTo>
                      <a:pt x="5" y="0"/>
                      <a:pt x="5" y="0"/>
                      <a:pt x="4" y="0"/>
                    </a:cubicBezTo>
                    <a:cubicBezTo>
                      <a:pt x="4" y="0"/>
                      <a:pt x="4" y="0"/>
                      <a:pt x="3" y="0"/>
                    </a:cubicBezTo>
                    <a:cubicBezTo>
                      <a:pt x="3" y="0"/>
                      <a:pt x="3" y="1"/>
                      <a:pt x="2" y="1"/>
                    </a:cubicBezTo>
                    <a:cubicBezTo>
                      <a:pt x="2" y="2"/>
                      <a:pt x="2" y="2"/>
                      <a:pt x="2" y="2"/>
                    </a:cubicBezTo>
                    <a:cubicBezTo>
                      <a:pt x="1" y="2"/>
                      <a:pt x="1" y="2"/>
                      <a:pt x="1" y="2"/>
                    </a:cubicBezTo>
                    <a:cubicBezTo>
                      <a:pt x="1" y="2"/>
                      <a:pt x="0" y="3"/>
                      <a:pt x="0" y="3"/>
                    </a:cubicBezTo>
                    <a:cubicBezTo>
                      <a:pt x="0" y="3"/>
                      <a:pt x="0" y="4"/>
                      <a:pt x="1" y="4"/>
                    </a:cubicBezTo>
                    <a:cubicBezTo>
                      <a:pt x="1" y="4"/>
                      <a:pt x="1" y="5"/>
                      <a:pt x="1" y="5"/>
                    </a:cubicBezTo>
                    <a:cubicBezTo>
                      <a:pt x="2" y="5"/>
                      <a:pt x="2" y="5"/>
                      <a:pt x="2" y="6"/>
                    </a:cubicBezTo>
                    <a:cubicBezTo>
                      <a:pt x="2" y="6"/>
                      <a:pt x="3" y="6"/>
                      <a:pt x="3" y="6"/>
                    </a:cubicBezTo>
                    <a:cubicBezTo>
                      <a:pt x="3" y="7"/>
                      <a:pt x="3" y="7"/>
                      <a:pt x="3" y="7"/>
                    </a:cubicBezTo>
                    <a:cubicBezTo>
                      <a:pt x="4" y="7"/>
                      <a:pt x="4" y="7"/>
                      <a:pt x="4" y="8"/>
                    </a:cubicBezTo>
                    <a:cubicBezTo>
                      <a:pt x="5" y="8"/>
                      <a:pt x="4" y="8"/>
                      <a:pt x="5" y="8"/>
                    </a:cubicBezTo>
                    <a:cubicBezTo>
                      <a:pt x="5" y="9"/>
                      <a:pt x="5" y="9"/>
                      <a:pt x="5" y="9"/>
                    </a:cubicBezTo>
                    <a:cubicBezTo>
                      <a:pt x="5" y="8"/>
                      <a:pt x="5" y="8"/>
                      <a:pt x="6" y="8"/>
                    </a:cubicBezTo>
                    <a:cubicBezTo>
                      <a:pt x="6" y="7"/>
                      <a:pt x="6" y="7"/>
                      <a:pt x="6" y="7"/>
                    </a:cubicBezTo>
                    <a:cubicBezTo>
                      <a:pt x="7" y="6"/>
                      <a:pt x="7" y="6"/>
                      <a:pt x="7" y="6"/>
                    </a:cubicBezTo>
                    <a:cubicBezTo>
                      <a:pt x="7" y="6"/>
                      <a:pt x="7" y="6"/>
                      <a:pt x="8" y="5"/>
                    </a:cubicBezTo>
                    <a:cubicBezTo>
                      <a:pt x="8" y="5"/>
                      <a:pt x="8" y="5"/>
                      <a:pt x="8" y="4"/>
                    </a:cubicBezTo>
                    <a:cubicBezTo>
                      <a:pt x="8" y="4"/>
                      <a:pt x="8" y="4"/>
                      <a:pt x="8" y="4"/>
                    </a:cubicBezTo>
                    <a:cubicBezTo>
                      <a:pt x="7" y="4"/>
                      <a:pt x="7" y="4"/>
                      <a:pt x="7" y="4"/>
                    </a:cubicBezTo>
                    <a:cubicBezTo>
                      <a:pt x="7" y="3"/>
                      <a:pt x="8" y="3"/>
                      <a:pt x="8"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355"/>
              <p:cNvSpPr>
                <a:spLocks/>
              </p:cNvSpPr>
              <p:nvPr/>
            </p:nvSpPr>
            <p:spPr bwMode="auto">
              <a:xfrm>
                <a:off x="4214814" y="2740026"/>
                <a:ext cx="33338" cy="152400"/>
              </a:xfrm>
              <a:custGeom>
                <a:avLst/>
                <a:gdLst>
                  <a:gd name="T0" fmla="*/ 3 w 3"/>
                  <a:gd name="T1" fmla="*/ 10 h 14"/>
                  <a:gd name="T2" fmla="*/ 3 w 3"/>
                  <a:gd name="T3" fmla="*/ 8 h 14"/>
                  <a:gd name="T4" fmla="*/ 3 w 3"/>
                  <a:gd name="T5" fmla="*/ 6 h 14"/>
                  <a:gd name="T6" fmla="*/ 3 w 3"/>
                  <a:gd name="T7" fmla="*/ 5 h 14"/>
                  <a:gd name="T8" fmla="*/ 3 w 3"/>
                  <a:gd name="T9" fmla="*/ 3 h 14"/>
                  <a:gd name="T10" fmla="*/ 2 w 3"/>
                  <a:gd name="T11" fmla="*/ 2 h 14"/>
                  <a:gd name="T12" fmla="*/ 1 w 3"/>
                  <a:gd name="T13" fmla="*/ 1 h 14"/>
                  <a:gd name="T14" fmla="*/ 1 w 3"/>
                  <a:gd name="T15" fmla="*/ 0 h 14"/>
                  <a:gd name="T16" fmla="*/ 1 w 3"/>
                  <a:gd name="T17" fmla="*/ 0 h 14"/>
                  <a:gd name="T18" fmla="*/ 0 w 3"/>
                  <a:gd name="T19" fmla="*/ 0 h 14"/>
                  <a:gd name="T20" fmla="*/ 0 w 3"/>
                  <a:gd name="T21" fmla="*/ 0 h 14"/>
                  <a:gd name="T22" fmla="*/ 0 w 3"/>
                  <a:gd name="T23" fmla="*/ 1 h 14"/>
                  <a:gd name="T24" fmla="*/ 0 w 3"/>
                  <a:gd name="T25" fmla="*/ 2 h 14"/>
                  <a:gd name="T26" fmla="*/ 0 w 3"/>
                  <a:gd name="T27" fmla="*/ 4 h 14"/>
                  <a:gd name="T28" fmla="*/ 0 w 3"/>
                  <a:gd name="T29" fmla="*/ 5 h 14"/>
                  <a:gd name="T30" fmla="*/ 1 w 3"/>
                  <a:gd name="T31" fmla="*/ 7 h 14"/>
                  <a:gd name="T32" fmla="*/ 1 w 3"/>
                  <a:gd name="T33" fmla="*/ 9 h 14"/>
                  <a:gd name="T34" fmla="*/ 1 w 3"/>
                  <a:gd name="T35" fmla="*/ 10 h 14"/>
                  <a:gd name="T36" fmla="*/ 1 w 3"/>
                  <a:gd name="T37" fmla="*/ 11 h 14"/>
                  <a:gd name="T38" fmla="*/ 1 w 3"/>
                  <a:gd name="T39" fmla="*/ 13 h 14"/>
                  <a:gd name="T40" fmla="*/ 1 w 3"/>
                  <a:gd name="T41" fmla="*/ 14 h 14"/>
                  <a:gd name="T42" fmla="*/ 1 w 3"/>
                  <a:gd name="T43" fmla="*/ 14 h 14"/>
                  <a:gd name="T44" fmla="*/ 2 w 3"/>
                  <a:gd name="T45" fmla="*/ 14 h 14"/>
                  <a:gd name="T46" fmla="*/ 3 w 3"/>
                  <a:gd name="T47" fmla="*/ 13 h 14"/>
                  <a:gd name="T48" fmla="*/ 3 w 3"/>
                  <a:gd name="T49" fmla="*/ 13 h 14"/>
                  <a:gd name="T50" fmla="*/ 3 w 3"/>
                  <a:gd name="T51" fmla="*/ 12 h 14"/>
                  <a:gd name="T52" fmla="*/ 3 w 3"/>
                  <a:gd name="T5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 h="14">
                    <a:moveTo>
                      <a:pt x="3" y="10"/>
                    </a:moveTo>
                    <a:cubicBezTo>
                      <a:pt x="3" y="9"/>
                      <a:pt x="3" y="9"/>
                      <a:pt x="3" y="8"/>
                    </a:cubicBezTo>
                    <a:cubicBezTo>
                      <a:pt x="3" y="7"/>
                      <a:pt x="3" y="7"/>
                      <a:pt x="3" y="6"/>
                    </a:cubicBezTo>
                    <a:cubicBezTo>
                      <a:pt x="3" y="5"/>
                      <a:pt x="3" y="5"/>
                      <a:pt x="3" y="5"/>
                    </a:cubicBezTo>
                    <a:cubicBezTo>
                      <a:pt x="2" y="4"/>
                      <a:pt x="3" y="4"/>
                      <a:pt x="3" y="3"/>
                    </a:cubicBezTo>
                    <a:cubicBezTo>
                      <a:pt x="3" y="3"/>
                      <a:pt x="2" y="3"/>
                      <a:pt x="2" y="2"/>
                    </a:cubicBezTo>
                    <a:cubicBezTo>
                      <a:pt x="2" y="2"/>
                      <a:pt x="2" y="2"/>
                      <a:pt x="1" y="1"/>
                    </a:cubicBezTo>
                    <a:cubicBezTo>
                      <a:pt x="1" y="1"/>
                      <a:pt x="1" y="1"/>
                      <a:pt x="1" y="0"/>
                    </a:cubicBezTo>
                    <a:cubicBezTo>
                      <a:pt x="1" y="0"/>
                      <a:pt x="1" y="0"/>
                      <a:pt x="1" y="0"/>
                    </a:cubicBezTo>
                    <a:cubicBezTo>
                      <a:pt x="0" y="0"/>
                      <a:pt x="0" y="0"/>
                      <a:pt x="0" y="0"/>
                    </a:cubicBezTo>
                    <a:cubicBezTo>
                      <a:pt x="0" y="0"/>
                      <a:pt x="0" y="0"/>
                      <a:pt x="0" y="0"/>
                    </a:cubicBezTo>
                    <a:cubicBezTo>
                      <a:pt x="0" y="0"/>
                      <a:pt x="0" y="1"/>
                      <a:pt x="0" y="1"/>
                    </a:cubicBezTo>
                    <a:cubicBezTo>
                      <a:pt x="0" y="2"/>
                      <a:pt x="0" y="2"/>
                      <a:pt x="0" y="2"/>
                    </a:cubicBezTo>
                    <a:cubicBezTo>
                      <a:pt x="0" y="3"/>
                      <a:pt x="0" y="3"/>
                      <a:pt x="0" y="4"/>
                    </a:cubicBezTo>
                    <a:cubicBezTo>
                      <a:pt x="0" y="4"/>
                      <a:pt x="0" y="5"/>
                      <a:pt x="0" y="5"/>
                    </a:cubicBezTo>
                    <a:cubicBezTo>
                      <a:pt x="0" y="6"/>
                      <a:pt x="1" y="6"/>
                      <a:pt x="1" y="7"/>
                    </a:cubicBezTo>
                    <a:cubicBezTo>
                      <a:pt x="1" y="8"/>
                      <a:pt x="1" y="8"/>
                      <a:pt x="1" y="9"/>
                    </a:cubicBezTo>
                    <a:cubicBezTo>
                      <a:pt x="1" y="9"/>
                      <a:pt x="1" y="9"/>
                      <a:pt x="1" y="10"/>
                    </a:cubicBezTo>
                    <a:cubicBezTo>
                      <a:pt x="1" y="10"/>
                      <a:pt x="0" y="11"/>
                      <a:pt x="1" y="11"/>
                    </a:cubicBezTo>
                    <a:cubicBezTo>
                      <a:pt x="1" y="12"/>
                      <a:pt x="1" y="12"/>
                      <a:pt x="1" y="13"/>
                    </a:cubicBezTo>
                    <a:cubicBezTo>
                      <a:pt x="1" y="13"/>
                      <a:pt x="1" y="13"/>
                      <a:pt x="1" y="14"/>
                    </a:cubicBezTo>
                    <a:cubicBezTo>
                      <a:pt x="1" y="14"/>
                      <a:pt x="1" y="14"/>
                      <a:pt x="1" y="14"/>
                    </a:cubicBezTo>
                    <a:cubicBezTo>
                      <a:pt x="2" y="13"/>
                      <a:pt x="2" y="14"/>
                      <a:pt x="2" y="14"/>
                    </a:cubicBezTo>
                    <a:cubicBezTo>
                      <a:pt x="3" y="14"/>
                      <a:pt x="3" y="13"/>
                      <a:pt x="3" y="13"/>
                    </a:cubicBezTo>
                    <a:cubicBezTo>
                      <a:pt x="3" y="13"/>
                      <a:pt x="3" y="13"/>
                      <a:pt x="3" y="13"/>
                    </a:cubicBezTo>
                    <a:cubicBezTo>
                      <a:pt x="3" y="13"/>
                      <a:pt x="3" y="12"/>
                      <a:pt x="3" y="12"/>
                    </a:cubicBezTo>
                    <a:cubicBezTo>
                      <a:pt x="3" y="11"/>
                      <a:pt x="3" y="11"/>
                      <a:pt x="3" y="1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356"/>
              <p:cNvSpPr>
                <a:spLocks/>
              </p:cNvSpPr>
              <p:nvPr/>
            </p:nvSpPr>
            <p:spPr bwMode="auto">
              <a:xfrm>
                <a:off x="4981576" y="3119439"/>
                <a:ext cx="65088" cy="53975"/>
              </a:xfrm>
              <a:custGeom>
                <a:avLst/>
                <a:gdLst>
                  <a:gd name="T0" fmla="*/ 5 w 6"/>
                  <a:gd name="T1" fmla="*/ 1 h 5"/>
                  <a:gd name="T2" fmla="*/ 4 w 6"/>
                  <a:gd name="T3" fmla="*/ 1 h 5"/>
                  <a:gd name="T4" fmla="*/ 4 w 6"/>
                  <a:gd name="T5" fmla="*/ 0 h 5"/>
                  <a:gd name="T6" fmla="*/ 3 w 6"/>
                  <a:gd name="T7" fmla="*/ 1 h 5"/>
                  <a:gd name="T8" fmla="*/ 2 w 6"/>
                  <a:gd name="T9" fmla="*/ 0 h 5"/>
                  <a:gd name="T10" fmla="*/ 2 w 6"/>
                  <a:gd name="T11" fmla="*/ 1 h 5"/>
                  <a:gd name="T12" fmla="*/ 1 w 6"/>
                  <a:gd name="T13" fmla="*/ 1 h 5"/>
                  <a:gd name="T14" fmla="*/ 1 w 6"/>
                  <a:gd name="T15" fmla="*/ 2 h 5"/>
                  <a:gd name="T16" fmla="*/ 0 w 6"/>
                  <a:gd name="T17" fmla="*/ 3 h 5"/>
                  <a:gd name="T18" fmla="*/ 0 w 6"/>
                  <a:gd name="T19" fmla="*/ 4 h 5"/>
                  <a:gd name="T20" fmla="*/ 1 w 6"/>
                  <a:gd name="T21" fmla="*/ 5 h 5"/>
                  <a:gd name="T22" fmla="*/ 1 w 6"/>
                  <a:gd name="T23" fmla="*/ 4 h 5"/>
                  <a:gd name="T24" fmla="*/ 2 w 6"/>
                  <a:gd name="T25" fmla="*/ 5 h 5"/>
                  <a:gd name="T26" fmla="*/ 3 w 6"/>
                  <a:gd name="T27" fmla="*/ 4 h 5"/>
                  <a:gd name="T28" fmla="*/ 3 w 6"/>
                  <a:gd name="T29" fmla="*/ 4 h 5"/>
                  <a:gd name="T30" fmla="*/ 4 w 6"/>
                  <a:gd name="T31" fmla="*/ 3 h 5"/>
                  <a:gd name="T32" fmla="*/ 5 w 6"/>
                  <a:gd name="T33" fmla="*/ 4 h 5"/>
                  <a:gd name="T34" fmla="*/ 5 w 6"/>
                  <a:gd name="T35" fmla="*/ 3 h 5"/>
                  <a:gd name="T36" fmla="*/ 5 w 6"/>
                  <a:gd name="T37" fmla="*/ 2 h 5"/>
                  <a:gd name="T38" fmla="*/ 5 w 6"/>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5">
                    <a:moveTo>
                      <a:pt x="5" y="1"/>
                    </a:moveTo>
                    <a:cubicBezTo>
                      <a:pt x="5" y="1"/>
                      <a:pt x="5" y="1"/>
                      <a:pt x="4" y="1"/>
                    </a:cubicBezTo>
                    <a:cubicBezTo>
                      <a:pt x="4" y="0"/>
                      <a:pt x="4" y="0"/>
                      <a:pt x="4" y="0"/>
                    </a:cubicBezTo>
                    <a:cubicBezTo>
                      <a:pt x="3" y="0"/>
                      <a:pt x="3" y="1"/>
                      <a:pt x="3" y="1"/>
                    </a:cubicBezTo>
                    <a:cubicBezTo>
                      <a:pt x="2" y="1"/>
                      <a:pt x="2" y="1"/>
                      <a:pt x="2" y="0"/>
                    </a:cubicBezTo>
                    <a:cubicBezTo>
                      <a:pt x="2" y="1"/>
                      <a:pt x="2" y="1"/>
                      <a:pt x="2" y="1"/>
                    </a:cubicBezTo>
                    <a:cubicBezTo>
                      <a:pt x="1" y="1"/>
                      <a:pt x="1" y="1"/>
                      <a:pt x="1" y="1"/>
                    </a:cubicBezTo>
                    <a:cubicBezTo>
                      <a:pt x="1" y="2"/>
                      <a:pt x="1" y="2"/>
                      <a:pt x="1" y="2"/>
                    </a:cubicBezTo>
                    <a:cubicBezTo>
                      <a:pt x="1" y="3"/>
                      <a:pt x="1" y="3"/>
                      <a:pt x="0" y="3"/>
                    </a:cubicBezTo>
                    <a:cubicBezTo>
                      <a:pt x="0" y="3"/>
                      <a:pt x="0" y="4"/>
                      <a:pt x="0" y="4"/>
                    </a:cubicBezTo>
                    <a:cubicBezTo>
                      <a:pt x="0" y="4"/>
                      <a:pt x="1" y="4"/>
                      <a:pt x="1" y="5"/>
                    </a:cubicBezTo>
                    <a:cubicBezTo>
                      <a:pt x="1" y="4"/>
                      <a:pt x="1" y="4"/>
                      <a:pt x="1" y="4"/>
                    </a:cubicBezTo>
                    <a:cubicBezTo>
                      <a:pt x="2" y="4"/>
                      <a:pt x="2" y="5"/>
                      <a:pt x="2" y="5"/>
                    </a:cubicBezTo>
                    <a:cubicBezTo>
                      <a:pt x="2" y="5"/>
                      <a:pt x="3" y="4"/>
                      <a:pt x="3" y="4"/>
                    </a:cubicBezTo>
                    <a:cubicBezTo>
                      <a:pt x="3" y="4"/>
                      <a:pt x="3" y="4"/>
                      <a:pt x="3" y="4"/>
                    </a:cubicBezTo>
                    <a:cubicBezTo>
                      <a:pt x="4" y="3"/>
                      <a:pt x="4" y="3"/>
                      <a:pt x="4" y="3"/>
                    </a:cubicBezTo>
                    <a:cubicBezTo>
                      <a:pt x="5" y="3"/>
                      <a:pt x="5" y="4"/>
                      <a:pt x="5" y="4"/>
                    </a:cubicBezTo>
                    <a:cubicBezTo>
                      <a:pt x="5" y="4"/>
                      <a:pt x="5" y="3"/>
                      <a:pt x="5" y="3"/>
                    </a:cubicBezTo>
                    <a:cubicBezTo>
                      <a:pt x="6" y="3"/>
                      <a:pt x="5" y="2"/>
                      <a:pt x="5" y="2"/>
                    </a:cubicBezTo>
                    <a:cubicBezTo>
                      <a:pt x="5" y="2"/>
                      <a:pt x="5" y="2"/>
                      <a:pt x="5"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Freeform 357"/>
              <p:cNvSpPr>
                <a:spLocks/>
              </p:cNvSpPr>
              <p:nvPr/>
            </p:nvSpPr>
            <p:spPr bwMode="auto">
              <a:xfrm>
                <a:off x="4970464" y="3778251"/>
                <a:ext cx="1111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Freeform 358"/>
              <p:cNvSpPr>
                <a:spLocks/>
              </p:cNvSpPr>
              <p:nvPr/>
            </p:nvSpPr>
            <p:spPr bwMode="auto">
              <a:xfrm>
                <a:off x="4722814" y="3638551"/>
                <a:ext cx="247650" cy="280988"/>
              </a:xfrm>
              <a:custGeom>
                <a:avLst/>
                <a:gdLst>
                  <a:gd name="T0" fmla="*/ 23 w 23"/>
                  <a:gd name="T1" fmla="*/ 13 h 26"/>
                  <a:gd name="T2" fmla="*/ 22 w 23"/>
                  <a:gd name="T3" fmla="*/ 11 h 26"/>
                  <a:gd name="T4" fmla="*/ 21 w 23"/>
                  <a:gd name="T5" fmla="*/ 11 h 26"/>
                  <a:gd name="T6" fmla="*/ 20 w 23"/>
                  <a:gd name="T7" fmla="*/ 10 h 26"/>
                  <a:gd name="T8" fmla="*/ 19 w 23"/>
                  <a:gd name="T9" fmla="*/ 9 h 26"/>
                  <a:gd name="T10" fmla="*/ 19 w 23"/>
                  <a:gd name="T11" fmla="*/ 8 h 26"/>
                  <a:gd name="T12" fmla="*/ 18 w 23"/>
                  <a:gd name="T13" fmla="*/ 7 h 26"/>
                  <a:gd name="T14" fmla="*/ 17 w 23"/>
                  <a:gd name="T15" fmla="*/ 7 h 26"/>
                  <a:gd name="T16" fmla="*/ 16 w 23"/>
                  <a:gd name="T17" fmla="*/ 6 h 26"/>
                  <a:gd name="T18" fmla="*/ 16 w 23"/>
                  <a:gd name="T19" fmla="*/ 5 h 26"/>
                  <a:gd name="T20" fmla="*/ 15 w 23"/>
                  <a:gd name="T21" fmla="*/ 3 h 26"/>
                  <a:gd name="T22" fmla="*/ 15 w 23"/>
                  <a:gd name="T23" fmla="*/ 2 h 26"/>
                  <a:gd name="T24" fmla="*/ 14 w 23"/>
                  <a:gd name="T25" fmla="*/ 1 h 26"/>
                  <a:gd name="T26" fmla="*/ 14 w 23"/>
                  <a:gd name="T27" fmla="*/ 0 h 26"/>
                  <a:gd name="T28" fmla="*/ 13 w 23"/>
                  <a:gd name="T29" fmla="*/ 0 h 26"/>
                  <a:gd name="T30" fmla="*/ 12 w 23"/>
                  <a:gd name="T31" fmla="*/ 0 h 26"/>
                  <a:gd name="T32" fmla="*/ 12 w 23"/>
                  <a:gd name="T33" fmla="*/ 1 h 26"/>
                  <a:gd name="T34" fmla="*/ 11 w 23"/>
                  <a:gd name="T35" fmla="*/ 1 h 26"/>
                  <a:gd name="T36" fmla="*/ 10 w 23"/>
                  <a:gd name="T37" fmla="*/ 2 h 26"/>
                  <a:gd name="T38" fmla="*/ 9 w 23"/>
                  <a:gd name="T39" fmla="*/ 1 h 26"/>
                  <a:gd name="T40" fmla="*/ 8 w 23"/>
                  <a:gd name="T41" fmla="*/ 0 h 26"/>
                  <a:gd name="T42" fmla="*/ 8 w 23"/>
                  <a:gd name="T43" fmla="*/ 1 h 26"/>
                  <a:gd name="T44" fmla="*/ 6 w 23"/>
                  <a:gd name="T45" fmla="*/ 1 h 26"/>
                  <a:gd name="T46" fmla="*/ 5 w 23"/>
                  <a:gd name="T47" fmla="*/ 1 h 26"/>
                  <a:gd name="T48" fmla="*/ 3 w 23"/>
                  <a:gd name="T49" fmla="*/ 1 h 26"/>
                  <a:gd name="T50" fmla="*/ 3 w 23"/>
                  <a:gd name="T51" fmla="*/ 2 h 26"/>
                  <a:gd name="T52" fmla="*/ 3 w 23"/>
                  <a:gd name="T53" fmla="*/ 2 h 26"/>
                  <a:gd name="T54" fmla="*/ 3 w 23"/>
                  <a:gd name="T55" fmla="*/ 4 h 26"/>
                  <a:gd name="T56" fmla="*/ 3 w 23"/>
                  <a:gd name="T57" fmla="*/ 6 h 26"/>
                  <a:gd name="T58" fmla="*/ 3 w 23"/>
                  <a:gd name="T59" fmla="*/ 12 h 26"/>
                  <a:gd name="T60" fmla="*/ 1 w 23"/>
                  <a:gd name="T61" fmla="*/ 12 h 26"/>
                  <a:gd name="T62" fmla="*/ 0 w 23"/>
                  <a:gd name="T63" fmla="*/ 20 h 26"/>
                  <a:gd name="T64" fmla="*/ 1 w 23"/>
                  <a:gd name="T65" fmla="*/ 20 h 26"/>
                  <a:gd name="T66" fmla="*/ 1 w 23"/>
                  <a:gd name="T67" fmla="*/ 22 h 26"/>
                  <a:gd name="T68" fmla="*/ 2 w 23"/>
                  <a:gd name="T69" fmla="*/ 23 h 26"/>
                  <a:gd name="T70" fmla="*/ 2 w 23"/>
                  <a:gd name="T71" fmla="*/ 24 h 26"/>
                  <a:gd name="T72" fmla="*/ 1 w 23"/>
                  <a:gd name="T73" fmla="*/ 25 h 26"/>
                  <a:gd name="T74" fmla="*/ 1 w 23"/>
                  <a:gd name="T75" fmla="*/ 25 h 26"/>
                  <a:gd name="T76" fmla="*/ 3 w 23"/>
                  <a:gd name="T77" fmla="*/ 26 h 26"/>
                  <a:gd name="T78" fmla="*/ 4 w 23"/>
                  <a:gd name="T79" fmla="*/ 26 h 26"/>
                  <a:gd name="T80" fmla="*/ 5 w 23"/>
                  <a:gd name="T81" fmla="*/ 24 h 26"/>
                  <a:gd name="T82" fmla="*/ 6 w 23"/>
                  <a:gd name="T83" fmla="*/ 24 h 26"/>
                  <a:gd name="T84" fmla="*/ 7 w 23"/>
                  <a:gd name="T85" fmla="*/ 22 h 26"/>
                  <a:gd name="T86" fmla="*/ 7 w 23"/>
                  <a:gd name="T87" fmla="*/ 21 h 26"/>
                  <a:gd name="T88" fmla="*/ 8 w 23"/>
                  <a:gd name="T89" fmla="*/ 22 h 26"/>
                  <a:gd name="T90" fmla="*/ 10 w 23"/>
                  <a:gd name="T91" fmla="*/ 22 h 26"/>
                  <a:gd name="T92" fmla="*/ 11 w 23"/>
                  <a:gd name="T93" fmla="*/ 23 h 26"/>
                  <a:gd name="T94" fmla="*/ 12 w 23"/>
                  <a:gd name="T95" fmla="*/ 23 h 26"/>
                  <a:gd name="T96" fmla="*/ 14 w 23"/>
                  <a:gd name="T97" fmla="*/ 22 h 26"/>
                  <a:gd name="T98" fmla="*/ 14 w 23"/>
                  <a:gd name="T99" fmla="*/ 21 h 26"/>
                  <a:gd name="T100" fmla="*/ 14 w 23"/>
                  <a:gd name="T101" fmla="*/ 20 h 26"/>
                  <a:gd name="T102" fmla="*/ 15 w 23"/>
                  <a:gd name="T103" fmla="*/ 19 h 26"/>
                  <a:gd name="T104" fmla="*/ 16 w 23"/>
                  <a:gd name="T105" fmla="*/ 18 h 26"/>
                  <a:gd name="T106" fmla="*/ 18 w 23"/>
                  <a:gd name="T107" fmla="*/ 18 h 26"/>
                  <a:gd name="T108" fmla="*/ 19 w 23"/>
                  <a:gd name="T109" fmla="*/ 16 h 26"/>
                  <a:gd name="T110" fmla="*/ 21 w 23"/>
                  <a:gd name="T111" fmla="*/ 15 h 26"/>
                  <a:gd name="T112" fmla="*/ 23 w 23"/>
                  <a:gd name="T113" fmla="*/ 14 h 26"/>
                  <a:gd name="T114" fmla="*/ 23 w 23"/>
                  <a:gd name="T115" fmla="*/ 13 h 26"/>
                  <a:gd name="T116" fmla="*/ 23 w 23"/>
                  <a:gd name="T117"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 h="26">
                    <a:moveTo>
                      <a:pt x="23" y="13"/>
                    </a:moveTo>
                    <a:cubicBezTo>
                      <a:pt x="23" y="12"/>
                      <a:pt x="23" y="12"/>
                      <a:pt x="22" y="11"/>
                    </a:cubicBezTo>
                    <a:cubicBezTo>
                      <a:pt x="22" y="11"/>
                      <a:pt x="22" y="11"/>
                      <a:pt x="21" y="11"/>
                    </a:cubicBezTo>
                    <a:cubicBezTo>
                      <a:pt x="20" y="11"/>
                      <a:pt x="20" y="11"/>
                      <a:pt x="20" y="10"/>
                    </a:cubicBezTo>
                    <a:cubicBezTo>
                      <a:pt x="19" y="10"/>
                      <a:pt x="19" y="9"/>
                      <a:pt x="19" y="9"/>
                    </a:cubicBezTo>
                    <a:cubicBezTo>
                      <a:pt x="19" y="8"/>
                      <a:pt x="19" y="8"/>
                      <a:pt x="19" y="8"/>
                    </a:cubicBezTo>
                    <a:cubicBezTo>
                      <a:pt x="19" y="8"/>
                      <a:pt x="19" y="8"/>
                      <a:pt x="18" y="7"/>
                    </a:cubicBezTo>
                    <a:cubicBezTo>
                      <a:pt x="18" y="7"/>
                      <a:pt x="18" y="7"/>
                      <a:pt x="17" y="7"/>
                    </a:cubicBezTo>
                    <a:cubicBezTo>
                      <a:pt x="17" y="7"/>
                      <a:pt x="17" y="6"/>
                      <a:pt x="16" y="6"/>
                    </a:cubicBezTo>
                    <a:cubicBezTo>
                      <a:pt x="16" y="6"/>
                      <a:pt x="16" y="5"/>
                      <a:pt x="16" y="5"/>
                    </a:cubicBezTo>
                    <a:cubicBezTo>
                      <a:pt x="15" y="4"/>
                      <a:pt x="15" y="4"/>
                      <a:pt x="15" y="3"/>
                    </a:cubicBezTo>
                    <a:cubicBezTo>
                      <a:pt x="15" y="2"/>
                      <a:pt x="15" y="2"/>
                      <a:pt x="15" y="2"/>
                    </a:cubicBezTo>
                    <a:cubicBezTo>
                      <a:pt x="15" y="1"/>
                      <a:pt x="14" y="1"/>
                      <a:pt x="14" y="1"/>
                    </a:cubicBezTo>
                    <a:cubicBezTo>
                      <a:pt x="14" y="1"/>
                      <a:pt x="14" y="0"/>
                      <a:pt x="14" y="0"/>
                    </a:cubicBezTo>
                    <a:cubicBezTo>
                      <a:pt x="13" y="0"/>
                      <a:pt x="13" y="0"/>
                      <a:pt x="13" y="0"/>
                    </a:cubicBezTo>
                    <a:cubicBezTo>
                      <a:pt x="13" y="0"/>
                      <a:pt x="13" y="0"/>
                      <a:pt x="12" y="0"/>
                    </a:cubicBezTo>
                    <a:cubicBezTo>
                      <a:pt x="12" y="1"/>
                      <a:pt x="12" y="1"/>
                      <a:pt x="12" y="1"/>
                    </a:cubicBezTo>
                    <a:cubicBezTo>
                      <a:pt x="11" y="1"/>
                      <a:pt x="11" y="1"/>
                      <a:pt x="11" y="1"/>
                    </a:cubicBezTo>
                    <a:cubicBezTo>
                      <a:pt x="10" y="1"/>
                      <a:pt x="10" y="2"/>
                      <a:pt x="10" y="2"/>
                    </a:cubicBezTo>
                    <a:cubicBezTo>
                      <a:pt x="9" y="1"/>
                      <a:pt x="9" y="1"/>
                      <a:pt x="9" y="1"/>
                    </a:cubicBezTo>
                    <a:cubicBezTo>
                      <a:pt x="9" y="1"/>
                      <a:pt x="9" y="0"/>
                      <a:pt x="8" y="0"/>
                    </a:cubicBezTo>
                    <a:cubicBezTo>
                      <a:pt x="8" y="0"/>
                      <a:pt x="8" y="1"/>
                      <a:pt x="8" y="1"/>
                    </a:cubicBezTo>
                    <a:cubicBezTo>
                      <a:pt x="7" y="1"/>
                      <a:pt x="7" y="1"/>
                      <a:pt x="6" y="1"/>
                    </a:cubicBezTo>
                    <a:cubicBezTo>
                      <a:pt x="6" y="1"/>
                      <a:pt x="6" y="1"/>
                      <a:pt x="5" y="1"/>
                    </a:cubicBezTo>
                    <a:cubicBezTo>
                      <a:pt x="4" y="1"/>
                      <a:pt x="4" y="1"/>
                      <a:pt x="3" y="1"/>
                    </a:cubicBezTo>
                    <a:cubicBezTo>
                      <a:pt x="3" y="1"/>
                      <a:pt x="3" y="1"/>
                      <a:pt x="3" y="2"/>
                    </a:cubicBezTo>
                    <a:cubicBezTo>
                      <a:pt x="3" y="2"/>
                      <a:pt x="3" y="2"/>
                      <a:pt x="3" y="2"/>
                    </a:cubicBezTo>
                    <a:cubicBezTo>
                      <a:pt x="3" y="3"/>
                      <a:pt x="3" y="3"/>
                      <a:pt x="3" y="4"/>
                    </a:cubicBezTo>
                    <a:cubicBezTo>
                      <a:pt x="3" y="4"/>
                      <a:pt x="3" y="5"/>
                      <a:pt x="3" y="6"/>
                    </a:cubicBezTo>
                    <a:cubicBezTo>
                      <a:pt x="3" y="12"/>
                      <a:pt x="3" y="12"/>
                      <a:pt x="3" y="12"/>
                    </a:cubicBezTo>
                    <a:cubicBezTo>
                      <a:pt x="1" y="12"/>
                      <a:pt x="1" y="12"/>
                      <a:pt x="1" y="12"/>
                    </a:cubicBezTo>
                    <a:cubicBezTo>
                      <a:pt x="0" y="20"/>
                      <a:pt x="0" y="20"/>
                      <a:pt x="0" y="20"/>
                    </a:cubicBezTo>
                    <a:cubicBezTo>
                      <a:pt x="1" y="20"/>
                      <a:pt x="1" y="20"/>
                      <a:pt x="1" y="20"/>
                    </a:cubicBezTo>
                    <a:cubicBezTo>
                      <a:pt x="1" y="21"/>
                      <a:pt x="1" y="21"/>
                      <a:pt x="1" y="22"/>
                    </a:cubicBezTo>
                    <a:cubicBezTo>
                      <a:pt x="1" y="22"/>
                      <a:pt x="2" y="22"/>
                      <a:pt x="2" y="23"/>
                    </a:cubicBezTo>
                    <a:cubicBezTo>
                      <a:pt x="2" y="23"/>
                      <a:pt x="2" y="24"/>
                      <a:pt x="2" y="24"/>
                    </a:cubicBezTo>
                    <a:cubicBezTo>
                      <a:pt x="1" y="24"/>
                      <a:pt x="1" y="24"/>
                      <a:pt x="1" y="25"/>
                    </a:cubicBezTo>
                    <a:cubicBezTo>
                      <a:pt x="1" y="25"/>
                      <a:pt x="1" y="25"/>
                      <a:pt x="1" y="25"/>
                    </a:cubicBezTo>
                    <a:cubicBezTo>
                      <a:pt x="1" y="26"/>
                      <a:pt x="2" y="26"/>
                      <a:pt x="3" y="26"/>
                    </a:cubicBezTo>
                    <a:cubicBezTo>
                      <a:pt x="3" y="26"/>
                      <a:pt x="3" y="26"/>
                      <a:pt x="4" y="26"/>
                    </a:cubicBezTo>
                    <a:cubicBezTo>
                      <a:pt x="4" y="25"/>
                      <a:pt x="4" y="25"/>
                      <a:pt x="5" y="24"/>
                    </a:cubicBezTo>
                    <a:cubicBezTo>
                      <a:pt x="5" y="24"/>
                      <a:pt x="6" y="24"/>
                      <a:pt x="6" y="24"/>
                    </a:cubicBezTo>
                    <a:cubicBezTo>
                      <a:pt x="6" y="23"/>
                      <a:pt x="6" y="23"/>
                      <a:pt x="7" y="22"/>
                    </a:cubicBezTo>
                    <a:cubicBezTo>
                      <a:pt x="7" y="22"/>
                      <a:pt x="7" y="22"/>
                      <a:pt x="7" y="21"/>
                    </a:cubicBezTo>
                    <a:cubicBezTo>
                      <a:pt x="8" y="21"/>
                      <a:pt x="8" y="21"/>
                      <a:pt x="8" y="22"/>
                    </a:cubicBezTo>
                    <a:cubicBezTo>
                      <a:pt x="9" y="22"/>
                      <a:pt x="9" y="22"/>
                      <a:pt x="10" y="22"/>
                    </a:cubicBezTo>
                    <a:cubicBezTo>
                      <a:pt x="10" y="23"/>
                      <a:pt x="10" y="23"/>
                      <a:pt x="11" y="23"/>
                    </a:cubicBezTo>
                    <a:cubicBezTo>
                      <a:pt x="11" y="23"/>
                      <a:pt x="12" y="23"/>
                      <a:pt x="12" y="23"/>
                    </a:cubicBezTo>
                    <a:cubicBezTo>
                      <a:pt x="13" y="23"/>
                      <a:pt x="13" y="23"/>
                      <a:pt x="14" y="22"/>
                    </a:cubicBezTo>
                    <a:cubicBezTo>
                      <a:pt x="14" y="22"/>
                      <a:pt x="14" y="22"/>
                      <a:pt x="14" y="21"/>
                    </a:cubicBezTo>
                    <a:cubicBezTo>
                      <a:pt x="14" y="21"/>
                      <a:pt x="14" y="21"/>
                      <a:pt x="14" y="20"/>
                    </a:cubicBezTo>
                    <a:cubicBezTo>
                      <a:pt x="14" y="20"/>
                      <a:pt x="15" y="20"/>
                      <a:pt x="15" y="19"/>
                    </a:cubicBezTo>
                    <a:cubicBezTo>
                      <a:pt x="16" y="19"/>
                      <a:pt x="16" y="18"/>
                      <a:pt x="16" y="18"/>
                    </a:cubicBezTo>
                    <a:cubicBezTo>
                      <a:pt x="17" y="18"/>
                      <a:pt x="17" y="18"/>
                      <a:pt x="18" y="18"/>
                    </a:cubicBezTo>
                    <a:cubicBezTo>
                      <a:pt x="18" y="17"/>
                      <a:pt x="19" y="17"/>
                      <a:pt x="19" y="16"/>
                    </a:cubicBezTo>
                    <a:cubicBezTo>
                      <a:pt x="20" y="16"/>
                      <a:pt x="21" y="16"/>
                      <a:pt x="21" y="15"/>
                    </a:cubicBezTo>
                    <a:cubicBezTo>
                      <a:pt x="22" y="15"/>
                      <a:pt x="22" y="14"/>
                      <a:pt x="23" y="14"/>
                    </a:cubicBezTo>
                    <a:cubicBezTo>
                      <a:pt x="23" y="14"/>
                      <a:pt x="23" y="14"/>
                      <a:pt x="23" y="13"/>
                    </a:cubicBezTo>
                    <a:cubicBezTo>
                      <a:pt x="23" y="13"/>
                      <a:pt x="23" y="13"/>
                      <a:pt x="23" y="1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Freeform 359"/>
              <p:cNvSpPr>
                <a:spLocks/>
              </p:cNvSpPr>
              <p:nvPr/>
            </p:nvSpPr>
            <p:spPr bwMode="auto">
              <a:xfrm>
                <a:off x="5186364" y="2524126"/>
                <a:ext cx="184150" cy="173038"/>
              </a:xfrm>
              <a:custGeom>
                <a:avLst/>
                <a:gdLst>
                  <a:gd name="T0" fmla="*/ 16 w 17"/>
                  <a:gd name="T1" fmla="*/ 16 h 16"/>
                  <a:gd name="T2" fmla="*/ 17 w 17"/>
                  <a:gd name="T3" fmla="*/ 15 h 16"/>
                  <a:gd name="T4" fmla="*/ 17 w 17"/>
                  <a:gd name="T5" fmla="*/ 15 h 16"/>
                  <a:gd name="T6" fmla="*/ 16 w 17"/>
                  <a:gd name="T7" fmla="*/ 15 h 16"/>
                  <a:gd name="T8" fmla="*/ 16 w 17"/>
                  <a:gd name="T9" fmla="*/ 14 h 16"/>
                  <a:gd name="T10" fmla="*/ 15 w 17"/>
                  <a:gd name="T11" fmla="*/ 13 h 16"/>
                  <a:gd name="T12" fmla="*/ 15 w 17"/>
                  <a:gd name="T13" fmla="*/ 12 h 16"/>
                  <a:gd name="T14" fmla="*/ 14 w 17"/>
                  <a:gd name="T15" fmla="*/ 12 h 16"/>
                  <a:gd name="T16" fmla="*/ 12 w 17"/>
                  <a:gd name="T17" fmla="*/ 11 h 16"/>
                  <a:gd name="T18" fmla="*/ 12 w 17"/>
                  <a:gd name="T19" fmla="*/ 10 h 16"/>
                  <a:gd name="T20" fmla="*/ 11 w 17"/>
                  <a:gd name="T21" fmla="*/ 9 h 16"/>
                  <a:gd name="T22" fmla="*/ 10 w 17"/>
                  <a:gd name="T23" fmla="*/ 9 h 16"/>
                  <a:gd name="T24" fmla="*/ 9 w 17"/>
                  <a:gd name="T25" fmla="*/ 8 h 16"/>
                  <a:gd name="T26" fmla="*/ 8 w 17"/>
                  <a:gd name="T27" fmla="*/ 7 h 16"/>
                  <a:gd name="T28" fmla="*/ 8 w 17"/>
                  <a:gd name="T29" fmla="*/ 7 h 16"/>
                  <a:gd name="T30" fmla="*/ 7 w 17"/>
                  <a:gd name="T31" fmla="*/ 6 h 16"/>
                  <a:gd name="T32" fmla="*/ 7 w 17"/>
                  <a:gd name="T33" fmla="*/ 5 h 16"/>
                  <a:gd name="T34" fmla="*/ 6 w 17"/>
                  <a:gd name="T35" fmla="*/ 3 h 16"/>
                  <a:gd name="T36" fmla="*/ 6 w 17"/>
                  <a:gd name="T37" fmla="*/ 1 h 16"/>
                  <a:gd name="T38" fmla="*/ 6 w 17"/>
                  <a:gd name="T39" fmla="*/ 0 h 16"/>
                  <a:gd name="T40" fmla="*/ 5 w 17"/>
                  <a:gd name="T41" fmla="*/ 0 h 16"/>
                  <a:gd name="T42" fmla="*/ 5 w 17"/>
                  <a:gd name="T43" fmla="*/ 0 h 16"/>
                  <a:gd name="T44" fmla="*/ 5 w 17"/>
                  <a:gd name="T45" fmla="*/ 1 h 16"/>
                  <a:gd name="T46" fmla="*/ 4 w 17"/>
                  <a:gd name="T47" fmla="*/ 2 h 16"/>
                  <a:gd name="T48" fmla="*/ 3 w 17"/>
                  <a:gd name="T49" fmla="*/ 2 h 16"/>
                  <a:gd name="T50" fmla="*/ 2 w 17"/>
                  <a:gd name="T51" fmla="*/ 2 h 16"/>
                  <a:gd name="T52" fmla="*/ 2 w 17"/>
                  <a:gd name="T53" fmla="*/ 3 h 16"/>
                  <a:gd name="T54" fmla="*/ 1 w 17"/>
                  <a:gd name="T55" fmla="*/ 3 h 16"/>
                  <a:gd name="T56" fmla="*/ 1 w 17"/>
                  <a:gd name="T57" fmla="*/ 4 h 16"/>
                  <a:gd name="T58" fmla="*/ 1 w 17"/>
                  <a:gd name="T59" fmla="*/ 4 h 16"/>
                  <a:gd name="T60" fmla="*/ 1 w 17"/>
                  <a:gd name="T61" fmla="*/ 5 h 16"/>
                  <a:gd name="T62" fmla="*/ 1 w 17"/>
                  <a:gd name="T63" fmla="*/ 6 h 16"/>
                  <a:gd name="T64" fmla="*/ 0 w 17"/>
                  <a:gd name="T65" fmla="*/ 8 h 16"/>
                  <a:gd name="T66" fmla="*/ 0 w 17"/>
                  <a:gd name="T67" fmla="*/ 9 h 16"/>
                  <a:gd name="T68" fmla="*/ 0 w 17"/>
                  <a:gd name="T69" fmla="*/ 10 h 16"/>
                  <a:gd name="T70" fmla="*/ 0 w 17"/>
                  <a:gd name="T71" fmla="*/ 11 h 16"/>
                  <a:gd name="T72" fmla="*/ 0 w 17"/>
                  <a:gd name="T73" fmla="*/ 12 h 16"/>
                  <a:gd name="T74" fmla="*/ 0 w 17"/>
                  <a:gd name="T75" fmla="*/ 12 h 16"/>
                  <a:gd name="T76" fmla="*/ 0 w 17"/>
                  <a:gd name="T77" fmla="*/ 13 h 16"/>
                  <a:gd name="T78" fmla="*/ 1 w 17"/>
                  <a:gd name="T79" fmla="*/ 12 h 16"/>
                  <a:gd name="T80" fmla="*/ 2 w 17"/>
                  <a:gd name="T81" fmla="*/ 12 h 16"/>
                  <a:gd name="T82" fmla="*/ 3 w 17"/>
                  <a:gd name="T83" fmla="*/ 13 h 16"/>
                  <a:gd name="T84" fmla="*/ 3 w 17"/>
                  <a:gd name="T85" fmla="*/ 12 h 16"/>
                  <a:gd name="T86" fmla="*/ 3 w 17"/>
                  <a:gd name="T87" fmla="*/ 11 h 16"/>
                  <a:gd name="T88" fmla="*/ 4 w 17"/>
                  <a:gd name="T89" fmla="*/ 10 h 16"/>
                  <a:gd name="T90" fmla="*/ 5 w 17"/>
                  <a:gd name="T91" fmla="*/ 11 h 16"/>
                  <a:gd name="T92" fmla="*/ 5 w 17"/>
                  <a:gd name="T93" fmla="*/ 11 h 16"/>
                  <a:gd name="T94" fmla="*/ 6 w 17"/>
                  <a:gd name="T95" fmla="*/ 11 h 16"/>
                  <a:gd name="T96" fmla="*/ 7 w 17"/>
                  <a:gd name="T97" fmla="*/ 11 h 16"/>
                  <a:gd name="T98" fmla="*/ 8 w 17"/>
                  <a:gd name="T99" fmla="*/ 10 h 16"/>
                  <a:gd name="T100" fmla="*/ 9 w 17"/>
                  <a:gd name="T101" fmla="*/ 11 h 16"/>
                  <a:gd name="T102" fmla="*/ 9 w 17"/>
                  <a:gd name="T103" fmla="*/ 11 h 16"/>
                  <a:gd name="T104" fmla="*/ 11 w 17"/>
                  <a:gd name="T105" fmla="*/ 12 h 16"/>
                  <a:gd name="T106" fmla="*/ 12 w 17"/>
                  <a:gd name="T107" fmla="*/ 12 h 16"/>
                  <a:gd name="T108" fmla="*/ 13 w 17"/>
                  <a:gd name="T109" fmla="*/ 13 h 16"/>
                  <a:gd name="T110" fmla="*/ 13 w 17"/>
                  <a:gd name="T111" fmla="*/ 14 h 16"/>
                  <a:gd name="T112" fmla="*/ 14 w 17"/>
                  <a:gd name="T113" fmla="*/ 15 h 16"/>
                  <a:gd name="T114" fmla="*/ 15 w 17"/>
                  <a:gd name="T115" fmla="*/ 16 h 16"/>
                  <a:gd name="T116" fmla="*/ 15 w 17"/>
                  <a:gd name="T117" fmla="*/ 16 h 16"/>
                  <a:gd name="T118" fmla="*/ 16 w 17"/>
                  <a:gd name="T1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 h="16">
                    <a:moveTo>
                      <a:pt x="16" y="16"/>
                    </a:moveTo>
                    <a:cubicBezTo>
                      <a:pt x="16" y="16"/>
                      <a:pt x="16" y="16"/>
                      <a:pt x="17" y="15"/>
                    </a:cubicBezTo>
                    <a:cubicBezTo>
                      <a:pt x="17" y="15"/>
                      <a:pt x="17" y="15"/>
                      <a:pt x="17" y="15"/>
                    </a:cubicBezTo>
                    <a:cubicBezTo>
                      <a:pt x="17" y="15"/>
                      <a:pt x="17" y="15"/>
                      <a:pt x="16" y="15"/>
                    </a:cubicBezTo>
                    <a:cubicBezTo>
                      <a:pt x="16" y="15"/>
                      <a:pt x="16" y="14"/>
                      <a:pt x="16" y="14"/>
                    </a:cubicBezTo>
                    <a:cubicBezTo>
                      <a:pt x="16" y="14"/>
                      <a:pt x="15" y="13"/>
                      <a:pt x="15" y="13"/>
                    </a:cubicBezTo>
                    <a:cubicBezTo>
                      <a:pt x="15" y="13"/>
                      <a:pt x="15" y="12"/>
                      <a:pt x="15" y="12"/>
                    </a:cubicBezTo>
                    <a:cubicBezTo>
                      <a:pt x="14" y="12"/>
                      <a:pt x="14" y="12"/>
                      <a:pt x="14" y="12"/>
                    </a:cubicBezTo>
                    <a:cubicBezTo>
                      <a:pt x="13" y="11"/>
                      <a:pt x="13" y="12"/>
                      <a:pt x="12" y="11"/>
                    </a:cubicBezTo>
                    <a:cubicBezTo>
                      <a:pt x="12" y="11"/>
                      <a:pt x="12" y="10"/>
                      <a:pt x="12" y="10"/>
                    </a:cubicBezTo>
                    <a:cubicBezTo>
                      <a:pt x="12" y="10"/>
                      <a:pt x="11" y="10"/>
                      <a:pt x="11" y="9"/>
                    </a:cubicBezTo>
                    <a:cubicBezTo>
                      <a:pt x="11" y="9"/>
                      <a:pt x="11" y="9"/>
                      <a:pt x="10" y="9"/>
                    </a:cubicBezTo>
                    <a:cubicBezTo>
                      <a:pt x="10" y="8"/>
                      <a:pt x="10" y="8"/>
                      <a:pt x="9" y="8"/>
                    </a:cubicBezTo>
                    <a:cubicBezTo>
                      <a:pt x="9" y="8"/>
                      <a:pt x="9" y="7"/>
                      <a:pt x="8" y="7"/>
                    </a:cubicBezTo>
                    <a:cubicBezTo>
                      <a:pt x="8" y="7"/>
                      <a:pt x="8" y="7"/>
                      <a:pt x="8" y="7"/>
                    </a:cubicBezTo>
                    <a:cubicBezTo>
                      <a:pt x="8" y="7"/>
                      <a:pt x="7" y="7"/>
                      <a:pt x="7" y="6"/>
                    </a:cubicBezTo>
                    <a:cubicBezTo>
                      <a:pt x="7" y="6"/>
                      <a:pt x="7" y="6"/>
                      <a:pt x="7" y="5"/>
                    </a:cubicBezTo>
                    <a:cubicBezTo>
                      <a:pt x="7" y="4"/>
                      <a:pt x="7" y="4"/>
                      <a:pt x="6" y="3"/>
                    </a:cubicBezTo>
                    <a:cubicBezTo>
                      <a:pt x="6" y="2"/>
                      <a:pt x="6" y="2"/>
                      <a:pt x="6" y="1"/>
                    </a:cubicBezTo>
                    <a:cubicBezTo>
                      <a:pt x="6" y="1"/>
                      <a:pt x="6" y="0"/>
                      <a:pt x="6" y="0"/>
                    </a:cubicBezTo>
                    <a:cubicBezTo>
                      <a:pt x="5" y="0"/>
                      <a:pt x="5" y="0"/>
                      <a:pt x="5" y="0"/>
                    </a:cubicBezTo>
                    <a:cubicBezTo>
                      <a:pt x="5" y="0"/>
                      <a:pt x="5" y="0"/>
                      <a:pt x="5" y="0"/>
                    </a:cubicBezTo>
                    <a:cubicBezTo>
                      <a:pt x="5" y="1"/>
                      <a:pt x="5" y="1"/>
                      <a:pt x="5" y="1"/>
                    </a:cubicBezTo>
                    <a:cubicBezTo>
                      <a:pt x="4" y="1"/>
                      <a:pt x="4" y="1"/>
                      <a:pt x="4" y="2"/>
                    </a:cubicBezTo>
                    <a:cubicBezTo>
                      <a:pt x="3" y="2"/>
                      <a:pt x="3" y="2"/>
                      <a:pt x="3" y="2"/>
                    </a:cubicBezTo>
                    <a:cubicBezTo>
                      <a:pt x="3" y="2"/>
                      <a:pt x="3" y="2"/>
                      <a:pt x="2" y="2"/>
                    </a:cubicBezTo>
                    <a:cubicBezTo>
                      <a:pt x="2" y="2"/>
                      <a:pt x="2" y="3"/>
                      <a:pt x="2" y="3"/>
                    </a:cubicBezTo>
                    <a:cubicBezTo>
                      <a:pt x="2" y="3"/>
                      <a:pt x="1" y="3"/>
                      <a:pt x="1" y="3"/>
                    </a:cubicBezTo>
                    <a:cubicBezTo>
                      <a:pt x="1" y="3"/>
                      <a:pt x="1" y="3"/>
                      <a:pt x="1" y="4"/>
                    </a:cubicBezTo>
                    <a:cubicBezTo>
                      <a:pt x="1" y="4"/>
                      <a:pt x="1" y="4"/>
                      <a:pt x="1" y="4"/>
                    </a:cubicBezTo>
                    <a:cubicBezTo>
                      <a:pt x="0" y="4"/>
                      <a:pt x="1" y="5"/>
                      <a:pt x="1" y="5"/>
                    </a:cubicBezTo>
                    <a:cubicBezTo>
                      <a:pt x="1" y="6"/>
                      <a:pt x="1" y="6"/>
                      <a:pt x="1" y="6"/>
                    </a:cubicBezTo>
                    <a:cubicBezTo>
                      <a:pt x="0" y="7"/>
                      <a:pt x="0" y="7"/>
                      <a:pt x="0" y="8"/>
                    </a:cubicBezTo>
                    <a:cubicBezTo>
                      <a:pt x="0" y="8"/>
                      <a:pt x="0" y="9"/>
                      <a:pt x="0" y="9"/>
                    </a:cubicBezTo>
                    <a:cubicBezTo>
                      <a:pt x="0" y="9"/>
                      <a:pt x="0" y="9"/>
                      <a:pt x="0" y="10"/>
                    </a:cubicBezTo>
                    <a:cubicBezTo>
                      <a:pt x="0" y="10"/>
                      <a:pt x="0" y="10"/>
                      <a:pt x="0" y="11"/>
                    </a:cubicBezTo>
                    <a:cubicBezTo>
                      <a:pt x="0" y="11"/>
                      <a:pt x="0" y="11"/>
                      <a:pt x="0" y="12"/>
                    </a:cubicBezTo>
                    <a:cubicBezTo>
                      <a:pt x="0" y="12"/>
                      <a:pt x="0" y="12"/>
                      <a:pt x="0" y="12"/>
                    </a:cubicBezTo>
                    <a:cubicBezTo>
                      <a:pt x="0" y="13"/>
                      <a:pt x="0" y="13"/>
                      <a:pt x="0" y="13"/>
                    </a:cubicBezTo>
                    <a:cubicBezTo>
                      <a:pt x="0" y="13"/>
                      <a:pt x="0" y="12"/>
                      <a:pt x="1" y="12"/>
                    </a:cubicBezTo>
                    <a:cubicBezTo>
                      <a:pt x="1" y="12"/>
                      <a:pt x="2" y="12"/>
                      <a:pt x="2" y="12"/>
                    </a:cubicBezTo>
                    <a:cubicBezTo>
                      <a:pt x="2" y="12"/>
                      <a:pt x="2" y="13"/>
                      <a:pt x="3" y="13"/>
                    </a:cubicBezTo>
                    <a:cubicBezTo>
                      <a:pt x="3" y="13"/>
                      <a:pt x="3" y="12"/>
                      <a:pt x="3" y="12"/>
                    </a:cubicBezTo>
                    <a:cubicBezTo>
                      <a:pt x="3" y="12"/>
                      <a:pt x="3" y="11"/>
                      <a:pt x="3" y="11"/>
                    </a:cubicBezTo>
                    <a:cubicBezTo>
                      <a:pt x="3" y="10"/>
                      <a:pt x="4" y="10"/>
                      <a:pt x="4" y="10"/>
                    </a:cubicBezTo>
                    <a:cubicBezTo>
                      <a:pt x="4" y="10"/>
                      <a:pt x="4" y="10"/>
                      <a:pt x="5" y="11"/>
                    </a:cubicBezTo>
                    <a:cubicBezTo>
                      <a:pt x="5" y="11"/>
                      <a:pt x="5" y="11"/>
                      <a:pt x="5" y="11"/>
                    </a:cubicBezTo>
                    <a:cubicBezTo>
                      <a:pt x="6" y="12"/>
                      <a:pt x="6" y="11"/>
                      <a:pt x="6" y="11"/>
                    </a:cubicBezTo>
                    <a:cubicBezTo>
                      <a:pt x="7" y="11"/>
                      <a:pt x="7" y="11"/>
                      <a:pt x="7" y="11"/>
                    </a:cubicBezTo>
                    <a:cubicBezTo>
                      <a:pt x="7" y="11"/>
                      <a:pt x="8" y="10"/>
                      <a:pt x="8" y="10"/>
                    </a:cubicBezTo>
                    <a:cubicBezTo>
                      <a:pt x="8" y="10"/>
                      <a:pt x="8" y="11"/>
                      <a:pt x="9" y="11"/>
                    </a:cubicBezTo>
                    <a:cubicBezTo>
                      <a:pt x="9" y="11"/>
                      <a:pt x="9" y="11"/>
                      <a:pt x="9" y="11"/>
                    </a:cubicBezTo>
                    <a:cubicBezTo>
                      <a:pt x="10" y="11"/>
                      <a:pt x="10" y="11"/>
                      <a:pt x="11" y="12"/>
                    </a:cubicBezTo>
                    <a:cubicBezTo>
                      <a:pt x="11" y="12"/>
                      <a:pt x="11" y="12"/>
                      <a:pt x="12" y="12"/>
                    </a:cubicBezTo>
                    <a:cubicBezTo>
                      <a:pt x="12" y="13"/>
                      <a:pt x="12" y="13"/>
                      <a:pt x="13" y="13"/>
                    </a:cubicBezTo>
                    <a:cubicBezTo>
                      <a:pt x="13" y="14"/>
                      <a:pt x="13" y="14"/>
                      <a:pt x="13" y="14"/>
                    </a:cubicBezTo>
                    <a:cubicBezTo>
                      <a:pt x="14" y="15"/>
                      <a:pt x="14" y="15"/>
                      <a:pt x="14" y="15"/>
                    </a:cubicBezTo>
                    <a:cubicBezTo>
                      <a:pt x="14" y="16"/>
                      <a:pt x="14" y="16"/>
                      <a:pt x="15" y="16"/>
                    </a:cubicBezTo>
                    <a:cubicBezTo>
                      <a:pt x="15" y="16"/>
                      <a:pt x="15" y="16"/>
                      <a:pt x="15" y="16"/>
                    </a:cubicBezTo>
                    <a:cubicBezTo>
                      <a:pt x="15" y="16"/>
                      <a:pt x="16" y="16"/>
                      <a:pt x="16" y="1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360"/>
              <p:cNvSpPr>
                <a:spLocks/>
              </p:cNvSpPr>
              <p:nvPr/>
            </p:nvSpPr>
            <p:spPr bwMode="auto">
              <a:xfrm>
                <a:off x="4421189" y="2957514"/>
                <a:ext cx="20638" cy="20638"/>
              </a:xfrm>
              <a:custGeom>
                <a:avLst/>
                <a:gdLst>
                  <a:gd name="T0" fmla="*/ 1 w 2"/>
                  <a:gd name="T1" fmla="*/ 0 h 2"/>
                  <a:gd name="T2" fmla="*/ 0 w 2"/>
                  <a:gd name="T3" fmla="*/ 1 h 2"/>
                  <a:gd name="T4" fmla="*/ 0 w 2"/>
                  <a:gd name="T5" fmla="*/ 2 h 2"/>
                  <a:gd name="T6" fmla="*/ 1 w 2"/>
                  <a:gd name="T7" fmla="*/ 2 h 2"/>
                  <a:gd name="T8" fmla="*/ 2 w 2"/>
                  <a:gd name="T9" fmla="*/ 1 h 2"/>
                  <a:gd name="T10" fmla="*/ 1 w 2"/>
                  <a:gd name="T11" fmla="*/ 0 h 2"/>
                  <a:gd name="T12" fmla="*/ 1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0"/>
                    </a:moveTo>
                    <a:cubicBezTo>
                      <a:pt x="0" y="1"/>
                      <a:pt x="0" y="1"/>
                      <a:pt x="0" y="1"/>
                    </a:cubicBezTo>
                    <a:cubicBezTo>
                      <a:pt x="0" y="1"/>
                      <a:pt x="0" y="2"/>
                      <a:pt x="0" y="2"/>
                    </a:cubicBezTo>
                    <a:cubicBezTo>
                      <a:pt x="0" y="2"/>
                      <a:pt x="1" y="2"/>
                      <a:pt x="1" y="2"/>
                    </a:cubicBezTo>
                    <a:cubicBezTo>
                      <a:pt x="1" y="2"/>
                      <a:pt x="1" y="2"/>
                      <a:pt x="2" y="1"/>
                    </a:cubicBezTo>
                    <a:cubicBezTo>
                      <a:pt x="2" y="1"/>
                      <a:pt x="2" y="1"/>
                      <a:pt x="1"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361"/>
              <p:cNvSpPr>
                <a:spLocks/>
              </p:cNvSpPr>
              <p:nvPr/>
            </p:nvSpPr>
            <p:spPr bwMode="auto">
              <a:xfrm>
                <a:off x="3546476" y="2600326"/>
                <a:ext cx="20638" cy="22225"/>
              </a:xfrm>
              <a:custGeom>
                <a:avLst/>
                <a:gdLst>
                  <a:gd name="T0" fmla="*/ 2 w 2"/>
                  <a:gd name="T1" fmla="*/ 0 h 2"/>
                  <a:gd name="T2" fmla="*/ 1 w 2"/>
                  <a:gd name="T3" fmla="*/ 1 h 2"/>
                  <a:gd name="T4" fmla="*/ 0 w 2"/>
                  <a:gd name="T5" fmla="*/ 1 h 2"/>
                  <a:gd name="T6" fmla="*/ 1 w 2"/>
                  <a:gd name="T7" fmla="*/ 1 h 2"/>
                  <a:gd name="T8" fmla="*/ 1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0"/>
                      <a:pt x="1" y="0"/>
                      <a:pt x="1" y="1"/>
                    </a:cubicBezTo>
                    <a:cubicBezTo>
                      <a:pt x="1" y="1"/>
                      <a:pt x="0" y="1"/>
                      <a:pt x="0" y="1"/>
                    </a:cubicBezTo>
                    <a:cubicBezTo>
                      <a:pt x="0" y="1"/>
                      <a:pt x="1" y="1"/>
                      <a:pt x="1" y="1"/>
                    </a:cubicBezTo>
                    <a:cubicBezTo>
                      <a:pt x="1" y="2"/>
                      <a:pt x="0" y="2"/>
                      <a:pt x="1" y="2"/>
                    </a:cubicBezTo>
                    <a:cubicBezTo>
                      <a:pt x="1" y="2"/>
                      <a:pt x="1" y="2"/>
                      <a:pt x="1" y="2"/>
                    </a:cubicBezTo>
                    <a:cubicBezTo>
                      <a:pt x="2" y="2"/>
                      <a:pt x="2" y="2"/>
                      <a:pt x="2" y="1"/>
                    </a:cubicBezTo>
                    <a:cubicBezTo>
                      <a:pt x="2" y="1"/>
                      <a:pt x="2" y="1"/>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362"/>
              <p:cNvSpPr>
                <a:spLocks/>
              </p:cNvSpPr>
              <p:nvPr/>
            </p:nvSpPr>
            <p:spPr bwMode="auto">
              <a:xfrm>
                <a:off x="3546476" y="2568576"/>
                <a:ext cx="11113" cy="9525"/>
              </a:xfrm>
              <a:custGeom>
                <a:avLst/>
                <a:gdLst>
                  <a:gd name="T0" fmla="*/ 1 w 1"/>
                  <a:gd name="T1" fmla="*/ 1 h 1"/>
                  <a:gd name="T2" fmla="*/ 0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0" y="0"/>
                    </a:cubicBezTo>
                    <a:cubicBezTo>
                      <a:pt x="0" y="0"/>
                      <a:pt x="0" y="0"/>
                      <a:pt x="0" y="0"/>
                    </a:cubicBezTo>
                    <a:cubicBezTo>
                      <a:pt x="0" y="0"/>
                      <a:pt x="0" y="1"/>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Oval 363"/>
              <p:cNvSpPr>
                <a:spLocks noChangeArrowheads="1"/>
              </p:cNvSpPr>
              <p:nvPr/>
            </p:nvSpPr>
            <p:spPr bwMode="auto">
              <a:xfrm>
                <a:off x="4225926" y="3184526"/>
                <a:ext cx="22225" cy="9525"/>
              </a:xfrm>
              <a:prstGeom prst="ellipse">
                <a:avLst/>
              </a:pr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364"/>
              <p:cNvSpPr>
                <a:spLocks/>
              </p:cNvSpPr>
              <p:nvPr/>
            </p:nvSpPr>
            <p:spPr bwMode="auto">
              <a:xfrm>
                <a:off x="5348289" y="3465514"/>
                <a:ext cx="215900" cy="420688"/>
              </a:xfrm>
              <a:custGeom>
                <a:avLst/>
                <a:gdLst>
                  <a:gd name="T0" fmla="*/ 19 w 20"/>
                  <a:gd name="T1" fmla="*/ 7 h 39"/>
                  <a:gd name="T2" fmla="*/ 19 w 20"/>
                  <a:gd name="T3" fmla="*/ 3 h 39"/>
                  <a:gd name="T4" fmla="*/ 18 w 20"/>
                  <a:gd name="T5" fmla="*/ 0 h 39"/>
                  <a:gd name="T6" fmla="*/ 16 w 20"/>
                  <a:gd name="T7" fmla="*/ 0 h 39"/>
                  <a:gd name="T8" fmla="*/ 16 w 20"/>
                  <a:gd name="T9" fmla="*/ 2 h 39"/>
                  <a:gd name="T10" fmla="*/ 15 w 20"/>
                  <a:gd name="T11" fmla="*/ 4 h 39"/>
                  <a:gd name="T12" fmla="*/ 13 w 20"/>
                  <a:gd name="T13" fmla="*/ 5 h 39"/>
                  <a:gd name="T14" fmla="*/ 13 w 20"/>
                  <a:gd name="T15" fmla="*/ 7 h 39"/>
                  <a:gd name="T16" fmla="*/ 11 w 20"/>
                  <a:gd name="T17" fmla="*/ 7 h 39"/>
                  <a:gd name="T18" fmla="*/ 10 w 20"/>
                  <a:gd name="T19" fmla="*/ 8 h 39"/>
                  <a:gd name="T20" fmla="*/ 8 w 20"/>
                  <a:gd name="T21" fmla="*/ 10 h 39"/>
                  <a:gd name="T22" fmla="*/ 6 w 20"/>
                  <a:gd name="T23" fmla="*/ 11 h 39"/>
                  <a:gd name="T24" fmla="*/ 5 w 20"/>
                  <a:gd name="T25" fmla="*/ 12 h 39"/>
                  <a:gd name="T26" fmla="*/ 4 w 20"/>
                  <a:gd name="T27" fmla="*/ 13 h 39"/>
                  <a:gd name="T28" fmla="*/ 2 w 20"/>
                  <a:gd name="T29" fmla="*/ 16 h 39"/>
                  <a:gd name="T30" fmla="*/ 3 w 20"/>
                  <a:gd name="T31" fmla="*/ 19 h 39"/>
                  <a:gd name="T32" fmla="*/ 4 w 20"/>
                  <a:gd name="T33" fmla="*/ 21 h 39"/>
                  <a:gd name="T34" fmla="*/ 3 w 20"/>
                  <a:gd name="T35" fmla="*/ 24 h 39"/>
                  <a:gd name="T36" fmla="*/ 1 w 20"/>
                  <a:gd name="T37" fmla="*/ 26 h 39"/>
                  <a:gd name="T38" fmla="*/ 0 w 20"/>
                  <a:gd name="T39" fmla="*/ 30 h 39"/>
                  <a:gd name="T40" fmla="*/ 1 w 20"/>
                  <a:gd name="T41" fmla="*/ 33 h 39"/>
                  <a:gd name="T42" fmla="*/ 1 w 20"/>
                  <a:gd name="T43" fmla="*/ 35 h 39"/>
                  <a:gd name="T44" fmla="*/ 3 w 20"/>
                  <a:gd name="T45" fmla="*/ 38 h 39"/>
                  <a:gd name="T46" fmla="*/ 5 w 20"/>
                  <a:gd name="T47" fmla="*/ 39 h 39"/>
                  <a:gd name="T48" fmla="*/ 9 w 20"/>
                  <a:gd name="T49" fmla="*/ 37 h 39"/>
                  <a:gd name="T50" fmla="*/ 10 w 20"/>
                  <a:gd name="T51" fmla="*/ 34 h 39"/>
                  <a:gd name="T52" fmla="*/ 12 w 20"/>
                  <a:gd name="T53" fmla="*/ 31 h 39"/>
                  <a:gd name="T54" fmla="*/ 12 w 20"/>
                  <a:gd name="T55" fmla="*/ 28 h 39"/>
                  <a:gd name="T56" fmla="*/ 13 w 20"/>
                  <a:gd name="T57" fmla="*/ 25 h 39"/>
                  <a:gd name="T58" fmla="*/ 14 w 20"/>
                  <a:gd name="T59" fmla="*/ 23 h 39"/>
                  <a:gd name="T60" fmla="*/ 15 w 20"/>
                  <a:gd name="T61" fmla="*/ 20 h 39"/>
                  <a:gd name="T62" fmla="*/ 16 w 20"/>
                  <a:gd name="T63" fmla="*/ 18 h 39"/>
                  <a:gd name="T64" fmla="*/ 17 w 20"/>
                  <a:gd name="T65" fmla="*/ 15 h 39"/>
                  <a:gd name="T66" fmla="*/ 18 w 20"/>
                  <a:gd name="T67" fmla="*/ 12 h 39"/>
                  <a:gd name="T68" fmla="*/ 18 w 20"/>
                  <a:gd name="T69" fmla="*/ 11 h 39"/>
                  <a:gd name="T70" fmla="*/ 19 w 20"/>
                  <a:gd name="T71" fmla="*/ 1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9">
                    <a:moveTo>
                      <a:pt x="20" y="8"/>
                    </a:moveTo>
                    <a:cubicBezTo>
                      <a:pt x="20" y="7"/>
                      <a:pt x="19" y="7"/>
                      <a:pt x="19" y="7"/>
                    </a:cubicBezTo>
                    <a:cubicBezTo>
                      <a:pt x="19" y="6"/>
                      <a:pt x="19" y="5"/>
                      <a:pt x="19" y="4"/>
                    </a:cubicBezTo>
                    <a:cubicBezTo>
                      <a:pt x="19" y="4"/>
                      <a:pt x="19" y="4"/>
                      <a:pt x="19" y="3"/>
                    </a:cubicBezTo>
                    <a:cubicBezTo>
                      <a:pt x="19" y="2"/>
                      <a:pt x="19" y="2"/>
                      <a:pt x="18" y="2"/>
                    </a:cubicBezTo>
                    <a:cubicBezTo>
                      <a:pt x="18" y="1"/>
                      <a:pt x="18" y="0"/>
                      <a:pt x="18" y="0"/>
                    </a:cubicBezTo>
                    <a:cubicBezTo>
                      <a:pt x="17" y="0"/>
                      <a:pt x="17" y="0"/>
                      <a:pt x="17" y="0"/>
                    </a:cubicBezTo>
                    <a:cubicBezTo>
                      <a:pt x="16" y="0"/>
                      <a:pt x="16" y="0"/>
                      <a:pt x="16" y="0"/>
                    </a:cubicBezTo>
                    <a:cubicBezTo>
                      <a:pt x="16" y="1"/>
                      <a:pt x="15" y="1"/>
                      <a:pt x="16" y="1"/>
                    </a:cubicBezTo>
                    <a:cubicBezTo>
                      <a:pt x="16" y="2"/>
                      <a:pt x="16" y="2"/>
                      <a:pt x="16" y="2"/>
                    </a:cubicBezTo>
                    <a:cubicBezTo>
                      <a:pt x="16" y="2"/>
                      <a:pt x="16" y="3"/>
                      <a:pt x="16" y="3"/>
                    </a:cubicBezTo>
                    <a:cubicBezTo>
                      <a:pt x="15" y="3"/>
                      <a:pt x="15" y="4"/>
                      <a:pt x="15" y="4"/>
                    </a:cubicBezTo>
                    <a:cubicBezTo>
                      <a:pt x="14" y="4"/>
                      <a:pt x="14" y="4"/>
                      <a:pt x="14" y="4"/>
                    </a:cubicBezTo>
                    <a:cubicBezTo>
                      <a:pt x="13" y="4"/>
                      <a:pt x="14" y="5"/>
                      <a:pt x="13" y="5"/>
                    </a:cubicBezTo>
                    <a:cubicBezTo>
                      <a:pt x="13" y="6"/>
                      <a:pt x="13" y="6"/>
                      <a:pt x="13" y="6"/>
                    </a:cubicBezTo>
                    <a:cubicBezTo>
                      <a:pt x="13" y="7"/>
                      <a:pt x="13" y="7"/>
                      <a:pt x="13" y="7"/>
                    </a:cubicBezTo>
                    <a:cubicBezTo>
                      <a:pt x="12" y="7"/>
                      <a:pt x="12" y="7"/>
                      <a:pt x="12" y="7"/>
                    </a:cubicBezTo>
                    <a:cubicBezTo>
                      <a:pt x="12" y="7"/>
                      <a:pt x="12" y="7"/>
                      <a:pt x="11" y="7"/>
                    </a:cubicBezTo>
                    <a:cubicBezTo>
                      <a:pt x="11" y="7"/>
                      <a:pt x="11" y="8"/>
                      <a:pt x="11" y="8"/>
                    </a:cubicBezTo>
                    <a:cubicBezTo>
                      <a:pt x="10" y="8"/>
                      <a:pt x="10" y="8"/>
                      <a:pt x="10" y="8"/>
                    </a:cubicBezTo>
                    <a:cubicBezTo>
                      <a:pt x="10" y="8"/>
                      <a:pt x="10" y="9"/>
                      <a:pt x="10" y="9"/>
                    </a:cubicBezTo>
                    <a:cubicBezTo>
                      <a:pt x="10" y="10"/>
                      <a:pt x="9" y="10"/>
                      <a:pt x="8" y="10"/>
                    </a:cubicBezTo>
                    <a:cubicBezTo>
                      <a:pt x="8" y="10"/>
                      <a:pt x="8" y="10"/>
                      <a:pt x="7" y="10"/>
                    </a:cubicBezTo>
                    <a:cubicBezTo>
                      <a:pt x="7" y="10"/>
                      <a:pt x="7" y="11"/>
                      <a:pt x="6" y="11"/>
                    </a:cubicBezTo>
                    <a:cubicBezTo>
                      <a:pt x="6" y="11"/>
                      <a:pt x="6" y="11"/>
                      <a:pt x="6" y="11"/>
                    </a:cubicBezTo>
                    <a:cubicBezTo>
                      <a:pt x="5" y="11"/>
                      <a:pt x="5" y="12"/>
                      <a:pt x="5" y="12"/>
                    </a:cubicBezTo>
                    <a:cubicBezTo>
                      <a:pt x="4" y="12"/>
                      <a:pt x="4" y="12"/>
                      <a:pt x="4" y="12"/>
                    </a:cubicBezTo>
                    <a:cubicBezTo>
                      <a:pt x="4" y="12"/>
                      <a:pt x="4" y="13"/>
                      <a:pt x="4" y="13"/>
                    </a:cubicBezTo>
                    <a:cubicBezTo>
                      <a:pt x="4" y="14"/>
                      <a:pt x="3" y="14"/>
                      <a:pt x="3" y="14"/>
                    </a:cubicBezTo>
                    <a:cubicBezTo>
                      <a:pt x="3" y="15"/>
                      <a:pt x="2" y="15"/>
                      <a:pt x="2" y="16"/>
                    </a:cubicBezTo>
                    <a:cubicBezTo>
                      <a:pt x="2" y="17"/>
                      <a:pt x="2" y="17"/>
                      <a:pt x="2" y="18"/>
                    </a:cubicBezTo>
                    <a:cubicBezTo>
                      <a:pt x="2" y="18"/>
                      <a:pt x="3" y="18"/>
                      <a:pt x="3" y="19"/>
                    </a:cubicBezTo>
                    <a:cubicBezTo>
                      <a:pt x="3" y="19"/>
                      <a:pt x="3" y="20"/>
                      <a:pt x="3" y="20"/>
                    </a:cubicBezTo>
                    <a:cubicBezTo>
                      <a:pt x="3" y="21"/>
                      <a:pt x="4" y="21"/>
                      <a:pt x="4" y="21"/>
                    </a:cubicBezTo>
                    <a:cubicBezTo>
                      <a:pt x="4" y="22"/>
                      <a:pt x="4" y="22"/>
                      <a:pt x="3" y="23"/>
                    </a:cubicBezTo>
                    <a:cubicBezTo>
                      <a:pt x="3" y="23"/>
                      <a:pt x="3" y="23"/>
                      <a:pt x="3" y="24"/>
                    </a:cubicBezTo>
                    <a:cubicBezTo>
                      <a:pt x="2" y="25"/>
                      <a:pt x="2" y="25"/>
                      <a:pt x="2" y="26"/>
                    </a:cubicBezTo>
                    <a:cubicBezTo>
                      <a:pt x="2" y="26"/>
                      <a:pt x="2" y="26"/>
                      <a:pt x="1" y="26"/>
                    </a:cubicBezTo>
                    <a:cubicBezTo>
                      <a:pt x="1" y="27"/>
                      <a:pt x="0" y="27"/>
                      <a:pt x="0" y="28"/>
                    </a:cubicBezTo>
                    <a:cubicBezTo>
                      <a:pt x="0" y="29"/>
                      <a:pt x="0" y="29"/>
                      <a:pt x="0" y="30"/>
                    </a:cubicBezTo>
                    <a:cubicBezTo>
                      <a:pt x="0" y="31"/>
                      <a:pt x="0" y="31"/>
                      <a:pt x="0" y="31"/>
                    </a:cubicBezTo>
                    <a:cubicBezTo>
                      <a:pt x="1" y="32"/>
                      <a:pt x="1" y="32"/>
                      <a:pt x="1" y="33"/>
                    </a:cubicBezTo>
                    <a:cubicBezTo>
                      <a:pt x="1" y="33"/>
                      <a:pt x="1" y="33"/>
                      <a:pt x="1" y="33"/>
                    </a:cubicBezTo>
                    <a:cubicBezTo>
                      <a:pt x="1" y="34"/>
                      <a:pt x="1" y="35"/>
                      <a:pt x="1" y="35"/>
                    </a:cubicBezTo>
                    <a:cubicBezTo>
                      <a:pt x="2" y="36"/>
                      <a:pt x="2" y="36"/>
                      <a:pt x="2" y="37"/>
                    </a:cubicBezTo>
                    <a:cubicBezTo>
                      <a:pt x="2" y="37"/>
                      <a:pt x="2" y="37"/>
                      <a:pt x="3" y="38"/>
                    </a:cubicBezTo>
                    <a:cubicBezTo>
                      <a:pt x="3" y="38"/>
                      <a:pt x="3" y="38"/>
                      <a:pt x="4" y="39"/>
                    </a:cubicBezTo>
                    <a:cubicBezTo>
                      <a:pt x="4" y="39"/>
                      <a:pt x="5" y="39"/>
                      <a:pt x="5" y="39"/>
                    </a:cubicBezTo>
                    <a:cubicBezTo>
                      <a:pt x="6" y="39"/>
                      <a:pt x="6" y="38"/>
                      <a:pt x="7" y="38"/>
                    </a:cubicBezTo>
                    <a:cubicBezTo>
                      <a:pt x="8" y="38"/>
                      <a:pt x="8" y="37"/>
                      <a:pt x="9" y="37"/>
                    </a:cubicBezTo>
                    <a:cubicBezTo>
                      <a:pt x="9" y="36"/>
                      <a:pt x="10" y="36"/>
                      <a:pt x="10" y="36"/>
                    </a:cubicBezTo>
                    <a:cubicBezTo>
                      <a:pt x="10" y="36"/>
                      <a:pt x="10" y="35"/>
                      <a:pt x="10" y="34"/>
                    </a:cubicBezTo>
                    <a:cubicBezTo>
                      <a:pt x="11" y="33"/>
                      <a:pt x="10" y="33"/>
                      <a:pt x="11" y="32"/>
                    </a:cubicBezTo>
                    <a:cubicBezTo>
                      <a:pt x="11" y="31"/>
                      <a:pt x="11" y="31"/>
                      <a:pt x="12" y="31"/>
                    </a:cubicBezTo>
                    <a:cubicBezTo>
                      <a:pt x="12" y="30"/>
                      <a:pt x="12" y="30"/>
                      <a:pt x="12" y="30"/>
                    </a:cubicBezTo>
                    <a:cubicBezTo>
                      <a:pt x="12" y="29"/>
                      <a:pt x="12" y="28"/>
                      <a:pt x="12" y="28"/>
                    </a:cubicBezTo>
                    <a:cubicBezTo>
                      <a:pt x="13" y="27"/>
                      <a:pt x="13" y="27"/>
                      <a:pt x="13" y="26"/>
                    </a:cubicBezTo>
                    <a:cubicBezTo>
                      <a:pt x="13" y="26"/>
                      <a:pt x="13" y="25"/>
                      <a:pt x="13" y="25"/>
                    </a:cubicBezTo>
                    <a:cubicBezTo>
                      <a:pt x="13" y="24"/>
                      <a:pt x="14" y="24"/>
                      <a:pt x="14" y="23"/>
                    </a:cubicBezTo>
                    <a:cubicBezTo>
                      <a:pt x="14" y="23"/>
                      <a:pt x="14" y="23"/>
                      <a:pt x="14" y="23"/>
                    </a:cubicBezTo>
                    <a:cubicBezTo>
                      <a:pt x="15" y="22"/>
                      <a:pt x="15" y="22"/>
                      <a:pt x="15" y="21"/>
                    </a:cubicBezTo>
                    <a:cubicBezTo>
                      <a:pt x="15" y="21"/>
                      <a:pt x="15" y="21"/>
                      <a:pt x="15" y="20"/>
                    </a:cubicBezTo>
                    <a:cubicBezTo>
                      <a:pt x="15" y="20"/>
                      <a:pt x="16" y="20"/>
                      <a:pt x="16" y="19"/>
                    </a:cubicBezTo>
                    <a:cubicBezTo>
                      <a:pt x="16" y="19"/>
                      <a:pt x="16" y="19"/>
                      <a:pt x="16" y="18"/>
                    </a:cubicBezTo>
                    <a:cubicBezTo>
                      <a:pt x="16" y="18"/>
                      <a:pt x="16" y="17"/>
                      <a:pt x="16" y="17"/>
                    </a:cubicBezTo>
                    <a:cubicBezTo>
                      <a:pt x="16" y="16"/>
                      <a:pt x="17" y="15"/>
                      <a:pt x="17" y="15"/>
                    </a:cubicBezTo>
                    <a:cubicBezTo>
                      <a:pt x="17" y="14"/>
                      <a:pt x="17" y="14"/>
                      <a:pt x="17" y="13"/>
                    </a:cubicBezTo>
                    <a:cubicBezTo>
                      <a:pt x="18" y="13"/>
                      <a:pt x="18" y="13"/>
                      <a:pt x="18" y="12"/>
                    </a:cubicBezTo>
                    <a:cubicBezTo>
                      <a:pt x="18" y="12"/>
                      <a:pt x="18" y="12"/>
                      <a:pt x="18" y="11"/>
                    </a:cubicBezTo>
                    <a:cubicBezTo>
                      <a:pt x="18" y="11"/>
                      <a:pt x="18" y="11"/>
                      <a:pt x="18" y="11"/>
                    </a:cubicBezTo>
                    <a:cubicBezTo>
                      <a:pt x="18" y="10"/>
                      <a:pt x="19" y="11"/>
                      <a:pt x="19" y="11"/>
                    </a:cubicBezTo>
                    <a:cubicBezTo>
                      <a:pt x="20" y="11"/>
                      <a:pt x="19" y="10"/>
                      <a:pt x="19" y="10"/>
                    </a:cubicBezTo>
                    <a:cubicBezTo>
                      <a:pt x="20" y="9"/>
                      <a:pt x="20" y="9"/>
                      <a:pt x="20" y="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365"/>
              <p:cNvSpPr>
                <a:spLocks/>
              </p:cNvSpPr>
              <p:nvPr/>
            </p:nvSpPr>
            <p:spPr bwMode="auto">
              <a:xfrm>
                <a:off x="5424489" y="2146301"/>
                <a:ext cx="53975" cy="42863"/>
              </a:xfrm>
              <a:custGeom>
                <a:avLst/>
                <a:gdLst>
                  <a:gd name="T0" fmla="*/ 2 w 5"/>
                  <a:gd name="T1" fmla="*/ 4 h 4"/>
                  <a:gd name="T2" fmla="*/ 3 w 5"/>
                  <a:gd name="T3" fmla="*/ 4 h 4"/>
                  <a:gd name="T4" fmla="*/ 4 w 5"/>
                  <a:gd name="T5" fmla="*/ 4 h 4"/>
                  <a:gd name="T6" fmla="*/ 5 w 5"/>
                  <a:gd name="T7" fmla="*/ 4 h 4"/>
                  <a:gd name="T8" fmla="*/ 5 w 5"/>
                  <a:gd name="T9" fmla="*/ 4 h 4"/>
                  <a:gd name="T10" fmla="*/ 5 w 5"/>
                  <a:gd name="T11" fmla="*/ 3 h 4"/>
                  <a:gd name="T12" fmla="*/ 4 w 5"/>
                  <a:gd name="T13" fmla="*/ 3 h 4"/>
                  <a:gd name="T14" fmla="*/ 3 w 5"/>
                  <a:gd name="T15" fmla="*/ 2 h 4"/>
                  <a:gd name="T16" fmla="*/ 3 w 5"/>
                  <a:gd name="T17" fmla="*/ 2 h 4"/>
                  <a:gd name="T18" fmla="*/ 4 w 5"/>
                  <a:gd name="T19" fmla="*/ 1 h 4"/>
                  <a:gd name="T20" fmla="*/ 4 w 5"/>
                  <a:gd name="T21" fmla="*/ 1 h 4"/>
                  <a:gd name="T22" fmla="*/ 3 w 5"/>
                  <a:gd name="T23" fmla="*/ 0 h 4"/>
                  <a:gd name="T24" fmla="*/ 2 w 5"/>
                  <a:gd name="T25" fmla="*/ 0 h 4"/>
                  <a:gd name="T26" fmla="*/ 2 w 5"/>
                  <a:gd name="T27" fmla="*/ 0 h 4"/>
                  <a:gd name="T28" fmla="*/ 2 w 5"/>
                  <a:gd name="T29" fmla="*/ 1 h 4"/>
                  <a:gd name="T30" fmla="*/ 1 w 5"/>
                  <a:gd name="T31" fmla="*/ 1 h 4"/>
                  <a:gd name="T32" fmla="*/ 0 w 5"/>
                  <a:gd name="T33" fmla="*/ 2 h 4"/>
                  <a:gd name="T34" fmla="*/ 0 w 5"/>
                  <a:gd name="T35" fmla="*/ 2 h 4"/>
                  <a:gd name="T36" fmla="*/ 1 w 5"/>
                  <a:gd name="T37" fmla="*/ 3 h 4"/>
                  <a:gd name="T38" fmla="*/ 2 w 5"/>
                  <a:gd name="T39" fmla="*/ 3 h 4"/>
                  <a:gd name="T40" fmla="*/ 2 w 5"/>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4">
                    <a:moveTo>
                      <a:pt x="2" y="4"/>
                    </a:moveTo>
                    <a:cubicBezTo>
                      <a:pt x="3" y="4"/>
                      <a:pt x="3" y="4"/>
                      <a:pt x="3" y="4"/>
                    </a:cubicBezTo>
                    <a:cubicBezTo>
                      <a:pt x="3" y="4"/>
                      <a:pt x="4" y="4"/>
                      <a:pt x="4" y="4"/>
                    </a:cubicBezTo>
                    <a:cubicBezTo>
                      <a:pt x="4" y="4"/>
                      <a:pt x="4" y="4"/>
                      <a:pt x="5" y="4"/>
                    </a:cubicBezTo>
                    <a:cubicBezTo>
                      <a:pt x="5" y="4"/>
                      <a:pt x="5" y="4"/>
                      <a:pt x="5" y="4"/>
                    </a:cubicBezTo>
                    <a:cubicBezTo>
                      <a:pt x="5" y="3"/>
                      <a:pt x="5" y="3"/>
                      <a:pt x="5" y="3"/>
                    </a:cubicBezTo>
                    <a:cubicBezTo>
                      <a:pt x="5" y="3"/>
                      <a:pt x="5" y="3"/>
                      <a:pt x="4" y="3"/>
                    </a:cubicBezTo>
                    <a:cubicBezTo>
                      <a:pt x="4" y="2"/>
                      <a:pt x="4" y="3"/>
                      <a:pt x="3" y="2"/>
                    </a:cubicBezTo>
                    <a:cubicBezTo>
                      <a:pt x="3" y="2"/>
                      <a:pt x="3" y="2"/>
                      <a:pt x="3" y="2"/>
                    </a:cubicBezTo>
                    <a:cubicBezTo>
                      <a:pt x="4" y="1"/>
                      <a:pt x="4" y="1"/>
                      <a:pt x="4" y="1"/>
                    </a:cubicBezTo>
                    <a:cubicBezTo>
                      <a:pt x="4" y="1"/>
                      <a:pt x="4" y="1"/>
                      <a:pt x="4" y="1"/>
                    </a:cubicBezTo>
                    <a:cubicBezTo>
                      <a:pt x="4" y="1"/>
                      <a:pt x="3" y="1"/>
                      <a:pt x="3" y="0"/>
                    </a:cubicBezTo>
                    <a:cubicBezTo>
                      <a:pt x="3" y="0"/>
                      <a:pt x="3" y="0"/>
                      <a:pt x="2" y="0"/>
                    </a:cubicBezTo>
                    <a:cubicBezTo>
                      <a:pt x="2" y="0"/>
                      <a:pt x="2" y="0"/>
                      <a:pt x="2" y="0"/>
                    </a:cubicBezTo>
                    <a:cubicBezTo>
                      <a:pt x="1" y="1"/>
                      <a:pt x="2" y="1"/>
                      <a:pt x="2" y="1"/>
                    </a:cubicBezTo>
                    <a:cubicBezTo>
                      <a:pt x="2" y="1"/>
                      <a:pt x="1" y="1"/>
                      <a:pt x="1" y="1"/>
                    </a:cubicBezTo>
                    <a:cubicBezTo>
                      <a:pt x="1" y="1"/>
                      <a:pt x="0" y="1"/>
                      <a:pt x="0" y="2"/>
                    </a:cubicBezTo>
                    <a:cubicBezTo>
                      <a:pt x="0" y="2"/>
                      <a:pt x="0" y="2"/>
                      <a:pt x="0" y="2"/>
                    </a:cubicBezTo>
                    <a:cubicBezTo>
                      <a:pt x="1" y="3"/>
                      <a:pt x="1" y="3"/>
                      <a:pt x="1" y="3"/>
                    </a:cubicBezTo>
                    <a:cubicBezTo>
                      <a:pt x="1" y="3"/>
                      <a:pt x="2" y="2"/>
                      <a:pt x="2" y="3"/>
                    </a:cubicBezTo>
                    <a:cubicBezTo>
                      <a:pt x="2" y="3"/>
                      <a:pt x="2" y="3"/>
                      <a:pt x="2"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366"/>
              <p:cNvSpPr>
                <a:spLocks/>
              </p:cNvSpPr>
              <p:nvPr/>
            </p:nvSpPr>
            <p:spPr bwMode="auto">
              <a:xfrm>
                <a:off x="3708401" y="1054101"/>
                <a:ext cx="215900" cy="87313"/>
              </a:xfrm>
              <a:custGeom>
                <a:avLst/>
                <a:gdLst>
                  <a:gd name="T0" fmla="*/ 20 w 20"/>
                  <a:gd name="T1" fmla="*/ 2 h 8"/>
                  <a:gd name="T2" fmla="*/ 19 w 20"/>
                  <a:gd name="T3" fmla="*/ 2 h 8"/>
                  <a:gd name="T4" fmla="*/ 18 w 20"/>
                  <a:gd name="T5" fmla="*/ 1 h 8"/>
                  <a:gd name="T6" fmla="*/ 18 w 20"/>
                  <a:gd name="T7" fmla="*/ 1 h 8"/>
                  <a:gd name="T8" fmla="*/ 16 w 20"/>
                  <a:gd name="T9" fmla="*/ 1 h 8"/>
                  <a:gd name="T10" fmla="*/ 16 w 20"/>
                  <a:gd name="T11" fmla="*/ 0 h 8"/>
                  <a:gd name="T12" fmla="*/ 15 w 20"/>
                  <a:gd name="T13" fmla="*/ 0 h 8"/>
                  <a:gd name="T14" fmla="*/ 15 w 20"/>
                  <a:gd name="T15" fmla="*/ 1 h 8"/>
                  <a:gd name="T16" fmla="*/ 14 w 20"/>
                  <a:gd name="T17" fmla="*/ 1 h 8"/>
                  <a:gd name="T18" fmla="*/ 13 w 20"/>
                  <a:gd name="T19" fmla="*/ 1 h 8"/>
                  <a:gd name="T20" fmla="*/ 12 w 20"/>
                  <a:gd name="T21" fmla="*/ 1 h 8"/>
                  <a:gd name="T22" fmla="*/ 11 w 20"/>
                  <a:gd name="T23" fmla="*/ 1 h 8"/>
                  <a:gd name="T24" fmla="*/ 10 w 20"/>
                  <a:gd name="T25" fmla="*/ 1 h 8"/>
                  <a:gd name="T26" fmla="*/ 9 w 20"/>
                  <a:gd name="T27" fmla="*/ 1 h 8"/>
                  <a:gd name="T28" fmla="*/ 9 w 20"/>
                  <a:gd name="T29" fmla="*/ 2 h 8"/>
                  <a:gd name="T30" fmla="*/ 9 w 20"/>
                  <a:gd name="T31" fmla="*/ 2 h 8"/>
                  <a:gd name="T32" fmla="*/ 8 w 20"/>
                  <a:gd name="T33" fmla="*/ 2 h 8"/>
                  <a:gd name="T34" fmla="*/ 7 w 20"/>
                  <a:gd name="T35" fmla="*/ 1 h 8"/>
                  <a:gd name="T36" fmla="*/ 7 w 20"/>
                  <a:gd name="T37" fmla="*/ 1 h 8"/>
                  <a:gd name="T38" fmla="*/ 7 w 20"/>
                  <a:gd name="T39" fmla="*/ 2 h 8"/>
                  <a:gd name="T40" fmla="*/ 6 w 20"/>
                  <a:gd name="T41" fmla="*/ 3 h 8"/>
                  <a:gd name="T42" fmla="*/ 6 w 20"/>
                  <a:gd name="T43" fmla="*/ 3 h 8"/>
                  <a:gd name="T44" fmla="*/ 5 w 20"/>
                  <a:gd name="T45" fmla="*/ 2 h 8"/>
                  <a:gd name="T46" fmla="*/ 5 w 20"/>
                  <a:gd name="T47" fmla="*/ 1 h 8"/>
                  <a:gd name="T48" fmla="*/ 4 w 20"/>
                  <a:gd name="T49" fmla="*/ 1 h 8"/>
                  <a:gd name="T50" fmla="*/ 3 w 20"/>
                  <a:gd name="T51" fmla="*/ 1 h 8"/>
                  <a:gd name="T52" fmla="*/ 3 w 20"/>
                  <a:gd name="T53" fmla="*/ 1 h 8"/>
                  <a:gd name="T54" fmla="*/ 2 w 20"/>
                  <a:gd name="T55" fmla="*/ 1 h 8"/>
                  <a:gd name="T56" fmla="*/ 2 w 20"/>
                  <a:gd name="T57" fmla="*/ 1 h 8"/>
                  <a:gd name="T58" fmla="*/ 1 w 20"/>
                  <a:gd name="T59" fmla="*/ 2 h 8"/>
                  <a:gd name="T60" fmla="*/ 0 w 20"/>
                  <a:gd name="T61" fmla="*/ 3 h 8"/>
                  <a:gd name="T62" fmla="*/ 0 w 20"/>
                  <a:gd name="T63" fmla="*/ 3 h 8"/>
                  <a:gd name="T64" fmla="*/ 2 w 20"/>
                  <a:gd name="T65" fmla="*/ 3 h 8"/>
                  <a:gd name="T66" fmla="*/ 3 w 20"/>
                  <a:gd name="T67" fmla="*/ 2 h 8"/>
                  <a:gd name="T68" fmla="*/ 4 w 20"/>
                  <a:gd name="T69" fmla="*/ 3 h 8"/>
                  <a:gd name="T70" fmla="*/ 4 w 20"/>
                  <a:gd name="T71" fmla="*/ 3 h 8"/>
                  <a:gd name="T72" fmla="*/ 3 w 20"/>
                  <a:gd name="T73" fmla="*/ 4 h 8"/>
                  <a:gd name="T74" fmla="*/ 2 w 20"/>
                  <a:gd name="T75" fmla="*/ 4 h 8"/>
                  <a:gd name="T76" fmla="*/ 0 w 20"/>
                  <a:gd name="T77" fmla="*/ 4 h 8"/>
                  <a:gd name="T78" fmla="*/ 0 w 20"/>
                  <a:gd name="T79" fmla="*/ 5 h 8"/>
                  <a:gd name="T80" fmla="*/ 1 w 20"/>
                  <a:gd name="T81" fmla="*/ 5 h 8"/>
                  <a:gd name="T82" fmla="*/ 2 w 20"/>
                  <a:gd name="T83" fmla="*/ 6 h 8"/>
                  <a:gd name="T84" fmla="*/ 3 w 20"/>
                  <a:gd name="T85" fmla="*/ 7 h 8"/>
                  <a:gd name="T86" fmla="*/ 4 w 20"/>
                  <a:gd name="T87" fmla="*/ 7 h 8"/>
                  <a:gd name="T88" fmla="*/ 6 w 20"/>
                  <a:gd name="T89" fmla="*/ 7 h 8"/>
                  <a:gd name="T90" fmla="*/ 8 w 20"/>
                  <a:gd name="T91" fmla="*/ 8 h 8"/>
                  <a:gd name="T92" fmla="*/ 9 w 20"/>
                  <a:gd name="T93" fmla="*/ 7 h 8"/>
                  <a:gd name="T94" fmla="*/ 12 w 20"/>
                  <a:gd name="T95" fmla="*/ 7 h 8"/>
                  <a:gd name="T96" fmla="*/ 15 w 20"/>
                  <a:gd name="T97" fmla="*/ 7 h 8"/>
                  <a:gd name="T98" fmla="*/ 15 w 20"/>
                  <a:gd name="T99" fmla="*/ 7 h 8"/>
                  <a:gd name="T100" fmla="*/ 16 w 20"/>
                  <a:gd name="T101" fmla="*/ 7 h 8"/>
                  <a:gd name="T102" fmla="*/ 17 w 20"/>
                  <a:gd name="T103" fmla="*/ 7 h 8"/>
                  <a:gd name="T104" fmla="*/ 18 w 20"/>
                  <a:gd name="T105" fmla="*/ 6 h 8"/>
                  <a:gd name="T106" fmla="*/ 18 w 20"/>
                  <a:gd name="T107" fmla="*/ 5 h 8"/>
                  <a:gd name="T108" fmla="*/ 19 w 20"/>
                  <a:gd name="T109" fmla="*/ 4 h 8"/>
                  <a:gd name="T110" fmla="*/ 20 w 20"/>
                  <a:gd name="T111" fmla="*/ 4 h 8"/>
                  <a:gd name="T112" fmla="*/ 20 w 20"/>
                  <a:gd name="T11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 h="8">
                    <a:moveTo>
                      <a:pt x="20" y="2"/>
                    </a:moveTo>
                    <a:cubicBezTo>
                      <a:pt x="19" y="2"/>
                      <a:pt x="19" y="3"/>
                      <a:pt x="19" y="2"/>
                    </a:cubicBezTo>
                    <a:cubicBezTo>
                      <a:pt x="18" y="2"/>
                      <a:pt x="19" y="2"/>
                      <a:pt x="18" y="1"/>
                    </a:cubicBezTo>
                    <a:cubicBezTo>
                      <a:pt x="18" y="1"/>
                      <a:pt x="18" y="1"/>
                      <a:pt x="18" y="1"/>
                    </a:cubicBezTo>
                    <a:cubicBezTo>
                      <a:pt x="17" y="1"/>
                      <a:pt x="17" y="1"/>
                      <a:pt x="16" y="1"/>
                    </a:cubicBezTo>
                    <a:cubicBezTo>
                      <a:pt x="16" y="1"/>
                      <a:pt x="16" y="0"/>
                      <a:pt x="16" y="0"/>
                    </a:cubicBezTo>
                    <a:cubicBezTo>
                      <a:pt x="16" y="0"/>
                      <a:pt x="15" y="0"/>
                      <a:pt x="15" y="0"/>
                    </a:cubicBezTo>
                    <a:cubicBezTo>
                      <a:pt x="15" y="0"/>
                      <a:pt x="15" y="1"/>
                      <a:pt x="15" y="1"/>
                    </a:cubicBezTo>
                    <a:cubicBezTo>
                      <a:pt x="15" y="1"/>
                      <a:pt x="14" y="1"/>
                      <a:pt x="14" y="1"/>
                    </a:cubicBezTo>
                    <a:cubicBezTo>
                      <a:pt x="13" y="1"/>
                      <a:pt x="13" y="1"/>
                      <a:pt x="13" y="1"/>
                    </a:cubicBezTo>
                    <a:cubicBezTo>
                      <a:pt x="13" y="1"/>
                      <a:pt x="13" y="1"/>
                      <a:pt x="12" y="1"/>
                    </a:cubicBezTo>
                    <a:cubicBezTo>
                      <a:pt x="12" y="1"/>
                      <a:pt x="12" y="1"/>
                      <a:pt x="11" y="1"/>
                    </a:cubicBezTo>
                    <a:cubicBezTo>
                      <a:pt x="11" y="1"/>
                      <a:pt x="11" y="1"/>
                      <a:pt x="10" y="1"/>
                    </a:cubicBezTo>
                    <a:cubicBezTo>
                      <a:pt x="10" y="1"/>
                      <a:pt x="10" y="1"/>
                      <a:pt x="9" y="1"/>
                    </a:cubicBezTo>
                    <a:cubicBezTo>
                      <a:pt x="9" y="1"/>
                      <a:pt x="10" y="1"/>
                      <a:pt x="9" y="2"/>
                    </a:cubicBezTo>
                    <a:cubicBezTo>
                      <a:pt x="9" y="2"/>
                      <a:pt x="9" y="2"/>
                      <a:pt x="9" y="2"/>
                    </a:cubicBezTo>
                    <a:cubicBezTo>
                      <a:pt x="9" y="2"/>
                      <a:pt x="9" y="2"/>
                      <a:pt x="8" y="2"/>
                    </a:cubicBezTo>
                    <a:cubicBezTo>
                      <a:pt x="8" y="1"/>
                      <a:pt x="8" y="1"/>
                      <a:pt x="7" y="1"/>
                    </a:cubicBezTo>
                    <a:cubicBezTo>
                      <a:pt x="7" y="1"/>
                      <a:pt x="7" y="1"/>
                      <a:pt x="7" y="1"/>
                    </a:cubicBezTo>
                    <a:cubicBezTo>
                      <a:pt x="7" y="1"/>
                      <a:pt x="7" y="2"/>
                      <a:pt x="7" y="2"/>
                    </a:cubicBezTo>
                    <a:cubicBezTo>
                      <a:pt x="7" y="3"/>
                      <a:pt x="6" y="2"/>
                      <a:pt x="6" y="3"/>
                    </a:cubicBezTo>
                    <a:cubicBezTo>
                      <a:pt x="6" y="3"/>
                      <a:pt x="6" y="3"/>
                      <a:pt x="6" y="3"/>
                    </a:cubicBezTo>
                    <a:cubicBezTo>
                      <a:pt x="5" y="3"/>
                      <a:pt x="6" y="2"/>
                      <a:pt x="5" y="2"/>
                    </a:cubicBezTo>
                    <a:cubicBezTo>
                      <a:pt x="5" y="2"/>
                      <a:pt x="5" y="1"/>
                      <a:pt x="5" y="1"/>
                    </a:cubicBezTo>
                    <a:cubicBezTo>
                      <a:pt x="5" y="1"/>
                      <a:pt x="4" y="1"/>
                      <a:pt x="4" y="1"/>
                    </a:cubicBezTo>
                    <a:cubicBezTo>
                      <a:pt x="4" y="1"/>
                      <a:pt x="4" y="1"/>
                      <a:pt x="3" y="1"/>
                    </a:cubicBezTo>
                    <a:cubicBezTo>
                      <a:pt x="3" y="1"/>
                      <a:pt x="3" y="1"/>
                      <a:pt x="3" y="1"/>
                    </a:cubicBezTo>
                    <a:cubicBezTo>
                      <a:pt x="3" y="1"/>
                      <a:pt x="2" y="1"/>
                      <a:pt x="2" y="1"/>
                    </a:cubicBezTo>
                    <a:cubicBezTo>
                      <a:pt x="2" y="1"/>
                      <a:pt x="2" y="1"/>
                      <a:pt x="2" y="1"/>
                    </a:cubicBezTo>
                    <a:cubicBezTo>
                      <a:pt x="1" y="1"/>
                      <a:pt x="1" y="2"/>
                      <a:pt x="1" y="2"/>
                    </a:cubicBezTo>
                    <a:cubicBezTo>
                      <a:pt x="0" y="2"/>
                      <a:pt x="0" y="2"/>
                      <a:pt x="0" y="3"/>
                    </a:cubicBezTo>
                    <a:cubicBezTo>
                      <a:pt x="0" y="3"/>
                      <a:pt x="0" y="3"/>
                      <a:pt x="0" y="3"/>
                    </a:cubicBezTo>
                    <a:cubicBezTo>
                      <a:pt x="1" y="3"/>
                      <a:pt x="1" y="3"/>
                      <a:pt x="2" y="3"/>
                    </a:cubicBezTo>
                    <a:cubicBezTo>
                      <a:pt x="2" y="2"/>
                      <a:pt x="2" y="2"/>
                      <a:pt x="3" y="2"/>
                    </a:cubicBezTo>
                    <a:cubicBezTo>
                      <a:pt x="3" y="2"/>
                      <a:pt x="3" y="2"/>
                      <a:pt x="4" y="3"/>
                    </a:cubicBezTo>
                    <a:cubicBezTo>
                      <a:pt x="4" y="3"/>
                      <a:pt x="4" y="3"/>
                      <a:pt x="4" y="3"/>
                    </a:cubicBezTo>
                    <a:cubicBezTo>
                      <a:pt x="4" y="4"/>
                      <a:pt x="3" y="4"/>
                      <a:pt x="3" y="4"/>
                    </a:cubicBezTo>
                    <a:cubicBezTo>
                      <a:pt x="3" y="4"/>
                      <a:pt x="2" y="4"/>
                      <a:pt x="2" y="4"/>
                    </a:cubicBezTo>
                    <a:cubicBezTo>
                      <a:pt x="1" y="4"/>
                      <a:pt x="1" y="3"/>
                      <a:pt x="0" y="4"/>
                    </a:cubicBezTo>
                    <a:cubicBezTo>
                      <a:pt x="0" y="4"/>
                      <a:pt x="0" y="4"/>
                      <a:pt x="0" y="5"/>
                    </a:cubicBezTo>
                    <a:cubicBezTo>
                      <a:pt x="1" y="5"/>
                      <a:pt x="1" y="5"/>
                      <a:pt x="1" y="5"/>
                    </a:cubicBezTo>
                    <a:cubicBezTo>
                      <a:pt x="2" y="5"/>
                      <a:pt x="2" y="5"/>
                      <a:pt x="2" y="6"/>
                    </a:cubicBezTo>
                    <a:cubicBezTo>
                      <a:pt x="3" y="6"/>
                      <a:pt x="2" y="7"/>
                      <a:pt x="3" y="7"/>
                    </a:cubicBezTo>
                    <a:cubicBezTo>
                      <a:pt x="3" y="8"/>
                      <a:pt x="3" y="7"/>
                      <a:pt x="4" y="7"/>
                    </a:cubicBezTo>
                    <a:cubicBezTo>
                      <a:pt x="5" y="8"/>
                      <a:pt x="5" y="7"/>
                      <a:pt x="6" y="7"/>
                    </a:cubicBezTo>
                    <a:cubicBezTo>
                      <a:pt x="6" y="7"/>
                      <a:pt x="7" y="8"/>
                      <a:pt x="8" y="8"/>
                    </a:cubicBezTo>
                    <a:cubicBezTo>
                      <a:pt x="8" y="8"/>
                      <a:pt x="8" y="7"/>
                      <a:pt x="9" y="7"/>
                    </a:cubicBezTo>
                    <a:cubicBezTo>
                      <a:pt x="10" y="7"/>
                      <a:pt x="11" y="7"/>
                      <a:pt x="12" y="7"/>
                    </a:cubicBezTo>
                    <a:cubicBezTo>
                      <a:pt x="13" y="7"/>
                      <a:pt x="13" y="7"/>
                      <a:pt x="15" y="7"/>
                    </a:cubicBezTo>
                    <a:cubicBezTo>
                      <a:pt x="15" y="7"/>
                      <a:pt x="15" y="7"/>
                      <a:pt x="15" y="7"/>
                    </a:cubicBezTo>
                    <a:cubicBezTo>
                      <a:pt x="16" y="7"/>
                      <a:pt x="16" y="7"/>
                      <a:pt x="16" y="7"/>
                    </a:cubicBezTo>
                    <a:cubicBezTo>
                      <a:pt x="17" y="7"/>
                      <a:pt x="17" y="7"/>
                      <a:pt x="17" y="7"/>
                    </a:cubicBezTo>
                    <a:cubicBezTo>
                      <a:pt x="18" y="7"/>
                      <a:pt x="18" y="7"/>
                      <a:pt x="18" y="6"/>
                    </a:cubicBezTo>
                    <a:cubicBezTo>
                      <a:pt x="18" y="6"/>
                      <a:pt x="18" y="6"/>
                      <a:pt x="18" y="5"/>
                    </a:cubicBezTo>
                    <a:cubicBezTo>
                      <a:pt x="18" y="5"/>
                      <a:pt x="19" y="4"/>
                      <a:pt x="19" y="4"/>
                    </a:cubicBezTo>
                    <a:cubicBezTo>
                      <a:pt x="19" y="4"/>
                      <a:pt x="20" y="4"/>
                      <a:pt x="20" y="4"/>
                    </a:cubicBezTo>
                    <a:cubicBezTo>
                      <a:pt x="20" y="3"/>
                      <a:pt x="20" y="3"/>
                      <a:pt x="20" y="2"/>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367"/>
              <p:cNvSpPr>
                <a:spLocks/>
              </p:cNvSpPr>
              <p:nvPr/>
            </p:nvSpPr>
            <p:spPr bwMode="auto">
              <a:xfrm>
                <a:off x="4043364" y="1162051"/>
                <a:ext cx="20638" cy="22225"/>
              </a:xfrm>
              <a:custGeom>
                <a:avLst/>
                <a:gdLst>
                  <a:gd name="T0" fmla="*/ 2 w 2"/>
                  <a:gd name="T1" fmla="*/ 1 h 2"/>
                  <a:gd name="T2" fmla="*/ 1 w 2"/>
                  <a:gd name="T3" fmla="*/ 1 h 2"/>
                  <a:gd name="T4" fmla="*/ 0 w 2"/>
                  <a:gd name="T5" fmla="*/ 1 h 2"/>
                  <a:gd name="T6" fmla="*/ 1 w 2"/>
                  <a:gd name="T7" fmla="*/ 1 h 2"/>
                  <a:gd name="T8" fmla="*/ 1 w 2"/>
                  <a:gd name="T9" fmla="*/ 2 h 2"/>
                  <a:gd name="T10" fmla="*/ 2 w 2"/>
                  <a:gd name="T11" fmla="*/ 2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2" y="1"/>
                      <a:pt x="1" y="1"/>
                      <a:pt x="1" y="1"/>
                    </a:cubicBezTo>
                    <a:cubicBezTo>
                      <a:pt x="1" y="1"/>
                      <a:pt x="1" y="0"/>
                      <a:pt x="0" y="1"/>
                    </a:cubicBezTo>
                    <a:cubicBezTo>
                      <a:pt x="0" y="1"/>
                      <a:pt x="1" y="1"/>
                      <a:pt x="1" y="1"/>
                    </a:cubicBezTo>
                    <a:cubicBezTo>
                      <a:pt x="1" y="1"/>
                      <a:pt x="1" y="2"/>
                      <a:pt x="1" y="2"/>
                    </a:cubicBezTo>
                    <a:cubicBezTo>
                      <a:pt x="1" y="2"/>
                      <a:pt x="1" y="2"/>
                      <a:pt x="2" y="2"/>
                    </a:cubicBezTo>
                    <a:cubicBezTo>
                      <a:pt x="2" y="2"/>
                      <a:pt x="2" y="1"/>
                      <a:pt x="2" y="1"/>
                    </a:cubicBezTo>
                    <a:cubicBezTo>
                      <a:pt x="2" y="1"/>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368"/>
              <p:cNvSpPr>
                <a:spLocks/>
              </p:cNvSpPr>
              <p:nvPr/>
            </p:nvSpPr>
            <p:spPr bwMode="auto">
              <a:xfrm>
                <a:off x="4538664" y="16589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Freeform 369"/>
              <p:cNvSpPr>
                <a:spLocks/>
              </p:cNvSpPr>
              <p:nvPr/>
            </p:nvSpPr>
            <p:spPr bwMode="auto">
              <a:xfrm>
                <a:off x="4529139" y="1627189"/>
                <a:ext cx="85725" cy="31750"/>
              </a:xfrm>
              <a:custGeom>
                <a:avLst/>
                <a:gdLst>
                  <a:gd name="T0" fmla="*/ 7 w 8"/>
                  <a:gd name="T1" fmla="*/ 0 h 3"/>
                  <a:gd name="T2" fmla="*/ 7 w 8"/>
                  <a:gd name="T3" fmla="*/ 0 h 3"/>
                  <a:gd name="T4" fmla="*/ 6 w 8"/>
                  <a:gd name="T5" fmla="*/ 0 h 3"/>
                  <a:gd name="T6" fmla="*/ 6 w 8"/>
                  <a:gd name="T7" fmla="*/ 1 h 3"/>
                  <a:gd name="T8" fmla="*/ 5 w 8"/>
                  <a:gd name="T9" fmla="*/ 0 h 3"/>
                  <a:gd name="T10" fmla="*/ 5 w 8"/>
                  <a:gd name="T11" fmla="*/ 0 h 3"/>
                  <a:gd name="T12" fmla="*/ 4 w 8"/>
                  <a:gd name="T13" fmla="*/ 1 h 3"/>
                  <a:gd name="T14" fmla="*/ 3 w 8"/>
                  <a:gd name="T15" fmla="*/ 1 h 3"/>
                  <a:gd name="T16" fmla="*/ 2 w 8"/>
                  <a:gd name="T17" fmla="*/ 1 h 3"/>
                  <a:gd name="T18" fmla="*/ 2 w 8"/>
                  <a:gd name="T19" fmla="*/ 1 h 3"/>
                  <a:gd name="T20" fmla="*/ 1 w 8"/>
                  <a:gd name="T21" fmla="*/ 1 h 3"/>
                  <a:gd name="T22" fmla="*/ 0 w 8"/>
                  <a:gd name="T23" fmla="*/ 1 h 3"/>
                  <a:gd name="T24" fmla="*/ 1 w 8"/>
                  <a:gd name="T25" fmla="*/ 2 h 3"/>
                  <a:gd name="T26" fmla="*/ 1 w 8"/>
                  <a:gd name="T27" fmla="*/ 3 h 3"/>
                  <a:gd name="T28" fmla="*/ 2 w 8"/>
                  <a:gd name="T29" fmla="*/ 3 h 3"/>
                  <a:gd name="T30" fmla="*/ 3 w 8"/>
                  <a:gd name="T31" fmla="*/ 3 h 3"/>
                  <a:gd name="T32" fmla="*/ 4 w 8"/>
                  <a:gd name="T33" fmla="*/ 2 h 3"/>
                  <a:gd name="T34" fmla="*/ 5 w 8"/>
                  <a:gd name="T35" fmla="*/ 2 h 3"/>
                  <a:gd name="T36" fmla="*/ 5 w 8"/>
                  <a:gd name="T37" fmla="*/ 2 h 3"/>
                  <a:gd name="T38" fmla="*/ 6 w 8"/>
                  <a:gd name="T39" fmla="*/ 2 h 3"/>
                  <a:gd name="T40" fmla="*/ 7 w 8"/>
                  <a:gd name="T41" fmla="*/ 2 h 3"/>
                  <a:gd name="T42" fmla="*/ 7 w 8"/>
                  <a:gd name="T43" fmla="*/ 1 h 3"/>
                  <a:gd name="T44" fmla="*/ 8 w 8"/>
                  <a:gd name="T45" fmla="*/ 1 h 3"/>
                  <a:gd name="T46" fmla="*/ 7 w 8"/>
                  <a:gd name="T4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3">
                    <a:moveTo>
                      <a:pt x="7" y="0"/>
                    </a:moveTo>
                    <a:cubicBezTo>
                      <a:pt x="7" y="0"/>
                      <a:pt x="7" y="0"/>
                      <a:pt x="7" y="0"/>
                    </a:cubicBezTo>
                    <a:cubicBezTo>
                      <a:pt x="6" y="0"/>
                      <a:pt x="6" y="0"/>
                      <a:pt x="6" y="0"/>
                    </a:cubicBezTo>
                    <a:cubicBezTo>
                      <a:pt x="6" y="0"/>
                      <a:pt x="6" y="1"/>
                      <a:pt x="6" y="1"/>
                    </a:cubicBezTo>
                    <a:cubicBezTo>
                      <a:pt x="6" y="1"/>
                      <a:pt x="6" y="0"/>
                      <a:pt x="5" y="0"/>
                    </a:cubicBezTo>
                    <a:cubicBezTo>
                      <a:pt x="5" y="0"/>
                      <a:pt x="5" y="0"/>
                      <a:pt x="5" y="0"/>
                    </a:cubicBezTo>
                    <a:cubicBezTo>
                      <a:pt x="4" y="0"/>
                      <a:pt x="4" y="1"/>
                      <a:pt x="4" y="1"/>
                    </a:cubicBezTo>
                    <a:cubicBezTo>
                      <a:pt x="4" y="1"/>
                      <a:pt x="3" y="1"/>
                      <a:pt x="3" y="1"/>
                    </a:cubicBezTo>
                    <a:cubicBezTo>
                      <a:pt x="3" y="1"/>
                      <a:pt x="3" y="1"/>
                      <a:pt x="2" y="1"/>
                    </a:cubicBezTo>
                    <a:cubicBezTo>
                      <a:pt x="2" y="1"/>
                      <a:pt x="2" y="1"/>
                      <a:pt x="2" y="1"/>
                    </a:cubicBezTo>
                    <a:cubicBezTo>
                      <a:pt x="1" y="1"/>
                      <a:pt x="1" y="1"/>
                      <a:pt x="1" y="1"/>
                    </a:cubicBezTo>
                    <a:cubicBezTo>
                      <a:pt x="0" y="1"/>
                      <a:pt x="0" y="1"/>
                      <a:pt x="0" y="1"/>
                    </a:cubicBezTo>
                    <a:cubicBezTo>
                      <a:pt x="1" y="1"/>
                      <a:pt x="1" y="1"/>
                      <a:pt x="1" y="2"/>
                    </a:cubicBezTo>
                    <a:cubicBezTo>
                      <a:pt x="2" y="2"/>
                      <a:pt x="1" y="3"/>
                      <a:pt x="1" y="3"/>
                    </a:cubicBezTo>
                    <a:cubicBezTo>
                      <a:pt x="2" y="3"/>
                      <a:pt x="2" y="3"/>
                      <a:pt x="2" y="3"/>
                    </a:cubicBezTo>
                    <a:cubicBezTo>
                      <a:pt x="2" y="3"/>
                      <a:pt x="3" y="3"/>
                      <a:pt x="3" y="3"/>
                    </a:cubicBezTo>
                    <a:cubicBezTo>
                      <a:pt x="3" y="2"/>
                      <a:pt x="4" y="2"/>
                      <a:pt x="4" y="2"/>
                    </a:cubicBezTo>
                    <a:cubicBezTo>
                      <a:pt x="4" y="2"/>
                      <a:pt x="4" y="2"/>
                      <a:pt x="5" y="2"/>
                    </a:cubicBezTo>
                    <a:cubicBezTo>
                      <a:pt x="5" y="2"/>
                      <a:pt x="5" y="2"/>
                      <a:pt x="5" y="2"/>
                    </a:cubicBezTo>
                    <a:cubicBezTo>
                      <a:pt x="6" y="2"/>
                      <a:pt x="6" y="2"/>
                      <a:pt x="6" y="2"/>
                    </a:cubicBezTo>
                    <a:cubicBezTo>
                      <a:pt x="6" y="2"/>
                      <a:pt x="6" y="2"/>
                      <a:pt x="7" y="2"/>
                    </a:cubicBezTo>
                    <a:cubicBezTo>
                      <a:pt x="7" y="2"/>
                      <a:pt x="7" y="2"/>
                      <a:pt x="7" y="1"/>
                    </a:cubicBezTo>
                    <a:cubicBezTo>
                      <a:pt x="8" y="1"/>
                      <a:pt x="8" y="1"/>
                      <a:pt x="8" y="1"/>
                    </a:cubicBezTo>
                    <a:cubicBezTo>
                      <a:pt x="7" y="1"/>
                      <a:pt x="7" y="1"/>
                      <a:pt x="7"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370"/>
              <p:cNvSpPr>
                <a:spLocks/>
              </p:cNvSpPr>
              <p:nvPr/>
            </p:nvSpPr>
            <p:spPr bwMode="auto">
              <a:xfrm>
                <a:off x="4464051" y="1346201"/>
                <a:ext cx="31750" cy="31750"/>
              </a:xfrm>
              <a:custGeom>
                <a:avLst/>
                <a:gdLst>
                  <a:gd name="T0" fmla="*/ 1 w 3"/>
                  <a:gd name="T1" fmla="*/ 2 h 3"/>
                  <a:gd name="T2" fmla="*/ 1 w 3"/>
                  <a:gd name="T3" fmla="*/ 3 h 3"/>
                  <a:gd name="T4" fmla="*/ 2 w 3"/>
                  <a:gd name="T5" fmla="*/ 3 h 3"/>
                  <a:gd name="T6" fmla="*/ 2 w 3"/>
                  <a:gd name="T7" fmla="*/ 2 h 3"/>
                  <a:gd name="T8" fmla="*/ 2 w 3"/>
                  <a:gd name="T9" fmla="*/ 2 h 3"/>
                  <a:gd name="T10" fmla="*/ 3 w 3"/>
                  <a:gd name="T11" fmla="*/ 1 h 3"/>
                  <a:gd name="T12" fmla="*/ 3 w 3"/>
                  <a:gd name="T13" fmla="*/ 0 h 3"/>
                  <a:gd name="T14" fmla="*/ 2 w 3"/>
                  <a:gd name="T15" fmla="*/ 0 h 3"/>
                  <a:gd name="T16" fmla="*/ 2 w 3"/>
                  <a:gd name="T17" fmla="*/ 1 h 3"/>
                  <a:gd name="T18" fmla="*/ 1 w 3"/>
                  <a:gd name="T19" fmla="*/ 1 h 3"/>
                  <a:gd name="T20" fmla="*/ 0 w 3"/>
                  <a:gd name="T21" fmla="*/ 1 h 3"/>
                  <a:gd name="T22" fmla="*/ 0 w 3"/>
                  <a:gd name="T23" fmla="*/ 2 h 3"/>
                  <a:gd name="T24" fmla="*/ 1 w 3"/>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3">
                    <a:moveTo>
                      <a:pt x="1" y="2"/>
                    </a:moveTo>
                    <a:cubicBezTo>
                      <a:pt x="1" y="3"/>
                      <a:pt x="1" y="3"/>
                      <a:pt x="1" y="3"/>
                    </a:cubicBezTo>
                    <a:cubicBezTo>
                      <a:pt x="2" y="3"/>
                      <a:pt x="2" y="3"/>
                      <a:pt x="2" y="3"/>
                    </a:cubicBezTo>
                    <a:cubicBezTo>
                      <a:pt x="2" y="3"/>
                      <a:pt x="2" y="3"/>
                      <a:pt x="2" y="2"/>
                    </a:cubicBezTo>
                    <a:cubicBezTo>
                      <a:pt x="2" y="2"/>
                      <a:pt x="2" y="2"/>
                      <a:pt x="2" y="2"/>
                    </a:cubicBezTo>
                    <a:cubicBezTo>
                      <a:pt x="3" y="2"/>
                      <a:pt x="3" y="1"/>
                      <a:pt x="3" y="1"/>
                    </a:cubicBezTo>
                    <a:cubicBezTo>
                      <a:pt x="3" y="1"/>
                      <a:pt x="3" y="1"/>
                      <a:pt x="3" y="0"/>
                    </a:cubicBezTo>
                    <a:cubicBezTo>
                      <a:pt x="3" y="0"/>
                      <a:pt x="2" y="0"/>
                      <a:pt x="2" y="0"/>
                    </a:cubicBezTo>
                    <a:cubicBezTo>
                      <a:pt x="2" y="0"/>
                      <a:pt x="2" y="1"/>
                      <a:pt x="2" y="1"/>
                    </a:cubicBezTo>
                    <a:cubicBezTo>
                      <a:pt x="2" y="1"/>
                      <a:pt x="1" y="1"/>
                      <a:pt x="1" y="1"/>
                    </a:cubicBezTo>
                    <a:cubicBezTo>
                      <a:pt x="1" y="1"/>
                      <a:pt x="0" y="1"/>
                      <a:pt x="0" y="1"/>
                    </a:cubicBezTo>
                    <a:cubicBezTo>
                      <a:pt x="0" y="1"/>
                      <a:pt x="0" y="2"/>
                      <a:pt x="0" y="2"/>
                    </a:cubicBezTo>
                    <a:cubicBezTo>
                      <a:pt x="0"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371"/>
              <p:cNvSpPr>
                <a:spLocks/>
              </p:cNvSpPr>
              <p:nvPr/>
            </p:nvSpPr>
            <p:spPr bwMode="auto">
              <a:xfrm>
                <a:off x="4464051" y="1377951"/>
                <a:ext cx="20638" cy="11113"/>
              </a:xfrm>
              <a:custGeom>
                <a:avLst/>
                <a:gdLst>
                  <a:gd name="T0" fmla="*/ 0 w 2"/>
                  <a:gd name="T1" fmla="*/ 1 h 1"/>
                  <a:gd name="T2" fmla="*/ 1 w 2"/>
                  <a:gd name="T3" fmla="*/ 1 h 1"/>
                  <a:gd name="T4" fmla="*/ 1 w 2"/>
                  <a:gd name="T5" fmla="*/ 1 h 1"/>
                  <a:gd name="T6" fmla="*/ 1 w 2"/>
                  <a:gd name="T7" fmla="*/ 0 h 1"/>
                  <a:gd name="T8" fmla="*/ 0 w 2"/>
                  <a:gd name="T9" fmla="*/ 0 h 1"/>
                  <a:gd name="T10" fmla="*/ 0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1" y="1"/>
                      <a:pt x="1" y="1"/>
                      <a:pt x="1" y="1"/>
                    </a:cubicBezTo>
                    <a:cubicBezTo>
                      <a:pt x="1" y="1"/>
                      <a:pt x="1" y="1"/>
                      <a:pt x="1" y="1"/>
                    </a:cubicBezTo>
                    <a:cubicBezTo>
                      <a:pt x="2" y="1"/>
                      <a:pt x="1" y="0"/>
                      <a:pt x="1" y="0"/>
                    </a:cubicBezTo>
                    <a:cubicBezTo>
                      <a:pt x="1" y="0"/>
                      <a:pt x="1" y="0"/>
                      <a:pt x="0" y="0"/>
                    </a:cubicBezTo>
                    <a:cubicBezTo>
                      <a:pt x="0" y="0"/>
                      <a:pt x="0" y="0"/>
                      <a:pt x="0" y="0"/>
                    </a:cubicBezTo>
                    <a:cubicBezTo>
                      <a:pt x="0" y="0"/>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372"/>
              <p:cNvSpPr>
                <a:spLocks/>
              </p:cNvSpPr>
              <p:nvPr/>
            </p:nvSpPr>
            <p:spPr bwMode="auto">
              <a:xfrm>
                <a:off x="4679951" y="1292226"/>
                <a:ext cx="128588" cy="76200"/>
              </a:xfrm>
              <a:custGeom>
                <a:avLst/>
                <a:gdLst>
                  <a:gd name="T0" fmla="*/ 1 w 12"/>
                  <a:gd name="T1" fmla="*/ 5 h 7"/>
                  <a:gd name="T2" fmla="*/ 1 w 12"/>
                  <a:gd name="T3" fmla="*/ 5 h 7"/>
                  <a:gd name="T4" fmla="*/ 1 w 12"/>
                  <a:gd name="T5" fmla="*/ 5 h 7"/>
                  <a:gd name="T6" fmla="*/ 2 w 12"/>
                  <a:gd name="T7" fmla="*/ 5 h 7"/>
                  <a:gd name="T8" fmla="*/ 3 w 12"/>
                  <a:gd name="T9" fmla="*/ 5 h 7"/>
                  <a:gd name="T10" fmla="*/ 4 w 12"/>
                  <a:gd name="T11" fmla="*/ 5 h 7"/>
                  <a:gd name="T12" fmla="*/ 5 w 12"/>
                  <a:gd name="T13" fmla="*/ 5 h 7"/>
                  <a:gd name="T14" fmla="*/ 7 w 12"/>
                  <a:gd name="T15" fmla="*/ 6 h 7"/>
                  <a:gd name="T16" fmla="*/ 8 w 12"/>
                  <a:gd name="T17" fmla="*/ 7 h 7"/>
                  <a:gd name="T18" fmla="*/ 10 w 12"/>
                  <a:gd name="T19" fmla="*/ 7 h 7"/>
                  <a:gd name="T20" fmla="*/ 10 w 12"/>
                  <a:gd name="T21" fmla="*/ 7 h 7"/>
                  <a:gd name="T22" fmla="*/ 11 w 12"/>
                  <a:gd name="T23" fmla="*/ 7 h 7"/>
                  <a:gd name="T24" fmla="*/ 12 w 12"/>
                  <a:gd name="T25" fmla="*/ 7 h 7"/>
                  <a:gd name="T26" fmla="*/ 12 w 12"/>
                  <a:gd name="T27" fmla="*/ 7 h 7"/>
                  <a:gd name="T28" fmla="*/ 12 w 12"/>
                  <a:gd name="T29" fmla="*/ 6 h 7"/>
                  <a:gd name="T30" fmla="*/ 12 w 12"/>
                  <a:gd name="T31" fmla="*/ 5 h 7"/>
                  <a:gd name="T32" fmla="*/ 11 w 12"/>
                  <a:gd name="T33" fmla="*/ 4 h 7"/>
                  <a:gd name="T34" fmla="*/ 12 w 12"/>
                  <a:gd name="T35" fmla="*/ 2 h 7"/>
                  <a:gd name="T36" fmla="*/ 11 w 12"/>
                  <a:gd name="T37" fmla="*/ 1 h 7"/>
                  <a:gd name="T38" fmla="*/ 9 w 12"/>
                  <a:gd name="T39" fmla="*/ 2 h 7"/>
                  <a:gd name="T40" fmla="*/ 9 w 12"/>
                  <a:gd name="T41" fmla="*/ 1 h 7"/>
                  <a:gd name="T42" fmla="*/ 8 w 12"/>
                  <a:gd name="T43" fmla="*/ 0 h 7"/>
                  <a:gd name="T44" fmla="*/ 7 w 12"/>
                  <a:gd name="T45" fmla="*/ 0 h 7"/>
                  <a:gd name="T46" fmla="*/ 7 w 12"/>
                  <a:gd name="T47" fmla="*/ 0 h 7"/>
                  <a:gd name="T48" fmla="*/ 7 w 12"/>
                  <a:gd name="T49" fmla="*/ 1 h 7"/>
                  <a:gd name="T50" fmla="*/ 7 w 12"/>
                  <a:gd name="T51" fmla="*/ 2 h 7"/>
                  <a:gd name="T52" fmla="*/ 6 w 12"/>
                  <a:gd name="T53" fmla="*/ 2 h 7"/>
                  <a:gd name="T54" fmla="*/ 5 w 12"/>
                  <a:gd name="T55" fmla="*/ 3 h 7"/>
                  <a:gd name="T56" fmla="*/ 4 w 12"/>
                  <a:gd name="T57" fmla="*/ 2 h 7"/>
                  <a:gd name="T58" fmla="*/ 4 w 12"/>
                  <a:gd name="T59" fmla="*/ 1 h 7"/>
                  <a:gd name="T60" fmla="*/ 3 w 12"/>
                  <a:gd name="T61" fmla="*/ 1 h 7"/>
                  <a:gd name="T62" fmla="*/ 2 w 12"/>
                  <a:gd name="T63" fmla="*/ 1 h 7"/>
                  <a:gd name="T64" fmla="*/ 1 w 12"/>
                  <a:gd name="T65" fmla="*/ 2 h 7"/>
                  <a:gd name="T66" fmla="*/ 0 w 12"/>
                  <a:gd name="T67" fmla="*/ 3 h 7"/>
                  <a:gd name="T68" fmla="*/ 0 w 12"/>
                  <a:gd name="T69" fmla="*/ 4 h 7"/>
                  <a:gd name="T70" fmla="*/ 1 w 12"/>
                  <a:gd name="T7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 h="7">
                    <a:moveTo>
                      <a:pt x="1" y="5"/>
                    </a:moveTo>
                    <a:cubicBezTo>
                      <a:pt x="1" y="5"/>
                      <a:pt x="1" y="5"/>
                      <a:pt x="1" y="5"/>
                    </a:cubicBezTo>
                    <a:cubicBezTo>
                      <a:pt x="1" y="5"/>
                      <a:pt x="1" y="5"/>
                      <a:pt x="1" y="5"/>
                    </a:cubicBezTo>
                    <a:cubicBezTo>
                      <a:pt x="1" y="5"/>
                      <a:pt x="2" y="5"/>
                      <a:pt x="2" y="5"/>
                    </a:cubicBezTo>
                    <a:cubicBezTo>
                      <a:pt x="3" y="5"/>
                      <a:pt x="3" y="5"/>
                      <a:pt x="3" y="5"/>
                    </a:cubicBezTo>
                    <a:cubicBezTo>
                      <a:pt x="4" y="5"/>
                      <a:pt x="4" y="5"/>
                      <a:pt x="4" y="5"/>
                    </a:cubicBezTo>
                    <a:cubicBezTo>
                      <a:pt x="5" y="5"/>
                      <a:pt x="5" y="5"/>
                      <a:pt x="5" y="5"/>
                    </a:cubicBezTo>
                    <a:cubicBezTo>
                      <a:pt x="6" y="5"/>
                      <a:pt x="6" y="5"/>
                      <a:pt x="7" y="6"/>
                    </a:cubicBezTo>
                    <a:cubicBezTo>
                      <a:pt x="7" y="6"/>
                      <a:pt x="7" y="6"/>
                      <a:pt x="8" y="7"/>
                    </a:cubicBezTo>
                    <a:cubicBezTo>
                      <a:pt x="9" y="7"/>
                      <a:pt x="9" y="7"/>
                      <a:pt x="10" y="7"/>
                    </a:cubicBezTo>
                    <a:cubicBezTo>
                      <a:pt x="10" y="7"/>
                      <a:pt x="10" y="7"/>
                      <a:pt x="10" y="7"/>
                    </a:cubicBezTo>
                    <a:cubicBezTo>
                      <a:pt x="11" y="7"/>
                      <a:pt x="10" y="7"/>
                      <a:pt x="11" y="7"/>
                    </a:cubicBezTo>
                    <a:cubicBezTo>
                      <a:pt x="11" y="7"/>
                      <a:pt x="12" y="7"/>
                      <a:pt x="12" y="7"/>
                    </a:cubicBezTo>
                    <a:cubicBezTo>
                      <a:pt x="12" y="7"/>
                      <a:pt x="12" y="7"/>
                      <a:pt x="12" y="7"/>
                    </a:cubicBezTo>
                    <a:cubicBezTo>
                      <a:pt x="12" y="7"/>
                      <a:pt x="12" y="7"/>
                      <a:pt x="12" y="6"/>
                    </a:cubicBezTo>
                    <a:cubicBezTo>
                      <a:pt x="12" y="6"/>
                      <a:pt x="12" y="6"/>
                      <a:pt x="12" y="5"/>
                    </a:cubicBezTo>
                    <a:cubicBezTo>
                      <a:pt x="11" y="5"/>
                      <a:pt x="11" y="4"/>
                      <a:pt x="11" y="4"/>
                    </a:cubicBezTo>
                    <a:cubicBezTo>
                      <a:pt x="11" y="3"/>
                      <a:pt x="12" y="3"/>
                      <a:pt x="12" y="2"/>
                    </a:cubicBezTo>
                    <a:cubicBezTo>
                      <a:pt x="11" y="2"/>
                      <a:pt x="11" y="1"/>
                      <a:pt x="11" y="1"/>
                    </a:cubicBezTo>
                    <a:cubicBezTo>
                      <a:pt x="10" y="1"/>
                      <a:pt x="10" y="2"/>
                      <a:pt x="9" y="2"/>
                    </a:cubicBezTo>
                    <a:cubicBezTo>
                      <a:pt x="9" y="1"/>
                      <a:pt x="9" y="1"/>
                      <a:pt x="9" y="1"/>
                    </a:cubicBezTo>
                    <a:cubicBezTo>
                      <a:pt x="9" y="1"/>
                      <a:pt x="8" y="1"/>
                      <a:pt x="8" y="0"/>
                    </a:cubicBezTo>
                    <a:cubicBezTo>
                      <a:pt x="7" y="0"/>
                      <a:pt x="7" y="0"/>
                      <a:pt x="7" y="0"/>
                    </a:cubicBezTo>
                    <a:cubicBezTo>
                      <a:pt x="7" y="0"/>
                      <a:pt x="7" y="0"/>
                      <a:pt x="7" y="0"/>
                    </a:cubicBezTo>
                    <a:cubicBezTo>
                      <a:pt x="7" y="0"/>
                      <a:pt x="7" y="0"/>
                      <a:pt x="7" y="1"/>
                    </a:cubicBezTo>
                    <a:cubicBezTo>
                      <a:pt x="7" y="1"/>
                      <a:pt x="7" y="1"/>
                      <a:pt x="7" y="2"/>
                    </a:cubicBezTo>
                    <a:cubicBezTo>
                      <a:pt x="7" y="2"/>
                      <a:pt x="7" y="2"/>
                      <a:pt x="6" y="2"/>
                    </a:cubicBezTo>
                    <a:cubicBezTo>
                      <a:pt x="6" y="2"/>
                      <a:pt x="6" y="3"/>
                      <a:pt x="5" y="3"/>
                    </a:cubicBezTo>
                    <a:cubicBezTo>
                      <a:pt x="5" y="2"/>
                      <a:pt x="5" y="2"/>
                      <a:pt x="4" y="2"/>
                    </a:cubicBezTo>
                    <a:cubicBezTo>
                      <a:pt x="4" y="1"/>
                      <a:pt x="4" y="1"/>
                      <a:pt x="4" y="1"/>
                    </a:cubicBezTo>
                    <a:cubicBezTo>
                      <a:pt x="3" y="1"/>
                      <a:pt x="3" y="1"/>
                      <a:pt x="3" y="1"/>
                    </a:cubicBezTo>
                    <a:cubicBezTo>
                      <a:pt x="2" y="1"/>
                      <a:pt x="2" y="1"/>
                      <a:pt x="2" y="1"/>
                    </a:cubicBezTo>
                    <a:cubicBezTo>
                      <a:pt x="2" y="1"/>
                      <a:pt x="1" y="1"/>
                      <a:pt x="1" y="2"/>
                    </a:cubicBezTo>
                    <a:cubicBezTo>
                      <a:pt x="0" y="2"/>
                      <a:pt x="1" y="2"/>
                      <a:pt x="0" y="3"/>
                    </a:cubicBezTo>
                    <a:cubicBezTo>
                      <a:pt x="0" y="3"/>
                      <a:pt x="0" y="4"/>
                      <a:pt x="0" y="4"/>
                    </a:cubicBezTo>
                    <a:cubicBezTo>
                      <a:pt x="0" y="4"/>
                      <a:pt x="1" y="5"/>
                      <a:pt x="1" y="5"/>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Freeform 373"/>
              <p:cNvSpPr>
                <a:spLocks/>
              </p:cNvSpPr>
              <p:nvPr/>
            </p:nvSpPr>
            <p:spPr bwMode="auto">
              <a:xfrm>
                <a:off x="4538664" y="1389064"/>
                <a:ext cx="238125" cy="173038"/>
              </a:xfrm>
              <a:custGeom>
                <a:avLst/>
                <a:gdLst>
                  <a:gd name="T0" fmla="*/ 20 w 22"/>
                  <a:gd name="T1" fmla="*/ 15 h 16"/>
                  <a:gd name="T2" fmla="*/ 20 w 22"/>
                  <a:gd name="T3" fmla="*/ 15 h 16"/>
                  <a:gd name="T4" fmla="*/ 19 w 22"/>
                  <a:gd name="T5" fmla="*/ 13 h 16"/>
                  <a:gd name="T6" fmla="*/ 20 w 22"/>
                  <a:gd name="T7" fmla="*/ 13 h 16"/>
                  <a:gd name="T8" fmla="*/ 21 w 22"/>
                  <a:gd name="T9" fmla="*/ 12 h 16"/>
                  <a:gd name="T10" fmla="*/ 22 w 22"/>
                  <a:gd name="T11" fmla="*/ 11 h 16"/>
                  <a:gd name="T12" fmla="*/ 21 w 22"/>
                  <a:gd name="T13" fmla="*/ 10 h 16"/>
                  <a:gd name="T14" fmla="*/ 20 w 22"/>
                  <a:gd name="T15" fmla="*/ 9 h 16"/>
                  <a:gd name="T16" fmla="*/ 20 w 22"/>
                  <a:gd name="T17" fmla="*/ 7 h 16"/>
                  <a:gd name="T18" fmla="*/ 20 w 22"/>
                  <a:gd name="T19" fmla="*/ 7 h 16"/>
                  <a:gd name="T20" fmla="*/ 20 w 22"/>
                  <a:gd name="T21" fmla="*/ 6 h 16"/>
                  <a:gd name="T22" fmla="*/ 21 w 22"/>
                  <a:gd name="T23" fmla="*/ 6 h 16"/>
                  <a:gd name="T24" fmla="*/ 21 w 22"/>
                  <a:gd name="T25" fmla="*/ 5 h 16"/>
                  <a:gd name="T26" fmla="*/ 20 w 22"/>
                  <a:gd name="T27" fmla="*/ 4 h 16"/>
                  <a:gd name="T28" fmla="*/ 20 w 22"/>
                  <a:gd name="T29" fmla="*/ 3 h 16"/>
                  <a:gd name="T30" fmla="*/ 20 w 22"/>
                  <a:gd name="T31" fmla="*/ 2 h 16"/>
                  <a:gd name="T32" fmla="*/ 19 w 22"/>
                  <a:gd name="T33" fmla="*/ 2 h 16"/>
                  <a:gd name="T34" fmla="*/ 18 w 22"/>
                  <a:gd name="T35" fmla="*/ 2 h 16"/>
                  <a:gd name="T36" fmla="*/ 17 w 22"/>
                  <a:gd name="T37" fmla="*/ 2 h 16"/>
                  <a:gd name="T38" fmla="*/ 15 w 22"/>
                  <a:gd name="T39" fmla="*/ 2 h 16"/>
                  <a:gd name="T40" fmla="*/ 14 w 22"/>
                  <a:gd name="T41" fmla="*/ 1 h 16"/>
                  <a:gd name="T42" fmla="*/ 14 w 22"/>
                  <a:gd name="T43" fmla="*/ 1 h 16"/>
                  <a:gd name="T44" fmla="*/ 13 w 22"/>
                  <a:gd name="T45" fmla="*/ 1 h 16"/>
                  <a:gd name="T46" fmla="*/ 12 w 22"/>
                  <a:gd name="T47" fmla="*/ 1 h 16"/>
                  <a:gd name="T48" fmla="*/ 11 w 22"/>
                  <a:gd name="T49" fmla="*/ 1 h 16"/>
                  <a:gd name="T50" fmla="*/ 11 w 22"/>
                  <a:gd name="T51" fmla="*/ 0 h 16"/>
                  <a:gd name="T52" fmla="*/ 10 w 22"/>
                  <a:gd name="T53" fmla="*/ 1 h 16"/>
                  <a:gd name="T54" fmla="*/ 9 w 22"/>
                  <a:gd name="T55" fmla="*/ 1 h 16"/>
                  <a:gd name="T56" fmla="*/ 9 w 22"/>
                  <a:gd name="T57" fmla="*/ 1 h 16"/>
                  <a:gd name="T58" fmla="*/ 9 w 22"/>
                  <a:gd name="T59" fmla="*/ 0 h 16"/>
                  <a:gd name="T60" fmla="*/ 8 w 22"/>
                  <a:gd name="T61" fmla="*/ 0 h 16"/>
                  <a:gd name="T62" fmla="*/ 7 w 22"/>
                  <a:gd name="T63" fmla="*/ 0 h 16"/>
                  <a:gd name="T64" fmla="*/ 5 w 22"/>
                  <a:gd name="T65" fmla="*/ 0 h 16"/>
                  <a:gd name="T66" fmla="*/ 5 w 22"/>
                  <a:gd name="T67" fmla="*/ 0 h 16"/>
                  <a:gd name="T68" fmla="*/ 4 w 22"/>
                  <a:gd name="T69" fmla="*/ 1 h 16"/>
                  <a:gd name="T70" fmla="*/ 3 w 22"/>
                  <a:gd name="T71" fmla="*/ 1 h 16"/>
                  <a:gd name="T72" fmla="*/ 1 w 22"/>
                  <a:gd name="T73" fmla="*/ 1 h 16"/>
                  <a:gd name="T74" fmla="*/ 1 w 22"/>
                  <a:gd name="T75" fmla="*/ 2 h 16"/>
                  <a:gd name="T76" fmla="*/ 0 w 22"/>
                  <a:gd name="T77" fmla="*/ 2 h 16"/>
                  <a:gd name="T78" fmla="*/ 0 w 22"/>
                  <a:gd name="T79" fmla="*/ 2 h 16"/>
                  <a:gd name="T80" fmla="*/ 0 w 22"/>
                  <a:gd name="T81" fmla="*/ 3 h 16"/>
                  <a:gd name="T82" fmla="*/ 1 w 22"/>
                  <a:gd name="T83" fmla="*/ 4 h 16"/>
                  <a:gd name="T84" fmla="*/ 0 w 22"/>
                  <a:gd name="T85" fmla="*/ 5 h 16"/>
                  <a:gd name="T86" fmla="*/ 1 w 22"/>
                  <a:gd name="T87" fmla="*/ 6 h 16"/>
                  <a:gd name="T88" fmla="*/ 1 w 22"/>
                  <a:gd name="T89" fmla="*/ 7 h 16"/>
                  <a:gd name="T90" fmla="*/ 1 w 22"/>
                  <a:gd name="T91" fmla="*/ 8 h 16"/>
                  <a:gd name="T92" fmla="*/ 2 w 22"/>
                  <a:gd name="T93" fmla="*/ 9 h 16"/>
                  <a:gd name="T94" fmla="*/ 2 w 22"/>
                  <a:gd name="T95" fmla="*/ 10 h 16"/>
                  <a:gd name="T96" fmla="*/ 2 w 22"/>
                  <a:gd name="T97" fmla="*/ 10 h 16"/>
                  <a:gd name="T98" fmla="*/ 2 w 22"/>
                  <a:gd name="T99" fmla="*/ 10 h 16"/>
                  <a:gd name="T100" fmla="*/ 3 w 22"/>
                  <a:gd name="T101" fmla="*/ 10 h 16"/>
                  <a:gd name="T102" fmla="*/ 4 w 22"/>
                  <a:gd name="T103" fmla="*/ 11 h 16"/>
                  <a:gd name="T104" fmla="*/ 5 w 22"/>
                  <a:gd name="T105" fmla="*/ 12 h 16"/>
                  <a:gd name="T106" fmla="*/ 6 w 22"/>
                  <a:gd name="T107" fmla="*/ 12 h 16"/>
                  <a:gd name="T108" fmla="*/ 7 w 22"/>
                  <a:gd name="T109" fmla="*/ 13 h 16"/>
                  <a:gd name="T110" fmla="*/ 9 w 22"/>
                  <a:gd name="T111" fmla="*/ 14 h 16"/>
                  <a:gd name="T112" fmla="*/ 10 w 22"/>
                  <a:gd name="T113" fmla="*/ 14 h 16"/>
                  <a:gd name="T114" fmla="*/ 19 w 22"/>
                  <a:gd name="T115" fmla="*/ 16 h 16"/>
                  <a:gd name="T116" fmla="*/ 20 w 22"/>
                  <a:gd name="T1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 h="16">
                    <a:moveTo>
                      <a:pt x="20" y="15"/>
                    </a:moveTo>
                    <a:cubicBezTo>
                      <a:pt x="20" y="15"/>
                      <a:pt x="20" y="15"/>
                      <a:pt x="20" y="15"/>
                    </a:cubicBezTo>
                    <a:cubicBezTo>
                      <a:pt x="20" y="14"/>
                      <a:pt x="19" y="14"/>
                      <a:pt x="19" y="13"/>
                    </a:cubicBezTo>
                    <a:cubicBezTo>
                      <a:pt x="20" y="13"/>
                      <a:pt x="20" y="13"/>
                      <a:pt x="20" y="13"/>
                    </a:cubicBezTo>
                    <a:cubicBezTo>
                      <a:pt x="21" y="12"/>
                      <a:pt x="21" y="12"/>
                      <a:pt x="21" y="12"/>
                    </a:cubicBezTo>
                    <a:cubicBezTo>
                      <a:pt x="22" y="12"/>
                      <a:pt x="22" y="11"/>
                      <a:pt x="22" y="11"/>
                    </a:cubicBezTo>
                    <a:cubicBezTo>
                      <a:pt x="22" y="11"/>
                      <a:pt x="22" y="10"/>
                      <a:pt x="21" y="10"/>
                    </a:cubicBezTo>
                    <a:cubicBezTo>
                      <a:pt x="21" y="9"/>
                      <a:pt x="21" y="9"/>
                      <a:pt x="20" y="9"/>
                    </a:cubicBezTo>
                    <a:cubicBezTo>
                      <a:pt x="20" y="8"/>
                      <a:pt x="21" y="8"/>
                      <a:pt x="20" y="7"/>
                    </a:cubicBezTo>
                    <a:cubicBezTo>
                      <a:pt x="20" y="7"/>
                      <a:pt x="20" y="7"/>
                      <a:pt x="20" y="7"/>
                    </a:cubicBezTo>
                    <a:cubicBezTo>
                      <a:pt x="20" y="6"/>
                      <a:pt x="20" y="6"/>
                      <a:pt x="20" y="6"/>
                    </a:cubicBezTo>
                    <a:cubicBezTo>
                      <a:pt x="20" y="6"/>
                      <a:pt x="21" y="6"/>
                      <a:pt x="21" y="6"/>
                    </a:cubicBezTo>
                    <a:cubicBezTo>
                      <a:pt x="21" y="5"/>
                      <a:pt x="21" y="5"/>
                      <a:pt x="21" y="5"/>
                    </a:cubicBezTo>
                    <a:cubicBezTo>
                      <a:pt x="20" y="4"/>
                      <a:pt x="20" y="4"/>
                      <a:pt x="20" y="4"/>
                    </a:cubicBezTo>
                    <a:cubicBezTo>
                      <a:pt x="20" y="3"/>
                      <a:pt x="20" y="3"/>
                      <a:pt x="20" y="3"/>
                    </a:cubicBezTo>
                    <a:cubicBezTo>
                      <a:pt x="20" y="2"/>
                      <a:pt x="20" y="2"/>
                      <a:pt x="20" y="2"/>
                    </a:cubicBezTo>
                    <a:cubicBezTo>
                      <a:pt x="19" y="2"/>
                      <a:pt x="19" y="2"/>
                      <a:pt x="19" y="2"/>
                    </a:cubicBezTo>
                    <a:cubicBezTo>
                      <a:pt x="19" y="2"/>
                      <a:pt x="18" y="2"/>
                      <a:pt x="18" y="2"/>
                    </a:cubicBezTo>
                    <a:cubicBezTo>
                      <a:pt x="17" y="2"/>
                      <a:pt x="17" y="2"/>
                      <a:pt x="17" y="2"/>
                    </a:cubicBezTo>
                    <a:cubicBezTo>
                      <a:pt x="16" y="2"/>
                      <a:pt x="15" y="3"/>
                      <a:pt x="15" y="2"/>
                    </a:cubicBezTo>
                    <a:cubicBezTo>
                      <a:pt x="15" y="2"/>
                      <a:pt x="15" y="2"/>
                      <a:pt x="14" y="1"/>
                    </a:cubicBezTo>
                    <a:cubicBezTo>
                      <a:pt x="14" y="1"/>
                      <a:pt x="14" y="1"/>
                      <a:pt x="14" y="1"/>
                    </a:cubicBezTo>
                    <a:cubicBezTo>
                      <a:pt x="14" y="1"/>
                      <a:pt x="13" y="1"/>
                      <a:pt x="13" y="1"/>
                    </a:cubicBezTo>
                    <a:cubicBezTo>
                      <a:pt x="13" y="1"/>
                      <a:pt x="12" y="1"/>
                      <a:pt x="12" y="1"/>
                    </a:cubicBezTo>
                    <a:cubicBezTo>
                      <a:pt x="12" y="1"/>
                      <a:pt x="12" y="1"/>
                      <a:pt x="11" y="1"/>
                    </a:cubicBezTo>
                    <a:cubicBezTo>
                      <a:pt x="11" y="0"/>
                      <a:pt x="11" y="0"/>
                      <a:pt x="11" y="0"/>
                    </a:cubicBezTo>
                    <a:cubicBezTo>
                      <a:pt x="11" y="1"/>
                      <a:pt x="11" y="1"/>
                      <a:pt x="10" y="1"/>
                    </a:cubicBezTo>
                    <a:cubicBezTo>
                      <a:pt x="10" y="1"/>
                      <a:pt x="10" y="1"/>
                      <a:pt x="9" y="1"/>
                    </a:cubicBezTo>
                    <a:cubicBezTo>
                      <a:pt x="9" y="1"/>
                      <a:pt x="9" y="1"/>
                      <a:pt x="9" y="1"/>
                    </a:cubicBezTo>
                    <a:cubicBezTo>
                      <a:pt x="9" y="1"/>
                      <a:pt x="9" y="0"/>
                      <a:pt x="9" y="0"/>
                    </a:cubicBezTo>
                    <a:cubicBezTo>
                      <a:pt x="9" y="0"/>
                      <a:pt x="8" y="0"/>
                      <a:pt x="8" y="0"/>
                    </a:cubicBezTo>
                    <a:cubicBezTo>
                      <a:pt x="7" y="0"/>
                      <a:pt x="7" y="0"/>
                      <a:pt x="7" y="0"/>
                    </a:cubicBezTo>
                    <a:cubicBezTo>
                      <a:pt x="6" y="0"/>
                      <a:pt x="6" y="0"/>
                      <a:pt x="5" y="0"/>
                    </a:cubicBezTo>
                    <a:cubicBezTo>
                      <a:pt x="5" y="0"/>
                      <a:pt x="5" y="0"/>
                      <a:pt x="5" y="0"/>
                    </a:cubicBezTo>
                    <a:cubicBezTo>
                      <a:pt x="4" y="0"/>
                      <a:pt x="5" y="1"/>
                      <a:pt x="4" y="1"/>
                    </a:cubicBezTo>
                    <a:cubicBezTo>
                      <a:pt x="4" y="1"/>
                      <a:pt x="3" y="1"/>
                      <a:pt x="3" y="1"/>
                    </a:cubicBezTo>
                    <a:cubicBezTo>
                      <a:pt x="2" y="1"/>
                      <a:pt x="2" y="1"/>
                      <a:pt x="1" y="1"/>
                    </a:cubicBezTo>
                    <a:cubicBezTo>
                      <a:pt x="1" y="1"/>
                      <a:pt x="1" y="2"/>
                      <a:pt x="1" y="2"/>
                    </a:cubicBezTo>
                    <a:cubicBezTo>
                      <a:pt x="0" y="2"/>
                      <a:pt x="0" y="2"/>
                      <a:pt x="0" y="2"/>
                    </a:cubicBezTo>
                    <a:cubicBezTo>
                      <a:pt x="0" y="2"/>
                      <a:pt x="0" y="2"/>
                      <a:pt x="0" y="2"/>
                    </a:cubicBezTo>
                    <a:cubicBezTo>
                      <a:pt x="0" y="3"/>
                      <a:pt x="0" y="3"/>
                      <a:pt x="0" y="3"/>
                    </a:cubicBezTo>
                    <a:cubicBezTo>
                      <a:pt x="0" y="4"/>
                      <a:pt x="1" y="4"/>
                      <a:pt x="1" y="4"/>
                    </a:cubicBezTo>
                    <a:cubicBezTo>
                      <a:pt x="0" y="5"/>
                      <a:pt x="0" y="4"/>
                      <a:pt x="0" y="5"/>
                    </a:cubicBezTo>
                    <a:cubicBezTo>
                      <a:pt x="0" y="5"/>
                      <a:pt x="0" y="5"/>
                      <a:pt x="1" y="6"/>
                    </a:cubicBezTo>
                    <a:cubicBezTo>
                      <a:pt x="1" y="6"/>
                      <a:pt x="1" y="6"/>
                      <a:pt x="1" y="7"/>
                    </a:cubicBezTo>
                    <a:cubicBezTo>
                      <a:pt x="1" y="7"/>
                      <a:pt x="1" y="7"/>
                      <a:pt x="1" y="8"/>
                    </a:cubicBezTo>
                    <a:cubicBezTo>
                      <a:pt x="1" y="8"/>
                      <a:pt x="1" y="9"/>
                      <a:pt x="2" y="9"/>
                    </a:cubicBezTo>
                    <a:cubicBezTo>
                      <a:pt x="2" y="9"/>
                      <a:pt x="2" y="10"/>
                      <a:pt x="2" y="10"/>
                    </a:cubicBezTo>
                    <a:cubicBezTo>
                      <a:pt x="2" y="10"/>
                      <a:pt x="2" y="10"/>
                      <a:pt x="2" y="10"/>
                    </a:cubicBezTo>
                    <a:cubicBezTo>
                      <a:pt x="2" y="10"/>
                      <a:pt x="2" y="10"/>
                      <a:pt x="2" y="10"/>
                    </a:cubicBezTo>
                    <a:cubicBezTo>
                      <a:pt x="3" y="10"/>
                      <a:pt x="3" y="10"/>
                      <a:pt x="3" y="10"/>
                    </a:cubicBezTo>
                    <a:cubicBezTo>
                      <a:pt x="3" y="10"/>
                      <a:pt x="4" y="11"/>
                      <a:pt x="4" y="11"/>
                    </a:cubicBezTo>
                    <a:cubicBezTo>
                      <a:pt x="4" y="12"/>
                      <a:pt x="5" y="12"/>
                      <a:pt x="5" y="12"/>
                    </a:cubicBezTo>
                    <a:cubicBezTo>
                      <a:pt x="5" y="12"/>
                      <a:pt x="6" y="12"/>
                      <a:pt x="6" y="12"/>
                    </a:cubicBezTo>
                    <a:cubicBezTo>
                      <a:pt x="7" y="12"/>
                      <a:pt x="7" y="12"/>
                      <a:pt x="7" y="13"/>
                    </a:cubicBezTo>
                    <a:cubicBezTo>
                      <a:pt x="8" y="13"/>
                      <a:pt x="8" y="13"/>
                      <a:pt x="9" y="14"/>
                    </a:cubicBezTo>
                    <a:cubicBezTo>
                      <a:pt x="9" y="14"/>
                      <a:pt x="9" y="14"/>
                      <a:pt x="10" y="14"/>
                    </a:cubicBezTo>
                    <a:cubicBezTo>
                      <a:pt x="19" y="16"/>
                      <a:pt x="19" y="16"/>
                      <a:pt x="19" y="16"/>
                    </a:cubicBezTo>
                    <a:cubicBezTo>
                      <a:pt x="19" y="16"/>
                      <a:pt x="19" y="16"/>
                      <a:pt x="20" y="1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Freeform 374"/>
              <p:cNvSpPr>
                <a:spLocks/>
              </p:cNvSpPr>
              <p:nvPr/>
            </p:nvSpPr>
            <p:spPr bwMode="auto">
              <a:xfrm>
                <a:off x="4268789" y="1487489"/>
                <a:ext cx="87313" cy="31750"/>
              </a:xfrm>
              <a:custGeom>
                <a:avLst/>
                <a:gdLst>
                  <a:gd name="T0" fmla="*/ 8 w 8"/>
                  <a:gd name="T1" fmla="*/ 2 h 3"/>
                  <a:gd name="T2" fmla="*/ 8 w 8"/>
                  <a:gd name="T3" fmla="*/ 1 h 3"/>
                  <a:gd name="T4" fmla="*/ 8 w 8"/>
                  <a:gd name="T5" fmla="*/ 1 h 3"/>
                  <a:gd name="T6" fmla="*/ 8 w 8"/>
                  <a:gd name="T7" fmla="*/ 1 h 3"/>
                  <a:gd name="T8" fmla="*/ 6 w 8"/>
                  <a:gd name="T9" fmla="*/ 0 h 3"/>
                  <a:gd name="T10" fmla="*/ 5 w 8"/>
                  <a:gd name="T11" fmla="*/ 0 h 3"/>
                  <a:gd name="T12" fmla="*/ 4 w 8"/>
                  <a:gd name="T13" fmla="*/ 0 h 3"/>
                  <a:gd name="T14" fmla="*/ 3 w 8"/>
                  <a:gd name="T15" fmla="*/ 0 h 3"/>
                  <a:gd name="T16" fmla="*/ 3 w 8"/>
                  <a:gd name="T17" fmla="*/ 0 h 3"/>
                  <a:gd name="T18" fmla="*/ 2 w 8"/>
                  <a:gd name="T19" fmla="*/ 0 h 3"/>
                  <a:gd name="T20" fmla="*/ 1 w 8"/>
                  <a:gd name="T21" fmla="*/ 0 h 3"/>
                  <a:gd name="T22" fmla="*/ 0 w 8"/>
                  <a:gd name="T23" fmla="*/ 1 h 3"/>
                  <a:gd name="T24" fmla="*/ 0 w 8"/>
                  <a:gd name="T25" fmla="*/ 1 h 3"/>
                  <a:gd name="T26" fmla="*/ 0 w 8"/>
                  <a:gd name="T27" fmla="*/ 2 h 3"/>
                  <a:gd name="T28" fmla="*/ 1 w 8"/>
                  <a:gd name="T29" fmla="*/ 2 h 3"/>
                  <a:gd name="T30" fmla="*/ 2 w 8"/>
                  <a:gd name="T31" fmla="*/ 3 h 3"/>
                  <a:gd name="T32" fmla="*/ 4 w 8"/>
                  <a:gd name="T33" fmla="*/ 3 h 3"/>
                  <a:gd name="T34" fmla="*/ 6 w 8"/>
                  <a:gd name="T35" fmla="*/ 3 h 3"/>
                  <a:gd name="T36" fmla="*/ 8 w 8"/>
                  <a:gd name="T37" fmla="*/ 3 h 3"/>
                  <a:gd name="T38" fmla="*/ 8 w 8"/>
                  <a:gd name="T39" fmla="*/ 3 h 3"/>
                  <a:gd name="T40" fmla="*/ 8 w 8"/>
                  <a:gd name="T4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3">
                    <a:moveTo>
                      <a:pt x="8" y="2"/>
                    </a:moveTo>
                    <a:cubicBezTo>
                      <a:pt x="8" y="2"/>
                      <a:pt x="8" y="2"/>
                      <a:pt x="8" y="1"/>
                    </a:cubicBezTo>
                    <a:cubicBezTo>
                      <a:pt x="8" y="1"/>
                      <a:pt x="8" y="1"/>
                      <a:pt x="8" y="1"/>
                    </a:cubicBezTo>
                    <a:cubicBezTo>
                      <a:pt x="8" y="1"/>
                      <a:pt x="8" y="1"/>
                      <a:pt x="8" y="1"/>
                    </a:cubicBezTo>
                    <a:cubicBezTo>
                      <a:pt x="7" y="1"/>
                      <a:pt x="7" y="0"/>
                      <a:pt x="6" y="0"/>
                    </a:cubicBezTo>
                    <a:cubicBezTo>
                      <a:pt x="6" y="0"/>
                      <a:pt x="6" y="0"/>
                      <a:pt x="5" y="0"/>
                    </a:cubicBezTo>
                    <a:cubicBezTo>
                      <a:pt x="5" y="0"/>
                      <a:pt x="5" y="0"/>
                      <a:pt x="4" y="0"/>
                    </a:cubicBezTo>
                    <a:cubicBezTo>
                      <a:pt x="4" y="0"/>
                      <a:pt x="4" y="0"/>
                      <a:pt x="3" y="0"/>
                    </a:cubicBezTo>
                    <a:cubicBezTo>
                      <a:pt x="3" y="0"/>
                      <a:pt x="3" y="0"/>
                      <a:pt x="3" y="0"/>
                    </a:cubicBezTo>
                    <a:cubicBezTo>
                      <a:pt x="3" y="1"/>
                      <a:pt x="2" y="0"/>
                      <a:pt x="2" y="0"/>
                    </a:cubicBezTo>
                    <a:cubicBezTo>
                      <a:pt x="1" y="0"/>
                      <a:pt x="1" y="0"/>
                      <a:pt x="1" y="0"/>
                    </a:cubicBezTo>
                    <a:cubicBezTo>
                      <a:pt x="0" y="0"/>
                      <a:pt x="0" y="1"/>
                      <a:pt x="0" y="1"/>
                    </a:cubicBezTo>
                    <a:cubicBezTo>
                      <a:pt x="0" y="1"/>
                      <a:pt x="0" y="1"/>
                      <a:pt x="0" y="1"/>
                    </a:cubicBezTo>
                    <a:cubicBezTo>
                      <a:pt x="0" y="1"/>
                      <a:pt x="0" y="2"/>
                      <a:pt x="0" y="2"/>
                    </a:cubicBezTo>
                    <a:cubicBezTo>
                      <a:pt x="0" y="2"/>
                      <a:pt x="1" y="2"/>
                      <a:pt x="1" y="2"/>
                    </a:cubicBezTo>
                    <a:cubicBezTo>
                      <a:pt x="2" y="2"/>
                      <a:pt x="2" y="2"/>
                      <a:pt x="2" y="3"/>
                    </a:cubicBezTo>
                    <a:cubicBezTo>
                      <a:pt x="3" y="3"/>
                      <a:pt x="3" y="3"/>
                      <a:pt x="4" y="3"/>
                    </a:cubicBezTo>
                    <a:cubicBezTo>
                      <a:pt x="5" y="3"/>
                      <a:pt x="5" y="3"/>
                      <a:pt x="6" y="3"/>
                    </a:cubicBezTo>
                    <a:cubicBezTo>
                      <a:pt x="7" y="3"/>
                      <a:pt x="7" y="3"/>
                      <a:pt x="8" y="3"/>
                    </a:cubicBezTo>
                    <a:cubicBezTo>
                      <a:pt x="8" y="3"/>
                      <a:pt x="8" y="3"/>
                      <a:pt x="8" y="3"/>
                    </a:cubicBezTo>
                    <a:cubicBezTo>
                      <a:pt x="8" y="3"/>
                      <a:pt x="8" y="3"/>
                      <a:pt x="8" y="2"/>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Freeform 375"/>
              <p:cNvSpPr>
                <a:spLocks/>
              </p:cNvSpPr>
              <p:nvPr/>
            </p:nvSpPr>
            <p:spPr bwMode="auto">
              <a:xfrm>
                <a:off x="4387851" y="1303339"/>
                <a:ext cx="65088" cy="85725"/>
              </a:xfrm>
              <a:custGeom>
                <a:avLst/>
                <a:gdLst>
                  <a:gd name="T0" fmla="*/ 2 w 6"/>
                  <a:gd name="T1" fmla="*/ 8 h 8"/>
                  <a:gd name="T2" fmla="*/ 2 w 6"/>
                  <a:gd name="T3" fmla="*/ 8 h 8"/>
                  <a:gd name="T4" fmla="*/ 3 w 6"/>
                  <a:gd name="T5" fmla="*/ 8 h 8"/>
                  <a:gd name="T6" fmla="*/ 3 w 6"/>
                  <a:gd name="T7" fmla="*/ 8 h 8"/>
                  <a:gd name="T8" fmla="*/ 4 w 6"/>
                  <a:gd name="T9" fmla="*/ 7 h 8"/>
                  <a:gd name="T10" fmla="*/ 4 w 6"/>
                  <a:gd name="T11" fmla="*/ 7 h 8"/>
                  <a:gd name="T12" fmla="*/ 4 w 6"/>
                  <a:gd name="T13" fmla="*/ 6 h 8"/>
                  <a:gd name="T14" fmla="*/ 4 w 6"/>
                  <a:gd name="T15" fmla="*/ 6 h 8"/>
                  <a:gd name="T16" fmla="*/ 4 w 6"/>
                  <a:gd name="T17" fmla="*/ 5 h 8"/>
                  <a:gd name="T18" fmla="*/ 4 w 6"/>
                  <a:gd name="T19" fmla="*/ 5 h 8"/>
                  <a:gd name="T20" fmla="*/ 5 w 6"/>
                  <a:gd name="T21" fmla="*/ 4 h 8"/>
                  <a:gd name="T22" fmla="*/ 6 w 6"/>
                  <a:gd name="T23" fmla="*/ 4 h 8"/>
                  <a:gd name="T24" fmla="*/ 6 w 6"/>
                  <a:gd name="T25" fmla="*/ 3 h 8"/>
                  <a:gd name="T26" fmla="*/ 5 w 6"/>
                  <a:gd name="T27" fmla="*/ 3 h 8"/>
                  <a:gd name="T28" fmla="*/ 5 w 6"/>
                  <a:gd name="T29" fmla="*/ 2 h 8"/>
                  <a:gd name="T30" fmla="*/ 5 w 6"/>
                  <a:gd name="T31" fmla="*/ 1 h 8"/>
                  <a:gd name="T32" fmla="*/ 5 w 6"/>
                  <a:gd name="T33" fmla="*/ 0 h 8"/>
                  <a:gd name="T34" fmla="*/ 5 w 6"/>
                  <a:gd name="T35" fmla="*/ 0 h 8"/>
                  <a:gd name="T36" fmla="*/ 4 w 6"/>
                  <a:gd name="T37" fmla="*/ 1 h 8"/>
                  <a:gd name="T38" fmla="*/ 3 w 6"/>
                  <a:gd name="T39" fmla="*/ 1 h 8"/>
                  <a:gd name="T40" fmla="*/ 2 w 6"/>
                  <a:gd name="T41" fmla="*/ 1 h 8"/>
                  <a:gd name="T42" fmla="*/ 1 w 6"/>
                  <a:gd name="T43" fmla="*/ 2 h 8"/>
                  <a:gd name="T44" fmla="*/ 0 w 6"/>
                  <a:gd name="T45" fmla="*/ 3 h 8"/>
                  <a:gd name="T46" fmla="*/ 0 w 6"/>
                  <a:gd name="T47" fmla="*/ 4 h 8"/>
                  <a:gd name="T48" fmla="*/ 0 w 6"/>
                  <a:gd name="T49" fmla="*/ 5 h 8"/>
                  <a:gd name="T50" fmla="*/ 1 w 6"/>
                  <a:gd name="T51" fmla="*/ 6 h 8"/>
                  <a:gd name="T52" fmla="*/ 1 w 6"/>
                  <a:gd name="T53" fmla="*/ 7 h 8"/>
                  <a:gd name="T54" fmla="*/ 2 w 6"/>
                  <a:gd name="T5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8">
                    <a:moveTo>
                      <a:pt x="2" y="8"/>
                    </a:moveTo>
                    <a:cubicBezTo>
                      <a:pt x="2" y="8"/>
                      <a:pt x="2" y="8"/>
                      <a:pt x="2" y="8"/>
                    </a:cubicBezTo>
                    <a:cubicBezTo>
                      <a:pt x="3" y="8"/>
                      <a:pt x="3" y="8"/>
                      <a:pt x="3" y="8"/>
                    </a:cubicBezTo>
                    <a:cubicBezTo>
                      <a:pt x="3" y="8"/>
                      <a:pt x="3" y="8"/>
                      <a:pt x="3" y="8"/>
                    </a:cubicBezTo>
                    <a:cubicBezTo>
                      <a:pt x="4" y="8"/>
                      <a:pt x="4" y="7"/>
                      <a:pt x="4" y="7"/>
                    </a:cubicBezTo>
                    <a:cubicBezTo>
                      <a:pt x="4" y="7"/>
                      <a:pt x="4" y="7"/>
                      <a:pt x="4" y="7"/>
                    </a:cubicBezTo>
                    <a:cubicBezTo>
                      <a:pt x="4" y="7"/>
                      <a:pt x="4" y="7"/>
                      <a:pt x="4" y="6"/>
                    </a:cubicBezTo>
                    <a:cubicBezTo>
                      <a:pt x="4" y="6"/>
                      <a:pt x="3" y="6"/>
                      <a:pt x="4" y="6"/>
                    </a:cubicBezTo>
                    <a:cubicBezTo>
                      <a:pt x="4" y="5"/>
                      <a:pt x="4" y="6"/>
                      <a:pt x="4" y="5"/>
                    </a:cubicBezTo>
                    <a:cubicBezTo>
                      <a:pt x="4" y="5"/>
                      <a:pt x="4" y="5"/>
                      <a:pt x="4" y="5"/>
                    </a:cubicBezTo>
                    <a:cubicBezTo>
                      <a:pt x="4" y="4"/>
                      <a:pt x="5" y="4"/>
                      <a:pt x="5" y="4"/>
                    </a:cubicBezTo>
                    <a:cubicBezTo>
                      <a:pt x="5" y="4"/>
                      <a:pt x="5" y="4"/>
                      <a:pt x="6" y="4"/>
                    </a:cubicBezTo>
                    <a:cubicBezTo>
                      <a:pt x="6" y="4"/>
                      <a:pt x="6" y="3"/>
                      <a:pt x="6" y="3"/>
                    </a:cubicBezTo>
                    <a:cubicBezTo>
                      <a:pt x="6" y="3"/>
                      <a:pt x="5" y="3"/>
                      <a:pt x="5" y="3"/>
                    </a:cubicBezTo>
                    <a:cubicBezTo>
                      <a:pt x="5" y="3"/>
                      <a:pt x="5" y="3"/>
                      <a:pt x="5" y="2"/>
                    </a:cubicBezTo>
                    <a:cubicBezTo>
                      <a:pt x="5" y="2"/>
                      <a:pt x="5" y="2"/>
                      <a:pt x="5" y="1"/>
                    </a:cubicBezTo>
                    <a:cubicBezTo>
                      <a:pt x="5" y="1"/>
                      <a:pt x="5" y="1"/>
                      <a:pt x="5" y="0"/>
                    </a:cubicBezTo>
                    <a:cubicBezTo>
                      <a:pt x="5" y="0"/>
                      <a:pt x="5" y="0"/>
                      <a:pt x="5" y="0"/>
                    </a:cubicBezTo>
                    <a:cubicBezTo>
                      <a:pt x="4" y="0"/>
                      <a:pt x="4" y="0"/>
                      <a:pt x="4" y="1"/>
                    </a:cubicBezTo>
                    <a:cubicBezTo>
                      <a:pt x="4" y="1"/>
                      <a:pt x="4" y="1"/>
                      <a:pt x="3" y="1"/>
                    </a:cubicBezTo>
                    <a:cubicBezTo>
                      <a:pt x="3" y="1"/>
                      <a:pt x="3" y="1"/>
                      <a:pt x="2" y="1"/>
                    </a:cubicBezTo>
                    <a:cubicBezTo>
                      <a:pt x="2" y="1"/>
                      <a:pt x="1" y="1"/>
                      <a:pt x="1" y="2"/>
                    </a:cubicBezTo>
                    <a:cubicBezTo>
                      <a:pt x="1" y="2"/>
                      <a:pt x="0" y="2"/>
                      <a:pt x="0" y="3"/>
                    </a:cubicBezTo>
                    <a:cubicBezTo>
                      <a:pt x="0" y="3"/>
                      <a:pt x="0" y="4"/>
                      <a:pt x="0" y="4"/>
                    </a:cubicBezTo>
                    <a:cubicBezTo>
                      <a:pt x="0" y="5"/>
                      <a:pt x="0" y="5"/>
                      <a:pt x="0" y="5"/>
                    </a:cubicBezTo>
                    <a:cubicBezTo>
                      <a:pt x="1" y="5"/>
                      <a:pt x="1" y="5"/>
                      <a:pt x="1" y="6"/>
                    </a:cubicBezTo>
                    <a:cubicBezTo>
                      <a:pt x="1" y="6"/>
                      <a:pt x="1" y="7"/>
                      <a:pt x="1" y="7"/>
                    </a:cubicBezTo>
                    <a:cubicBezTo>
                      <a:pt x="1" y="7"/>
                      <a:pt x="2" y="7"/>
                      <a:pt x="2" y="8"/>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Freeform 376"/>
              <p:cNvSpPr>
                <a:spLocks/>
              </p:cNvSpPr>
              <p:nvPr/>
            </p:nvSpPr>
            <p:spPr bwMode="auto">
              <a:xfrm>
                <a:off x="4646614" y="1724026"/>
                <a:ext cx="53975" cy="53975"/>
              </a:xfrm>
              <a:custGeom>
                <a:avLst/>
                <a:gdLst>
                  <a:gd name="T0" fmla="*/ 5 w 5"/>
                  <a:gd name="T1" fmla="*/ 2 h 5"/>
                  <a:gd name="T2" fmla="*/ 4 w 5"/>
                  <a:gd name="T3" fmla="*/ 1 h 5"/>
                  <a:gd name="T4" fmla="*/ 4 w 5"/>
                  <a:gd name="T5" fmla="*/ 0 h 5"/>
                  <a:gd name="T6" fmla="*/ 4 w 5"/>
                  <a:gd name="T7" fmla="*/ 0 h 5"/>
                  <a:gd name="T8" fmla="*/ 3 w 5"/>
                  <a:gd name="T9" fmla="*/ 1 h 5"/>
                  <a:gd name="T10" fmla="*/ 2 w 5"/>
                  <a:gd name="T11" fmla="*/ 1 h 5"/>
                  <a:gd name="T12" fmla="*/ 1 w 5"/>
                  <a:gd name="T13" fmla="*/ 2 h 5"/>
                  <a:gd name="T14" fmla="*/ 0 w 5"/>
                  <a:gd name="T15" fmla="*/ 3 h 5"/>
                  <a:gd name="T16" fmla="*/ 0 w 5"/>
                  <a:gd name="T17" fmla="*/ 3 h 5"/>
                  <a:gd name="T18" fmla="*/ 1 w 5"/>
                  <a:gd name="T19" fmla="*/ 4 h 5"/>
                  <a:gd name="T20" fmla="*/ 3 w 5"/>
                  <a:gd name="T21" fmla="*/ 4 h 5"/>
                  <a:gd name="T22" fmla="*/ 3 w 5"/>
                  <a:gd name="T23" fmla="*/ 5 h 5"/>
                  <a:gd name="T24" fmla="*/ 4 w 5"/>
                  <a:gd name="T25" fmla="*/ 5 h 5"/>
                  <a:gd name="T26" fmla="*/ 4 w 5"/>
                  <a:gd name="T27" fmla="*/ 5 h 5"/>
                  <a:gd name="T28" fmla="*/ 4 w 5"/>
                  <a:gd name="T29" fmla="*/ 4 h 5"/>
                  <a:gd name="T30" fmla="*/ 4 w 5"/>
                  <a:gd name="T31" fmla="*/ 3 h 5"/>
                  <a:gd name="T32" fmla="*/ 5 w 5"/>
                  <a:gd name="T33" fmla="*/ 3 h 5"/>
                  <a:gd name="T34" fmla="*/ 5 w 5"/>
                  <a:gd name="T35" fmla="*/ 3 h 5"/>
                  <a:gd name="T36" fmla="*/ 5 w 5"/>
                  <a:gd name="T37" fmla="*/ 2 h 5"/>
                  <a:gd name="T38" fmla="*/ 5 w 5"/>
                  <a:gd name="T3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2"/>
                    </a:moveTo>
                    <a:cubicBezTo>
                      <a:pt x="5" y="1"/>
                      <a:pt x="4" y="1"/>
                      <a:pt x="4" y="1"/>
                    </a:cubicBezTo>
                    <a:cubicBezTo>
                      <a:pt x="4" y="0"/>
                      <a:pt x="4" y="0"/>
                      <a:pt x="4" y="0"/>
                    </a:cubicBezTo>
                    <a:cubicBezTo>
                      <a:pt x="4" y="0"/>
                      <a:pt x="4" y="0"/>
                      <a:pt x="4" y="0"/>
                    </a:cubicBezTo>
                    <a:cubicBezTo>
                      <a:pt x="4" y="1"/>
                      <a:pt x="3" y="1"/>
                      <a:pt x="3" y="1"/>
                    </a:cubicBezTo>
                    <a:cubicBezTo>
                      <a:pt x="2" y="1"/>
                      <a:pt x="2" y="1"/>
                      <a:pt x="2" y="1"/>
                    </a:cubicBezTo>
                    <a:cubicBezTo>
                      <a:pt x="2" y="2"/>
                      <a:pt x="2" y="2"/>
                      <a:pt x="1" y="2"/>
                    </a:cubicBezTo>
                    <a:cubicBezTo>
                      <a:pt x="1" y="2"/>
                      <a:pt x="1" y="3"/>
                      <a:pt x="0" y="3"/>
                    </a:cubicBezTo>
                    <a:cubicBezTo>
                      <a:pt x="0" y="3"/>
                      <a:pt x="0" y="3"/>
                      <a:pt x="0" y="3"/>
                    </a:cubicBezTo>
                    <a:cubicBezTo>
                      <a:pt x="1" y="4"/>
                      <a:pt x="1" y="4"/>
                      <a:pt x="1" y="4"/>
                    </a:cubicBezTo>
                    <a:cubicBezTo>
                      <a:pt x="2" y="4"/>
                      <a:pt x="2" y="4"/>
                      <a:pt x="3" y="4"/>
                    </a:cubicBezTo>
                    <a:cubicBezTo>
                      <a:pt x="3" y="5"/>
                      <a:pt x="3" y="5"/>
                      <a:pt x="3" y="5"/>
                    </a:cubicBezTo>
                    <a:cubicBezTo>
                      <a:pt x="4" y="5"/>
                      <a:pt x="4" y="5"/>
                      <a:pt x="4" y="5"/>
                    </a:cubicBezTo>
                    <a:cubicBezTo>
                      <a:pt x="4" y="5"/>
                      <a:pt x="4" y="5"/>
                      <a:pt x="4" y="5"/>
                    </a:cubicBezTo>
                    <a:cubicBezTo>
                      <a:pt x="4" y="4"/>
                      <a:pt x="4" y="4"/>
                      <a:pt x="4" y="4"/>
                    </a:cubicBezTo>
                    <a:cubicBezTo>
                      <a:pt x="4" y="4"/>
                      <a:pt x="4" y="3"/>
                      <a:pt x="4" y="3"/>
                    </a:cubicBezTo>
                    <a:cubicBezTo>
                      <a:pt x="4" y="3"/>
                      <a:pt x="4" y="3"/>
                      <a:pt x="5" y="3"/>
                    </a:cubicBezTo>
                    <a:cubicBezTo>
                      <a:pt x="5" y="3"/>
                      <a:pt x="5" y="3"/>
                      <a:pt x="5" y="3"/>
                    </a:cubicBezTo>
                    <a:cubicBezTo>
                      <a:pt x="5" y="3"/>
                      <a:pt x="5" y="3"/>
                      <a:pt x="5" y="2"/>
                    </a:cubicBezTo>
                    <a:cubicBezTo>
                      <a:pt x="5" y="2"/>
                      <a:pt x="4" y="2"/>
                      <a:pt x="5"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8" name="Freeform 377"/>
              <p:cNvSpPr>
                <a:spLocks/>
              </p:cNvSpPr>
              <p:nvPr/>
            </p:nvSpPr>
            <p:spPr bwMode="auto">
              <a:xfrm>
                <a:off x="5111751" y="20589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 name="Freeform 378"/>
              <p:cNvSpPr>
                <a:spLocks/>
              </p:cNvSpPr>
              <p:nvPr/>
            </p:nvSpPr>
            <p:spPr bwMode="auto">
              <a:xfrm>
                <a:off x="5111751" y="1984376"/>
                <a:ext cx="20638" cy="74613"/>
              </a:xfrm>
              <a:custGeom>
                <a:avLst/>
                <a:gdLst>
                  <a:gd name="T0" fmla="*/ 2 w 2"/>
                  <a:gd name="T1" fmla="*/ 3 h 7"/>
                  <a:gd name="T2" fmla="*/ 2 w 2"/>
                  <a:gd name="T3" fmla="*/ 2 h 7"/>
                  <a:gd name="T4" fmla="*/ 2 w 2"/>
                  <a:gd name="T5" fmla="*/ 1 h 7"/>
                  <a:gd name="T6" fmla="*/ 2 w 2"/>
                  <a:gd name="T7" fmla="*/ 0 h 7"/>
                  <a:gd name="T8" fmla="*/ 1 w 2"/>
                  <a:gd name="T9" fmla="*/ 0 h 7"/>
                  <a:gd name="T10" fmla="*/ 1 w 2"/>
                  <a:gd name="T11" fmla="*/ 1 h 7"/>
                  <a:gd name="T12" fmla="*/ 1 w 2"/>
                  <a:gd name="T13" fmla="*/ 2 h 7"/>
                  <a:gd name="T14" fmla="*/ 1 w 2"/>
                  <a:gd name="T15" fmla="*/ 4 h 7"/>
                  <a:gd name="T16" fmla="*/ 1 w 2"/>
                  <a:gd name="T17" fmla="*/ 5 h 7"/>
                  <a:gd name="T18" fmla="*/ 1 w 2"/>
                  <a:gd name="T19" fmla="*/ 6 h 7"/>
                  <a:gd name="T20" fmla="*/ 0 w 2"/>
                  <a:gd name="T21" fmla="*/ 7 h 7"/>
                  <a:gd name="T22" fmla="*/ 2 w 2"/>
                  <a:gd name="T23" fmla="*/ 7 h 7"/>
                  <a:gd name="T24" fmla="*/ 2 w 2"/>
                  <a:gd name="T25" fmla="*/ 6 h 7"/>
                  <a:gd name="T26" fmla="*/ 2 w 2"/>
                  <a:gd name="T27" fmla="*/ 5 h 7"/>
                  <a:gd name="T28" fmla="*/ 2 w 2"/>
                  <a:gd name="T29" fmla="*/ 4 h 7"/>
                  <a:gd name="T30" fmla="*/ 2 w 2"/>
                  <a:gd name="T3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7">
                    <a:moveTo>
                      <a:pt x="2" y="3"/>
                    </a:moveTo>
                    <a:cubicBezTo>
                      <a:pt x="2" y="3"/>
                      <a:pt x="2" y="3"/>
                      <a:pt x="2" y="2"/>
                    </a:cubicBezTo>
                    <a:cubicBezTo>
                      <a:pt x="2" y="2"/>
                      <a:pt x="2" y="2"/>
                      <a:pt x="2" y="1"/>
                    </a:cubicBezTo>
                    <a:cubicBezTo>
                      <a:pt x="2" y="1"/>
                      <a:pt x="2" y="1"/>
                      <a:pt x="2" y="0"/>
                    </a:cubicBezTo>
                    <a:cubicBezTo>
                      <a:pt x="2" y="0"/>
                      <a:pt x="1" y="0"/>
                      <a:pt x="1" y="0"/>
                    </a:cubicBezTo>
                    <a:cubicBezTo>
                      <a:pt x="1" y="1"/>
                      <a:pt x="1" y="1"/>
                      <a:pt x="1" y="1"/>
                    </a:cubicBezTo>
                    <a:cubicBezTo>
                      <a:pt x="1" y="1"/>
                      <a:pt x="1" y="2"/>
                      <a:pt x="1" y="2"/>
                    </a:cubicBezTo>
                    <a:cubicBezTo>
                      <a:pt x="1" y="4"/>
                      <a:pt x="1" y="4"/>
                      <a:pt x="1" y="4"/>
                    </a:cubicBezTo>
                    <a:cubicBezTo>
                      <a:pt x="1" y="4"/>
                      <a:pt x="1" y="4"/>
                      <a:pt x="1" y="5"/>
                    </a:cubicBezTo>
                    <a:cubicBezTo>
                      <a:pt x="1" y="5"/>
                      <a:pt x="1" y="5"/>
                      <a:pt x="1" y="6"/>
                    </a:cubicBezTo>
                    <a:cubicBezTo>
                      <a:pt x="1" y="6"/>
                      <a:pt x="1" y="7"/>
                      <a:pt x="0" y="7"/>
                    </a:cubicBezTo>
                    <a:cubicBezTo>
                      <a:pt x="1" y="7"/>
                      <a:pt x="1" y="7"/>
                      <a:pt x="2" y="7"/>
                    </a:cubicBezTo>
                    <a:cubicBezTo>
                      <a:pt x="2" y="7"/>
                      <a:pt x="2" y="6"/>
                      <a:pt x="2" y="6"/>
                    </a:cubicBezTo>
                    <a:cubicBezTo>
                      <a:pt x="2" y="6"/>
                      <a:pt x="2" y="6"/>
                      <a:pt x="2" y="5"/>
                    </a:cubicBezTo>
                    <a:cubicBezTo>
                      <a:pt x="2" y="5"/>
                      <a:pt x="2" y="5"/>
                      <a:pt x="2" y="4"/>
                    </a:cubicBezTo>
                    <a:cubicBezTo>
                      <a:pt x="2" y="4"/>
                      <a:pt x="2" y="4"/>
                      <a:pt x="2"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Freeform 379"/>
              <p:cNvSpPr>
                <a:spLocks/>
              </p:cNvSpPr>
              <p:nvPr/>
            </p:nvSpPr>
            <p:spPr bwMode="auto">
              <a:xfrm>
                <a:off x="8220076" y="3140076"/>
                <a:ext cx="33338" cy="22225"/>
              </a:xfrm>
              <a:custGeom>
                <a:avLst/>
                <a:gdLst>
                  <a:gd name="T0" fmla="*/ 1 w 3"/>
                  <a:gd name="T1" fmla="*/ 2 h 2"/>
                  <a:gd name="T2" fmla="*/ 2 w 3"/>
                  <a:gd name="T3" fmla="*/ 2 h 2"/>
                  <a:gd name="T4" fmla="*/ 3 w 3"/>
                  <a:gd name="T5" fmla="*/ 1 h 2"/>
                  <a:gd name="T6" fmla="*/ 2 w 3"/>
                  <a:gd name="T7" fmla="*/ 0 h 2"/>
                  <a:gd name="T8" fmla="*/ 1 w 3"/>
                  <a:gd name="T9" fmla="*/ 0 h 2"/>
                  <a:gd name="T10" fmla="*/ 0 w 3"/>
                  <a:gd name="T11" fmla="*/ 1 h 2"/>
                  <a:gd name="T12" fmla="*/ 0 w 3"/>
                  <a:gd name="T13" fmla="*/ 2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2" y="2"/>
                      <a:pt x="2" y="2"/>
                    </a:cubicBezTo>
                    <a:cubicBezTo>
                      <a:pt x="2" y="2"/>
                      <a:pt x="2" y="2"/>
                      <a:pt x="3" y="1"/>
                    </a:cubicBezTo>
                    <a:cubicBezTo>
                      <a:pt x="3" y="1"/>
                      <a:pt x="2" y="1"/>
                      <a:pt x="2" y="0"/>
                    </a:cubicBezTo>
                    <a:cubicBezTo>
                      <a:pt x="1" y="0"/>
                      <a:pt x="1" y="0"/>
                      <a:pt x="1" y="0"/>
                    </a:cubicBezTo>
                    <a:cubicBezTo>
                      <a:pt x="0" y="0"/>
                      <a:pt x="0" y="1"/>
                      <a:pt x="0" y="1"/>
                    </a:cubicBezTo>
                    <a:cubicBezTo>
                      <a:pt x="0" y="1"/>
                      <a:pt x="0" y="2"/>
                      <a:pt x="0" y="2"/>
                    </a:cubicBezTo>
                    <a:cubicBezTo>
                      <a:pt x="0" y="2"/>
                      <a:pt x="0"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Freeform 380"/>
              <p:cNvSpPr>
                <a:spLocks/>
              </p:cNvSpPr>
              <p:nvPr/>
            </p:nvSpPr>
            <p:spPr bwMode="auto">
              <a:xfrm>
                <a:off x="8307389" y="3162301"/>
                <a:ext cx="20638" cy="11113"/>
              </a:xfrm>
              <a:custGeom>
                <a:avLst/>
                <a:gdLst>
                  <a:gd name="T0" fmla="*/ 1 w 2"/>
                  <a:gd name="T1" fmla="*/ 1 h 1"/>
                  <a:gd name="T2" fmla="*/ 2 w 2"/>
                  <a:gd name="T3" fmla="*/ 1 h 1"/>
                  <a:gd name="T4" fmla="*/ 2 w 2"/>
                  <a:gd name="T5" fmla="*/ 1 h 1"/>
                  <a:gd name="T6" fmla="*/ 1 w 2"/>
                  <a:gd name="T7" fmla="*/ 0 h 1"/>
                  <a:gd name="T8" fmla="*/ 0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2" y="1"/>
                      <a:pt x="2" y="1"/>
                    </a:cubicBezTo>
                    <a:cubicBezTo>
                      <a:pt x="2" y="1"/>
                      <a:pt x="2" y="1"/>
                      <a:pt x="2" y="1"/>
                    </a:cubicBezTo>
                    <a:cubicBezTo>
                      <a:pt x="2" y="0"/>
                      <a:pt x="1" y="0"/>
                      <a:pt x="1" y="0"/>
                    </a:cubicBezTo>
                    <a:cubicBezTo>
                      <a:pt x="1" y="0"/>
                      <a:pt x="0" y="0"/>
                      <a:pt x="0" y="0"/>
                    </a:cubicBezTo>
                    <a:cubicBezTo>
                      <a:pt x="0" y="1"/>
                      <a:pt x="0" y="1"/>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2" name="Freeform 381"/>
              <p:cNvSpPr>
                <a:spLocks/>
              </p:cNvSpPr>
              <p:nvPr/>
            </p:nvSpPr>
            <p:spPr bwMode="auto">
              <a:xfrm>
                <a:off x="8339139" y="3173414"/>
                <a:ext cx="33338" cy="31750"/>
              </a:xfrm>
              <a:custGeom>
                <a:avLst/>
                <a:gdLst>
                  <a:gd name="T0" fmla="*/ 0 w 3"/>
                  <a:gd name="T1" fmla="*/ 2 h 3"/>
                  <a:gd name="T2" fmla="*/ 1 w 3"/>
                  <a:gd name="T3" fmla="*/ 2 h 3"/>
                  <a:gd name="T4" fmla="*/ 2 w 3"/>
                  <a:gd name="T5" fmla="*/ 3 h 3"/>
                  <a:gd name="T6" fmla="*/ 3 w 3"/>
                  <a:gd name="T7" fmla="*/ 3 h 3"/>
                  <a:gd name="T8" fmla="*/ 3 w 3"/>
                  <a:gd name="T9" fmla="*/ 2 h 3"/>
                  <a:gd name="T10" fmla="*/ 2 w 3"/>
                  <a:gd name="T11" fmla="*/ 1 h 3"/>
                  <a:gd name="T12" fmla="*/ 1 w 3"/>
                  <a:gd name="T13" fmla="*/ 1 h 3"/>
                  <a:gd name="T14" fmla="*/ 0 w 3"/>
                  <a:gd name="T15" fmla="*/ 0 h 3"/>
                  <a:gd name="T16" fmla="*/ 0 w 3"/>
                  <a:gd name="T17" fmla="*/ 1 h 3"/>
                  <a:gd name="T18" fmla="*/ 0 w 3"/>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2"/>
                    </a:moveTo>
                    <a:cubicBezTo>
                      <a:pt x="0" y="2"/>
                      <a:pt x="1" y="2"/>
                      <a:pt x="1" y="2"/>
                    </a:cubicBezTo>
                    <a:cubicBezTo>
                      <a:pt x="2" y="2"/>
                      <a:pt x="1" y="3"/>
                      <a:pt x="2" y="3"/>
                    </a:cubicBezTo>
                    <a:cubicBezTo>
                      <a:pt x="2" y="3"/>
                      <a:pt x="2" y="3"/>
                      <a:pt x="3" y="3"/>
                    </a:cubicBezTo>
                    <a:cubicBezTo>
                      <a:pt x="3" y="3"/>
                      <a:pt x="3" y="2"/>
                      <a:pt x="3" y="2"/>
                    </a:cubicBezTo>
                    <a:cubicBezTo>
                      <a:pt x="3" y="2"/>
                      <a:pt x="2" y="2"/>
                      <a:pt x="2" y="1"/>
                    </a:cubicBezTo>
                    <a:cubicBezTo>
                      <a:pt x="2" y="1"/>
                      <a:pt x="2" y="1"/>
                      <a:pt x="1" y="1"/>
                    </a:cubicBezTo>
                    <a:cubicBezTo>
                      <a:pt x="1" y="0"/>
                      <a:pt x="0" y="0"/>
                      <a:pt x="0" y="0"/>
                    </a:cubicBezTo>
                    <a:cubicBezTo>
                      <a:pt x="0" y="1"/>
                      <a:pt x="0" y="1"/>
                      <a:pt x="0" y="1"/>
                    </a:cubicBezTo>
                    <a:cubicBezTo>
                      <a:pt x="0" y="1"/>
                      <a:pt x="0" y="1"/>
                      <a:pt x="0"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Freeform 382"/>
              <p:cNvSpPr>
                <a:spLocks/>
              </p:cNvSpPr>
              <p:nvPr/>
            </p:nvSpPr>
            <p:spPr bwMode="auto">
              <a:xfrm>
                <a:off x="8220076" y="3249614"/>
                <a:ext cx="22225" cy="20638"/>
              </a:xfrm>
              <a:custGeom>
                <a:avLst/>
                <a:gdLst>
                  <a:gd name="T0" fmla="*/ 1 w 2"/>
                  <a:gd name="T1" fmla="*/ 1 h 2"/>
                  <a:gd name="T2" fmla="*/ 2 w 2"/>
                  <a:gd name="T3" fmla="*/ 1 h 2"/>
                  <a:gd name="T4" fmla="*/ 1 w 2"/>
                  <a:gd name="T5" fmla="*/ 1 h 2"/>
                  <a:gd name="T6" fmla="*/ 1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1"/>
                    </a:cubicBezTo>
                    <a:cubicBezTo>
                      <a:pt x="2" y="1"/>
                      <a:pt x="2" y="1"/>
                      <a:pt x="1" y="1"/>
                    </a:cubicBezTo>
                    <a:cubicBezTo>
                      <a:pt x="1" y="0"/>
                      <a:pt x="1" y="0"/>
                      <a:pt x="1" y="0"/>
                    </a:cubicBezTo>
                    <a:cubicBezTo>
                      <a:pt x="1" y="0"/>
                      <a:pt x="0"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 name="Freeform 383"/>
              <p:cNvSpPr>
                <a:spLocks/>
              </p:cNvSpPr>
              <p:nvPr/>
            </p:nvSpPr>
            <p:spPr bwMode="auto">
              <a:xfrm>
                <a:off x="8242301" y="3259139"/>
                <a:ext cx="11113" cy="11113"/>
              </a:xfrm>
              <a:custGeom>
                <a:avLst/>
                <a:gdLst>
                  <a:gd name="T0" fmla="*/ 0 w 1"/>
                  <a:gd name="T1" fmla="*/ 1 h 1"/>
                  <a:gd name="T2" fmla="*/ 1 w 1"/>
                  <a:gd name="T3" fmla="*/ 1 h 1"/>
                  <a:gd name="T4" fmla="*/ 1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1"/>
                      <a:pt x="1" y="1"/>
                    </a:cubicBezTo>
                    <a:cubicBezTo>
                      <a:pt x="1" y="0"/>
                      <a:pt x="0" y="0"/>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Freeform 384"/>
              <p:cNvSpPr>
                <a:spLocks/>
              </p:cNvSpPr>
              <p:nvPr/>
            </p:nvSpPr>
            <p:spPr bwMode="auto">
              <a:xfrm>
                <a:off x="8318501" y="3357564"/>
                <a:ext cx="9525" cy="9525"/>
              </a:xfrm>
              <a:custGeom>
                <a:avLst/>
                <a:gdLst>
                  <a:gd name="T0" fmla="*/ 1 w 1"/>
                  <a:gd name="T1" fmla="*/ 1 h 1"/>
                  <a:gd name="T2" fmla="*/ 1 w 1"/>
                  <a:gd name="T3" fmla="*/ 1 h 1"/>
                  <a:gd name="T4" fmla="*/ 1 w 1"/>
                  <a:gd name="T5" fmla="*/ 1 h 1"/>
                  <a:gd name="T6" fmla="*/ 0 w 1"/>
                  <a:gd name="T7" fmla="*/ 0 h 1"/>
                  <a:gd name="T8" fmla="*/ 0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1" y="1"/>
                      <a:pt x="1" y="1"/>
                    </a:cubicBezTo>
                    <a:cubicBezTo>
                      <a:pt x="1" y="0"/>
                      <a:pt x="1" y="0"/>
                      <a:pt x="0" y="0"/>
                    </a:cubicBezTo>
                    <a:cubicBezTo>
                      <a:pt x="0" y="0"/>
                      <a:pt x="0" y="0"/>
                      <a:pt x="0" y="1"/>
                    </a:cubicBezTo>
                    <a:cubicBezTo>
                      <a:pt x="0" y="1"/>
                      <a:pt x="0"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6" name="Freeform 385"/>
              <p:cNvSpPr>
                <a:spLocks/>
              </p:cNvSpPr>
              <p:nvPr/>
            </p:nvSpPr>
            <p:spPr bwMode="auto">
              <a:xfrm>
                <a:off x="8307389" y="3378201"/>
                <a:ext cx="20638" cy="22225"/>
              </a:xfrm>
              <a:custGeom>
                <a:avLst/>
                <a:gdLst>
                  <a:gd name="T0" fmla="*/ 2 w 2"/>
                  <a:gd name="T1" fmla="*/ 2 h 2"/>
                  <a:gd name="T2" fmla="*/ 1 w 2"/>
                  <a:gd name="T3" fmla="*/ 1 h 2"/>
                  <a:gd name="T4" fmla="*/ 1 w 2"/>
                  <a:gd name="T5" fmla="*/ 1 h 2"/>
                  <a:gd name="T6" fmla="*/ 0 w 2"/>
                  <a:gd name="T7" fmla="*/ 0 h 2"/>
                  <a:gd name="T8" fmla="*/ 0 w 2"/>
                  <a:gd name="T9" fmla="*/ 1 h 2"/>
                  <a:gd name="T10" fmla="*/ 0 w 2"/>
                  <a:gd name="T11" fmla="*/ 2 h 2"/>
                  <a:gd name="T12" fmla="*/ 1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cubicBezTo>
                      <a:pt x="2" y="1"/>
                      <a:pt x="1" y="1"/>
                      <a:pt x="1" y="1"/>
                    </a:cubicBezTo>
                    <a:cubicBezTo>
                      <a:pt x="1" y="1"/>
                      <a:pt x="1" y="1"/>
                      <a:pt x="1" y="1"/>
                    </a:cubicBezTo>
                    <a:cubicBezTo>
                      <a:pt x="0" y="1"/>
                      <a:pt x="0" y="0"/>
                      <a:pt x="0" y="0"/>
                    </a:cubicBezTo>
                    <a:cubicBezTo>
                      <a:pt x="0" y="1"/>
                      <a:pt x="0" y="1"/>
                      <a:pt x="0" y="1"/>
                    </a:cubicBezTo>
                    <a:cubicBezTo>
                      <a:pt x="0" y="1"/>
                      <a:pt x="0" y="2"/>
                      <a:pt x="0" y="2"/>
                    </a:cubicBezTo>
                    <a:cubicBezTo>
                      <a:pt x="0" y="2"/>
                      <a:pt x="1" y="2"/>
                      <a:pt x="1" y="2"/>
                    </a:cubicBezTo>
                    <a:cubicBezTo>
                      <a:pt x="1" y="2"/>
                      <a:pt x="2" y="2"/>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 name="Freeform 386"/>
              <p:cNvSpPr>
                <a:spLocks/>
              </p:cNvSpPr>
              <p:nvPr/>
            </p:nvSpPr>
            <p:spPr bwMode="auto">
              <a:xfrm>
                <a:off x="8318501" y="3400426"/>
                <a:ext cx="20638" cy="11113"/>
              </a:xfrm>
              <a:custGeom>
                <a:avLst/>
                <a:gdLst>
                  <a:gd name="T0" fmla="*/ 1 w 2"/>
                  <a:gd name="T1" fmla="*/ 1 h 1"/>
                  <a:gd name="T2" fmla="*/ 2 w 2"/>
                  <a:gd name="T3" fmla="*/ 1 h 1"/>
                  <a:gd name="T4" fmla="*/ 1 w 2"/>
                  <a:gd name="T5" fmla="*/ 0 h 1"/>
                  <a:gd name="T6" fmla="*/ 0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2" y="1"/>
                      <a:pt x="2" y="1"/>
                    </a:cubicBezTo>
                    <a:cubicBezTo>
                      <a:pt x="2" y="0"/>
                      <a:pt x="1" y="0"/>
                      <a:pt x="1" y="0"/>
                    </a:cubicBezTo>
                    <a:cubicBezTo>
                      <a:pt x="1" y="0"/>
                      <a:pt x="0" y="0"/>
                      <a:pt x="0" y="0"/>
                    </a:cubicBezTo>
                    <a:cubicBezTo>
                      <a:pt x="0" y="1"/>
                      <a:pt x="0" y="1"/>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 name="Freeform 387"/>
              <p:cNvSpPr>
                <a:spLocks/>
              </p:cNvSpPr>
              <p:nvPr/>
            </p:nvSpPr>
            <p:spPr bwMode="auto">
              <a:xfrm>
                <a:off x="8361364" y="3367089"/>
                <a:ext cx="20638" cy="22225"/>
              </a:xfrm>
              <a:custGeom>
                <a:avLst/>
                <a:gdLst>
                  <a:gd name="T0" fmla="*/ 1 w 2"/>
                  <a:gd name="T1" fmla="*/ 1 h 2"/>
                  <a:gd name="T2" fmla="*/ 2 w 2"/>
                  <a:gd name="T3" fmla="*/ 1 h 2"/>
                  <a:gd name="T4" fmla="*/ 2 w 2"/>
                  <a:gd name="T5" fmla="*/ 1 h 2"/>
                  <a:gd name="T6" fmla="*/ 1 w 2"/>
                  <a:gd name="T7" fmla="*/ 0 h 2"/>
                  <a:gd name="T8" fmla="*/ 1 w 2"/>
                  <a:gd name="T9" fmla="*/ 1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2" y="1"/>
                      <a:pt x="2" y="1"/>
                    </a:cubicBezTo>
                    <a:cubicBezTo>
                      <a:pt x="2" y="1"/>
                      <a:pt x="2" y="1"/>
                      <a:pt x="2" y="1"/>
                    </a:cubicBezTo>
                    <a:cubicBezTo>
                      <a:pt x="2" y="0"/>
                      <a:pt x="1" y="0"/>
                      <a:pt x="1" y="0"/>
                    </a:cubicBezTo>
                    <a:cubicBezTo>
                      <a:pt x="0" y="1"/>
                      <a:pt x="0" y="1"/>
                      <a:pt x="1" y="1"/>
                    </a:cubicBezTo>
                    <a:cubicBezTo>
                      <a:pt x="1" y="2"/>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Freeform 388"/>
              <p:cNvSpPr>
                <a:spLocks/>
              </p:cNvSpPr>
              <p:nvPr/>
            </p:nvSpPr>
            <p:spPr bwMode="auto">
              <a:xfrm>
                <a:off x="8264526" y="3216276"/>
                <a:ext cx="117475" cy="76200"/>
              </a:xfrm>
              <a:custGeom>
                <a:avLst/>
                <a:gdLst>
                  <a:gd name="T0" fmla="*/ 10 w 11"/>
                  <a:gd name="T1" fmla="*/ 3 h 7"/>
                  <a:gd name="T2" fmla="*/ 11 w 11"/>
                  <a:gd name="T3" fmla="*/ 2 h 7"/>
                  <a:gd name="T4" fmla="*/ 11 w 11"/>
                  <a:gd name="T5" fmla="*/ 1 h 7"/>
                  <a:gd name="T6" fmla="*/ 10 w 11"/>
                  <a:gd name="T7" fmla="*/ 1 h 7"/>
                  <a:gd name="T8" fmla="*/ 9 w 11"/>
                  <a:gd name="T9" fmla="*/ 0 h 7"/>
                  <a:gd name="T10" fmla="*/ 8 w 11"/>
                  <a:gd name="T11" fmla="*/ 1 h 7"/>
                  <a:gd name="T12" fmla="*/ 8 w 11"/>
                  <a:gd name="T13" fmla="*/ 2 h 7"/>
                  <a:gd name="T14" fmla="*/ 8 w 11"/>
                  <a:gd name="T15" fmla="*/ 3 h 7"/>
                  <a:gd name="T16" fmla="*/ 7 w 11"/>
                  <a:gd name="T17" fmla="*/ 3 h 7"/>
                  <a:gd name="T18" fmla="*/ 7 w 11"/>
                  <a:gd name="T19" fmla="*/ 4 h 7"/>
                  <a:gd name="T20" fmla="*/ 6 w 11"/>
                  <a:gd name="T21" fmla="*/ 4 h 7"/>
                  <a:gd name="T22" fmla="*/ 5 w 11"/>
                  <a:gd name="T23" fmla="*/ 4 h 7"/>
                  <a:gd name="T24" fmla="*/ 4 w 11"/>
                  <a:gd name="T25" fmla="*/ 4 h 7"/>
                  <a:gd name="T26" fmla="*/ 4 w 11"/>
                  <a:gd name="T27" fmla="*/ 4 h 7"/>
                  <a:gd name="T28" fmla="*/ 2 w 11"/>
                  <a:gd name="T29" fmla="*/ 4 h 7"/>
                  <a:gd name="T30" fmla="*/ 1 w 11"/>
                  <a:gd name="T31" fmla="*/ 4 h 7"/>
                  <a:gd name="T32" fmla="*/ 0 w 11"/>
                  <a:gd name="T33" fmla="*/ 4 h 7"/>
                  <a:gd name="T34" fmla="*/ 0 w 11"/>
                  <a:gd name="T35" fmla="*/ 5 h 7"/>
                  <a:gd name="T36" fmla="*/ 1 w 11"/>
                  <a:gd name="T37" fmla="*/ 6 h 7"/>
                  <a:gd name="T38" fmla="*/ 2 w 11"/>
                  <a:gd name="T39" fmla="*/ 6 h 7"/>
                  <a:gd name="T40" fmla="*/ 3 w 11"/>
                  <a:gd name="T41" fmla="*/ 6 h 7"/>
                  <a:gd name="T42" fmla="*/ 4 w 11"/>
                  <a:gd name="T43" fmla="*/ 7 h 7"/>
                  <a:gd name="T44" fmla="*/ 6 w 11"/>
                  <a:gd name="T45" fmla="*/ 6 h 7"/>
                  <a:gd name="T46" fmla="*/ 7 w 11"/>
                  <a:gd name="T47" fmla="*/ 6 h 7"/>
                  <a:gd name="T48" fmla="*/ 8 w 11"/>
                  <a:gd name="T49" fmla="*/ 5 h 7"/>
                  <a:gd name="T50" fmla="*/ 9 w 11"/>
                  <a:gd name="T51" fmla="*/ 4 h 7"/>
                  <a:gd name="T52" fmla="*/ 10 w 11"/>
                  <a:gd name="T53" fmla="*/ 4 h 7"/>
                  <a:gd name="T54" fmla="*/ 10 w 11"/>
                  <a:gd name="T5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7">
                    <a:moveTo>
                      <a:pt x="10" y="3"/>
                    </a:moveTo>
                    <a:cubicBezTo>
                      <a:pt x="11" y="3"/>
                      <a:pt x="11" y="2"/>
                      <a:pt x="11" y="2"/>
                    </a:cubicBezTo>
                    <a:cubicBezTo>
                      <a:pt x="11" y="2"/>
                      <a:pt x="11" y="1"/>
                      <a:pt x="11" y="1"/>
                    </a:cubicBezTo>
                    <a:cubicBezTo>
                      <a:pt x="10" y="1"/>
                      <a:pt x="10" y="1"/>
                      <a:pt x="10" y="1"/>
                    </a:cubicBezTo>
                    <a:cubicBezTo>
                      <a:pt x="9" y="1"/>
                      <a:pt x="9" y="0"/>
                      <a:pt x="9" y="0"/>
                    </a:cubicBezTo>
                    <a:cubicBezTo>
                      <a:pt x="8" y="0"/>
                      <a:pt x="8" y="0"/>
                      <a:pt x="8" y="1"/>
                    </a:cubicBezTo>
                    <a:cubicBezTo>
                      <a:pt x="8" y="1"/>
                      <a:pt x="8" y="1"/>
                      <a:pt x="8" y="2"/>
                    </a:cubicBezTo>
                    <a:cubicBezTo>
                      <a:pt x="8" y="2"/>
                      <a:pt x="8" y="2"/>
                      <a:pt x="8" y="3"/>
                    </a:cubicBezTo>
                    <a:cubicBezTo>
                      <a:pt x="8" y="3"/>
                      <a:pt x="8" y="2"/>
                      <a:pt x="7" y="3"/>
                    </a:cubicBezTo>
                    <a:cubicBezTo>
                      <a:pt x="7" y="3"/>
                      <a:pt x="7" y="3"/>
                      <a:pt x="7" y="4"/>
                    </a:cubicBezTo>
                    <a:cubicBezTo>
                      <a:pt x="6" y="4"/>
                      <a:pt x="6" y="4"/>
                      <a:pt x="6" y="4"/>
                    </a:cubicBezTo>
                    <a:cubicBezTo>
                      <a:pt x="6" y="4"/>
                      <a:pt x="5" y="4"/>
                      <a:pt x="5" y="4"/>
                    </a:cubicBezTo>
                    <a:cubicBezTo>
                      <a:pt x="5" y="4"/>
                      <a:pt x="5" y="4"/>
                      <a:pt x="4" y="4"/>
                    </a:cubicBezTo>
                    <a:cubicBezTo>
                      <a:pt x="4" y="4"/>
                      <a:pt x="4" y="4"/>
                      <a:pt x="4" y="4"/>
                    </a:cubicBezTo>
                    <a:cubicBezTo>
                      <a:pt x="3" y="4"/>
                      <a:pt x="3" y="4"/>
                      <a:pt x="2" y="4"/>
                    </a:cubicBezTo>
                    <a:cubicBezTo>
                      <a:pt x="2" y="4"/>
                      <a:pt x="2" y="4"/>
                      <a:pt x="1" y="4"/>
                    </a:cubicBezTo>
                    <a:cubicBezTo>
                      <a:pt x="1" y="4"/>
                      <a:pt x="1" y="4"/>
                      <a:pt x="0" y="4"/>
                    </a:cubicBezTo>
                    <a:cubicBezTo>
                      <a:pt x="0" y="4"/>
                      <a:pt x="0" y="5"/>
                      <a:pt x="0" y="5"/>
                    </a:cubicBezTo>
                    <a:cubicBezTo>
                      <a:pt x="0" y="5"/>
                      <a:pt x="0" y="5"/>
                      <a:pt x="1" y="6"/>
                    </a:cubicBezTo>
                    <a:cubicBezTo>
                      <a:pt x="1" y="6"/>
                      <a:pt x="2" y="6"/>
                      <a:pt x="2" y="6"/>
                    </a:cubicBezTo>
                    <a:cubicBezTo>
                      <a:pt x="3" y="6"/>
                      <a:pt x="3" y="6"/>
                      <a:pt x="3" y="6"/>
                    </a:cubicBezTo>
                    <a:cubicBezTo>
                      <a:pt x="4" y="6"/>
                      <a:pt x="4" y="7"/>
                      <a:pt x="4" y="7"/>
                    </a:cubicBezTo>
                    <a:cubicBezTo>
                      <a:pt x="5" y="7"/>
                      <a:pt x="5" y="6"/>
                      <a:pt x="6" y="6"/>
                    </a:cubicBezTo>
                    <a:cubicBezTo>
                      <a:pt x="7" y="6"/>
                      <a:pt x="7" y="6"/>
                      <a:pt x="7" y="6"/>
                    </a:cubicBezTo>
                    <a:cubicBezTo>
                      <a:pt x="8" y="5"/>
                      <a:pt x="8" y="5"/>
                      <a:pt x="8" y="5"/>
                    </a:cubicBezTo>
                    <a:cubicBezTo>
                      <a:pt x="9" y="5"/>
                      <a:pt x="9" y="5"/>
                      <a:pt x="9" y="4"/>
                    </a:cubicBezTo>
                    <a:cubicBezTo>
                      <a:pt x="9" y="4"/>
                      <a:pt x="10" y="4"/>
                      <a:pt x="10" y="4"/>
                    </a:cubicBezTo>
                    <a:cubicBezTo>
                      <a:pt x="10" y="4"/>
                      <a:pt x="10" y="3"/>
                      <a:pt x="10"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 name="Freeform 389"/>
              <p:cNvSpPr>
                <a:spLocks/>
              </p:cNvSpPr>
              <p:nvPr/>
            </p:nvSpPr>
            <p:spPr bwMode="auto">
              <a:xfrm>
                <a:off x="8048626" y="3173414"/>
                <a:ext cx="269875" cy="247650"/>
              </a:xfrm>
              <a:custGeom>
                <a:avLst/>
                <a:gdLst>
                  <a:gd name="T0" fmla="*/ 23 w 25"/>
                  <a:gd name="T1" fmla="*/ 22 h 23"/>
                  <a:gd name="T2" fmla="*/ 23 w 25"/>
                  <a:gd name="T3" fmla="*/ 20 h 23"/>
                  <a:gd name="T4" fmla="*/ 21 w 25"/>
                  <a:gd name="T5" fmla="*/ 19 h 23"/>
                  <a:gd name="T6" fmla="*/ 20 w 25"/>
                  <a:gd name="T7" fmla="*/ 18 h 23"/>
                  <a:gd name="T8" fmla="*/ 19 w 25"/>
                  <a:gd name="T9" fmla="*/ 16 h 23"/>
                  <a:gd name="T10" fmla="*/ 17 w 25"/>
                  <a:gd name="T11" fmla="*/ 15 h 23"/>
                  <a:gd name="T12" fmla="*/ 17 w 25"/>
                  <a:gd name="T13" fmla="*/ 12 h 23"/>
                  <a:gd name="T14" fmla="*/ 18 w 25"/>
                  <a:gd name="T15" fmla="*/ 11 h 23"/>
                  <a:gd name="T16" fmla="*/ 16 w 25"/>
                  <a:gd name="T17" fmla="*/ 10 h 23"/>
                  <a:gd name="T18" fmla="*/ 14 w 25"/>
                  <a:gd name="T19" fmla="*/ 9 h 23"/>
                  <a:gd name="T20" fmla="*/ 14 w 25"/>
                  <a:gd name="T21" fmla="*/ 7 h 23"/>
                  <a:gd name="T22" fmla="*/ 12 w 25"/>
                  <a:gd name="T23" fmla="*/ 5 h 23"/>
                  <a:gd name="T24" fmla="*/ 10 w 25"/>
                  <a:gd name="T25" fmla="*/ 4 h 23"/>
                  <a:gd name="T26" fmla="*/ 8 w 25"/>
                  <a:gd name="T27" fmla="*/ 2 h 23"/>
                  <a:gd name="T28" fmla="*/ 5 w 25"/>
                  <a:gd name="T29" fmla="*/ 2 h 23"/>
                  <a:gd name="T30" fmla="*/ 2 w 25"/>
                  <a:gd name="T31" fmla="*/ 0 h 23"/>
                  <a:gd name="T32" fmla="*/ 1 w 25"/>
                  <a:gd name="T33" fmla="*/ 0 h 23"/>
                  <a:gd name="T34" fmla="*/ 1 w 25"/>
                  <a:gd name="T35" fmla="*/ 9 h 23"/>
                  <a:gd name="T36" fmla="*/ 0 w 25"/>
                  <a:gd name="T37" fmla="*/ 18 h 23"/>
                  <a:gd name="T38" fmla="*/ 0 w 25"/>
                  <a:gd name="T39" fmla="*/ 19 h 23"/>
                  <a:gd name="T40" fmla="*/ 3 w 25"/>
                  <a:gd name="T41" fmla="*/ 19 h 23"/>
                  <a:gd name="T42" fmla="*/ 5 w 25"/>
                  <a:gd name="T43" fmla="*/ 19 h 23"/>
                  <a:gd name="T44" fmla="*/ 6 w 25"/>
                  <a:gd name="T45" fmla="*/ 18 h 23"/>
                  <a:gd name="T46" fmla="*/ 7 w 25"/>
                  <a:gd name="T47" fmla="*/ 17 h 23"/>
                  <a:gd name="T48" fmla="*/ 8 w 25"/>
                  <a:gd name="T49" fmla="*/ 15 h 23"/>
                  <a:gd name="T50" fmla="*/ 9 w 25"/>
                  <a:gd name="T51" fmla="*/ 15 h 23"/>
                  <a:gd name="T52" fmla="*/ 10 w 25"/>
                  <a:gd name="T53" fmla="*/ 15 h 23"/>
                  <a:gd name="T54" fmla="*/ 12 w 25"/>
                  <a:gd name="T55" fmla="*/ 15 h 23"/>
                  <a:gd name="T56" fmla="*/ 14 w 25"/>
                  <a:gd name="T57" fmla="*/ 16 h 23"/>
                  <a:gd name="T58" fmla="*/ 15 w 25"/>
                  <a:gd name="T59" fmla="*/ 18 h 23"/>
                  <a:gd name="T60" fmla="*/ 15 w 25"/>
                  <a:gd name="T61" fmla="*/ 19 h 23"/>
                  <a:gd name="T62" fmla="*/ 17 w 25"/>
                  <a:gd name="T63" fmla="*/ 20 h 23"/>
                  <a:gd name="T64" fmla="*/ 19 w 25"/>
                  <a:gd name="T65" fmla="*/ 22 h 23"/>
                  <a:gd name="T66" fmla="*/ 20 w 25"/>
                  <a:gd name="T67" fmla="*/ 22 h 23"/>
                  <a:gd name="T68" fmla="*/ 22 w 25"/>
                  <a:gd name="T69" fmla="*/ 23 h 23"/>
                  <a:gd name="T70" fmla="*/ 24 w 25"/>
                  <a:gd name="T71" fmla="*/ 23 h 23"/>
                  <a:gd name="T72" fmla="*/ 24 w 25"/>
                  <a:gd name="T7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23">
                    <a:moveTo>
                      <a:pt x="24" y="22"/>
                    </a:moveTo>
                    <a:cubicBezTo>
                      <a:pt x="23" y="22"/>
                      <a:pt x="23" y="22"/>
                      <a:pt x="23" y="22"/>
                    </a:cubicBezTo>
                    <a:cubicBezTo>
                      <a:pt x="23" y="21"/>
                      <a:pt x="23" y="21"/>
                      <a:pt x="23" y="21"/>
                    </a:cubicBezTo>
                    <a:cubicBezTo>
                      <a:pt x="23" y="20"/>
                      <a:pt x="23" y="20"/>
                      <a:pt x="23" y="20"/>
                    </a:cubicBezTo>
                    <a:cubicBezTo>
                      <a:pt x="22" y="20"/>
                      <a:pt x="22" y="20"/>
                      <a:pt x="22" y="20"/>
                    </a:cubicBezTo>
                    <a:cubicBezTo>
                      <a:pt x="21" y="19"/>
                      <a:pt x="21" y="19"/>
                      <a:pt x="21" y="19"/>
                    </a:cubicBezTo>
                    <a:cubicBezTo>
                      <a:pt x="21" y="19"/>
                      <a:pt x="21" y="19"/>
                      <a:pt x="21" y="18"/>
                    </a:cubicBezTo>
                    <a:cubicBezTo>
                      <a:pt x="20" y="18"/>
                      <a:pt x="20" y="19"/>
                      <a:pt x="20" y="18"/>
                    </a:cubicBezTo>
                    <a:cubicBezTo>
                      <a:pt x="19" y="18"/>
                      <a:pt x="20" y="18"/>
                      <a:pt x="20" y="18"/>
                    </a:cubicBezTo>
                    <a:cubicBezTo>
                      <a:pt x="19" y="17"/>
                      <a:pt x="19" y="16"/>
                      <a:pt x="19" y="16"/>
                    </a:cubicBezTo>
                    <a:cubicBezTo>
                      <a:pt x="18" y="16"/>
                      <a:pt x="18" y="16"/>
                      <a:pt x="18" y="15"/>
                    </a:cubicBezTo>
                    <a:cubicBezTo>
                      <a:pt x="18" y="15"/>
                      <a:pt x="17" y="15"/>
                      <a:pt x="17" y="15"/>
                    </a:cubicBezTo>
                    <a:cubicBezTo>
                      <a:pt x="17" y="14"/>
                      <a:pt x="17" y="14"/>
                      <a:pt x="17" y="13"/>
                    </a:cubicBezTo>
                    <a:cubicBezTo>
                      <a:pt x="17" y="13"/>
                      <a:pt x="17" y="13"/>
                      <a:pt x="17" y="12"/>
                    </a:cubicBezTo>
                    <a:cubicBezTo>
                      <a:pt x="17" y="12"/>
                      <a:pt x="17" y="12"/>
                      <a:pt x="18" y="12"/>
                    </a:cubicBezTo>
                    <a:cubicBezTo>
                      <a:pt x="18" y="11"/>
                      <a:pt x="18" y="11"/>
                      <a:pt x="18" y="11"/>
                    </a:cubicBezTo>
                    <a:cubicBezTo>
                      <a:pt x="18" y="10"/>
                      <a:pt x="17" y="10"/>
                      <a:pt x="17" y="10"/>
                    </a:cubicBezTo>
                    <a:cubicBezTo>
                      <a:pt x="17" y="10"/>
                      <a:pt x="17" y="10"/>
                      <a:pt x="16" y="10"/>
                    </a:cubicBezTo>
                    <a:cubicBezTo>
                      <a:pt x="16" y="9"/>
                      <a:pt x="16" y="9"/>
                      <a:pt x="16" y="9"/>
                    </a:cubicBezTo>
                    <a:cubicBezTo>
                      <a:pt x="15" y="9"/>
                      <a:pt x="15" y="9"/>
                      <a:pt x="14" y="9"/>
                    </a:cubicBezTo>
                    <a:cubicBezTo>
                      <a:pt x="14" y="8"/>
                      <a:pt x="14" y="8"/>
                      <a:pt x="14" y="8"/>
                    </a:cubicBezTo>
                    <a:cubicBezTo>
                      <a:pt x="14" y="7"/>
                      <a:pt x="14" y="7"/>
                      <a:pt x="14" y="7"/>
                    </a:cubicBezTo>
                    <a:cubicBezTo>
                      <a:pt x="13" y="6"/>
                      <a:pt x="13" y="6"/>
                      <a:pt x="13" y="5"/>
                    </a:cubicBezTo>
                    <a:cubicBezTo>
                      <a:pt x="12" y="5"/>
                      <a:pt x="12" y="5"/>
                      <a:pt x="12" y="5"/>
                    </a:cubicBezTo>
                    <a:cubicBezTo>
                      <a:pt x="11" y="5"/>
                      <a:pt x="11" y="5"/>
                      <a:pt x="11" y="5"/>
                    </a:cubicBezTo>
                    <a:cubicBezTo>
                      <a:pt x="10" y="4"/>
                      <a:pt x="10" y="4"/>
                      <a:pt x="10" y="4"/>
                    </a:cubicBezTo>
                    <a:cubicBezTo>
                      <a:pt x="9" y="3"/>
                      <a:pt x="9" y="3"/>
                      <a:pt x="9" y="2"/>
                    </a:cubicBezTo>
                    <a:cubicBezTo>
                      <a:pt x="8" y="2"/>
                      <a:pt x="8" y="2"/>
                      <a:pt x="8" y="2"/>
                    </a:cubicBezTo>
                    <a:cubicBezTo>
                      <a:pt x="7" y="1"/>
                      <a:pt x="7" y="2"/>
                      <a:pt x="7" y="2"/>
                    </a:cubicBezTo>
                    <a:cubicBezTo>
                      <a:pt x="6" y="2"/>
                      <a:pt x="5" y="2"/>
                      <a:pt x="5" y="2"/>
                    </a:cubicBezTo>
                    <a:cubicBezTo>
                      <a:pt x="4" y="1"/>
                      <a:pt x="4" y="1"/>
                      <a:pt x="4" y="1"/>
                    </a:cubicBezTo>
                    <a:cubicBezTo>
                      <a:pt x="3" y="1"/>
                      <a:pt x="3" y="1"/>
                      <a:pt x="2" y="0"/>
                    </a:cubicBezTo>
                    <a:cubicBezTo>
                      <a:pt x="1" y="0"/>
                      <a:pt x="1" y="0"/>
                      <a:pt x="1" y="0"/>
                    </a:cubicBezTo>
                    <a:cubicBezTo>
                      <a:pt x="1" y="0"/>
                      <a:pt x="1" y="0"/>
                      <a:pt x="1" y="0"/>
                    </a:cubicBezTo>
                    <a:cubicBezTo>
                      <a:pt x="1" y="4"/>
                      <a:pt x="1" y="4"/>
                      <a:pt x="1" y="4"/>
                    </a:cubicBezTo>
                    <a:cubicBezTo>
                      <a:pt x="1" y="9"/>
                      <a:pt x="1" y="9"/>
                      <a:pt x="1" y="9"/>
                    </a:cubicBezTo>
                    <a:cubicBezTo>
                      <a:pt x="0" y="14"/>
                      <a:pt x="0" y="14"/>
                      <a:pt x="0" y="14"/>
                    </a:cubicBezTo>
                    <a:cubicBezTo>
                      <a:pt x="0" y="18"/>
                      <a:pt x="0" y="18"/>
                      <a:pt x="0" y="18"/>
                    </a:cubicBezTo>
                    <a:cubicBezTo>
                      <a:pt x="0" y="18"/>
                      <a:pt x="0" y="18"/>
                      <a:pt x="0" y="18"/>
                    </a:cubicBezTo>
                    <a:cubicBezTo>
                      <a:pt x="0" y="19"/>
                      <a:pt x="0" y="19"/>
                      <a:pt x="0" y="19"/>
                    </a:cubicBezTo>
                    <a:cubicBezTo>
                      <a:pt x="0" y="20"/>
                      <a:pt x="1" y="19"/>
                      <a:pt x="1" y="19"/>
                    </a:cubicBezTo>
                    <a:cubicBezTo>
                      <a:pt x="2" y="19"/>
                      <a:pt x="2" y="19"/>
                      <a:pt x="3" y="19"/>
                    </a:cubicBezTo>
                    <a:cubicBezTo>
                      <a:pt x="3" y="19"/>
                      <a:pt x="4" y="19"/>
                      <a:pt x="4" y="19"/>
                    </a:cubicBezTo>
                    <a:cubicBezTo>
                      <a:pt x="5" y="19"/>
                      <a:pt x="5" y="19"/>
                      <a:pt x="5" y="19"/>
                    </a:cubicBezTo>
                    <a:cubicBezTo>
                      <a:pt x="6" y="19"/>
                      <a:pt x="6" y="19"/>
                      <a:pt x="6" y="18"/>
                    </a:cubicBezTo>
                    <a:cubicBezTo>
                      <a:pt x="6" y="18"/>
                      <a:pt x="6" y="18"/>
                      <a:pt x="6" y="18"/>
                    </a:cubicBezTo>
                    <a:cubicBezTo>
                      <a:pt x="6" y="17"/>
                      <a:pt x="6" y="17"/>
                      <a:pt x="6" y="17"/>
                    </a:cubicBezTo>
                    <a:cubicBezTo>
                      <a:pt x="6" y="17"/>
                      <a:pt x="7" y="17"/>
                      <a:pt x="7" y="17"/>
                    </a:cubicBezTo>
                    <a:cubicBezTo>
                      <a:pt x="7" y="17"/>
                      <a:pt x="7" y="17"/>
                      <a:pt x="7" y="16"/>
                    </a:cubicBezTo>
                    <a:cubicBezTo>
                      <a:pt x="8" y="16"/>
                      <a:pt x="7" y="16"/>
                      <a:pt x="8" y="15"/>
                    </a:cubicBezTo>
                    <a:cubicBezTo>
                      <a:pt x="8" y="15"/>
                      <a:pt x="8" y="15"/>
                      <a:pt x="8" y="15"/>
                    </a:cubicBezTo>
                    <a:cubicBezTo>
                      <a:pt x="9" y="15"/>
                      <a:pt x="9" y="15"/>
                      <a:pt x="9" y="15"/>
                    </a:cubicBezTo>
                    <a:cubicBezTo>
                      <a:pt x="9" y="15"/>
                      <a:pt x="9" y="15"/>
                      <a:pt x="10" y="15"/>
                    </a:cubicBezTo>
                    <a:cubicBezTo>
                      <a:pt x="10" y="15"/>
                      <a:pt x="10" y="15"/>
                      <a:pt x="10" y="15"/>
                    </a:cubicBezTo>
                    <a:cubicBezTo>
                      <a:pt x="11" y="15"/>
                      <a:pt x="11" y="15"/>
                      <a:pt x="11" y="15"/>
                    </a:cubicBezTo>
                    <a:cubicBezTo>
                      <a:pt x="12" y="15"/>
                      <a:pt x="12" y="15"/>
                      <a:pt x="12" y="15"/>
                    </a:cubicBezTo>
                    <a:cubicBezTo>
                      <a:pt x="13" y="16"/>
                      <a:pt x="13" y="15"/>
                      <a:pt x="13" y="16"/>
                    </a:cubicBezTo>
                    <a:cubicBezTo>
                      <a:pt x="13" y="16"/>
                      <a:pt x="14" y="16"/>
                      <a:pt x="14" y="16"/>
                    </a:cubicBezTo>
                    <a:cubicBezTo>
                      <a:pt x="14" y="16"/>
                      <a:pt x="14" y="17"/>
                      <a:pt x="14" y="17"/>
                    </a:cubicBezTo>
                    <a:cubicBezTo>
                      <a:pt x="14" y="17"/>
                      <a:pt x="14" y="18"/>
                      <a:pt x="15" y="18"/>
                    </a:cubicBezTo>
                    <a:cubicBezTo>
                      <a:pt x="15" y="18"/>
                      <a:pt x="15" y="18"/>
                      <a:pt x="15" y="18"/>
                    </a:cubicBezTo>
                    <a:cubicBezTo>
                      <a:pt x="16" y="19"/>
                      <a:pt x="15" y="19"/>
                      <a:pt x="15" y="19"/>
                    </a:cubicBezTo>
                    <a:cubicBezTo>
                      <a:pt x="16" y="20"/>
                      <a:pt x="16" y="20"/>
                      <a:pt x="16" y="20"/>
                    </a:cubicBezTo>
                    <a:cubicBezTo>
                      <a:pt x="17" y="20"/>
                      <a:pt x="17" y="20"/>
                      <a:pt x="17" y="20"/>
                    </a:cubicBezTo>
                    <a:cubicBezTo>
                      <a:pt x="17" y="21"/>
                      <a:pt x="17" y="21"/>
                      <a:pt x="17" y="21"/>
                    </a:cubicBezTo>
                    <a:cubicBezTo>
                      <a:pt x="18" y="22"/>
                      <a:pt x="18" y="21"/>
                      <a:pt x="19" y="22"/>
                    </a:cubicBezTo>
                    <a:cubicBezTo>
                      <a:pt x="19" y="22"/>
                      <a:pt x="19" y="22"/>
                      <a:pt x="20" y="22"/>
                    </a:cubicBezTo>
                    <a:cubicBezTo>
                      <a:pt x="20" y="22"/>
                      <a:pt x="20" y="22"/>
                      <a:pt x="20" y="22"/>
                    </a:cubicBezTo>
                    <a:cubicBezTo>
                      <a:pt x="21" y="22"/>
                      <a:pt x="21" y="22"/>
                      <a:pt x="21" y="22"/>
                    </a:cubicBezTo>
                    <a:cubicBezTo>
                      <a:pt x="22" y="22"/>
                      <a:pt x="22" y="22"/>
                      <a:pt x="22" y="23"/>
                    </a:cubicBezTo>
                    <a:cubicBezTo>
                      <a:pt x="22" y="23"/>
                      <a:pt x="23" y="23"/>
                      <a:pt x="23" y="23"/>
                    </a:cubicBezTo>
                    <a:cubicBezTo>
                      <a:pt x="23" y="23"/>
                      <a:pt x="24" y="23"/>
                      <a:pt x="24" y="23"/>
                    </a:cubicBezTo>
                    <a:cubicBezTo>
                      <a:pt x="24" y="23"/>
                      <a:pt x="24" y="23"/>
                      <a:pt x="24" y="23"/>
                    </a:cubicBezTo>
                    <a:cubicBezTo>
                      <a:pt x="25" y="22"/>
                      <a:pt x="24" y="22"/>
                      <a:pt x="24" y="2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 name="Freeform 390"/>
              <p:cNvSpPr>
                <a:spLocks/>
              </p:cNvSpPr>
              <p:nvPr/>
            </p:nvSpPr>
            <p:spPr bwMode="auto">
              <a:xfrm>
                <a:off x="8382001" y="3205164"/>
                <a:ext cx="22225" cy="33338"/>
              </a:xfrm>
              <a:custGeom>
                <a:avLst/>
                <a:gdLst>
                  <a:gd name="T0" fmla="*/ 1 w 2"/>
                  <a:gd name="T1" fmla="*/ 0 h 3"/>
                  <a:gd name="T2" fmla="*/ 0 w 2"/>
                  <a:gd name="T3" fmla="*/ 2 h 3"/>
                  <a:gd name="T4" fmla="*/ 1 w 2"/>
                  <a:gd name="T5" fmla="*/ 3 h 3"/>
                  <a:gd name="T6" fmla="*/ 1 w 2"/>
                  <a:gd name="T7" fmla="*/ 3 h 3"/>
                  <a:gd name="T8" fmla="*/ 2 w 2"/>
                  <a:gd name="T9" fmla="*/ 1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2"/>
                    </a:cubicBezTo>
                    <a:cubicBezTo>
                      <a:pt x="0" y="2"/>
                      <a:pt x="0" y="3"/>
                      <a:pt x="1" y="3"/>
                    </a:cubicBezTo>
                    <a:cubicBezTo>
                      <a:pt x="1" y="3"/>
                      <a:pt x="1" y="3"/>
                      <a:pt x="1" y="3"/>
                    </a:cubicBezTo>
                    <a:cubicBezTo>
                      <a:pt x="2" y="3"/>
                      <a:pt x="2" y="2"/>
                      <a:pt x="2" y="1"/>
                    </a:cubicBezTo>
                    <a:cubicBezTo>
                      <a:pt x="1" y="1"/>
                      <a:pt x="1" y="1"/>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 name="Freeform 391"/>
              <p:cNvSpPr>
                <a:spLocks/>
              </p:cNvSpPr>
              <p:nvPr/>
            </p:nvSpPr>
            <p:spPr bwMode="auto">
              <a:xfrm>
                <a:off x="8328026" y="3432176"/>
                <a:ext cx="11113" cy="11113"/>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1"/>
                    </a:cubicBezTo>
                    <a:cubicBezTo>
                      <a:pt x="1" y="1"/>
                      <a:pt x="1" y="1"/>
                      <a:pt x="1" y="1"/>
                    </a:cubicBezTo>
                    <a:cubicBezTo>
                      <a:pt x="1" y="0"/>
                      <a:pt x="1"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Freeform 392"/>
              <p:cNvSpPr>
                <a:spLocks/>
              </p:cNvSpPr>
              <p:nvPr/>
            </p:nvSpPr>
            <p:spPr bwMode="auto">
              <a:xfrm>
                <a:off x="8350251" y="3421064"/>
                <a:ext cx="11113" cy="22225"/>
              </a:xfrm>
              <a:custGeom>
                <a:avLst/>
                <a:gdLst>
                  <a:gd name="T0" fmla="*/ 0 w 1"/>
                  <a:gd name="T1" fmla="*/ 0 h 2"/>
                  <a:gd name="T2" fmla="*/ 0 w 1"/>
                  <a:gd name="T3" fmla="*/ 1 h 2"/>
                  <a:gd name="T4" fmla="*/ 0 w 1"/>
                  <a:gd name="T5" fmla="*/ 1 h 2"/>
                  <a:gd name="T6" fmla="*/ 1 w 1"/>
                  <a:gd name="T7" fmla="*/ 2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0" y="1"/>
                    </a:cubicBezTo>
                    <a:cubicBezTo>
                      <a:pt x="0" y="1"/>
                      <a:pt x="0" y="1"/>
                      <a:pt x="0" y="1"/>
                    </a:cubicBezTo>
                    <a:cubicBezTo>
                      <a:pt x="0" y="2"/>
                      <a:pt x="0" y="2"/>
                      <a:pt x="1" y="2"/>
                    </a:cubicBezTo>
                    <a:cubicBezTo>
                      <a:pt x="1" y="2"/>
                      <a:pt x="1" y="1"/>
                      <a:pt x="1" y="1"/>
                    </a:cubicBezTo>
                    <a:cubicBezTo>
                      <a:pt x="1" y="1"/>
                      <a:pt x="1"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 name="Freeform 393"/>
              <p:cNvSpPr>
                <a:spLocks/>
              </p:cNvSpPr>
              <p:nvPr/>
            </p:nvSpPr>
            <p:spPr bwMode="auto">
              <a:xfrm>
                <a:off x="8372476" y="3443289"/>
                <a:ext cx="20638" cy="22225"/>
              </a:xfrm>
              <a:custGeom>
                <a:avLst/>
                <a:gdLst>
                  <a:gd name="T0" fmla="*/ 1 w 2"/>
                  <a:gd name="T1" fmla="*/ 0 h 2"/>
                  <a:gd name="T2" fmla="*/ 0 w 2"/>
                  <a:gd name="T3" fmla="*/ 1 h 2"/>
                  <a:gd name="T4" fmla="*/ 0 w 2"/>
                  <a:gd name="T5" fmla="*/ 1 h 2"/>
                  <a:gd name="T6" fmla="*/ 0 w 2"/>
                  <a:gd name="T7" fmla="*/ 1 h 2"/>
                  <a:gd name="T8" fmla="*/ 1 w 2"/>
                  <a:gd name="T9" fmla="*/ 2 h 2"/>
                  <a:gd name="T10" fmla="*/ 1 w 2"/>
                  <a:gd name="T11" fmla="*/ 1 h 2"/>
                  <a:gd name="T12" fmla="*/ 2 w 2"/>
                  <a:gd name="T13" fmla="*/ 1 h 2"/>
                  <a:gd name="T14" fmla="*/ 1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1" y="0"/>
                    </a:moveTo>
                    <a:cubicBezTo>
                      <a:pt x="1" y="0"/>
                      <a:pt x="0" y="0"/>
                      <a:pt x="0" y="1"/>
                    </a:cubicBezTo>
                    <a:cubicBezTo>
                      <a:pt x="0" y="1"/>
                      <a:pt x="0" y="1"/>
                      <a:pt x="0" y="1"/>
                    </a:cubicBezTo>
                    <a:cubicBezTo>
                      <a:pt x="0" y="1"/>
                      <a:pt x="0" y="1"/>
                      <a:pt x="0" y="1"/>
                    </a:cubicBezTo>
                    <a:cubicBezTo>
                      <a:pt x="0" y="2"/>
                      <a:pt x="0" y="2"/>
                      <a:pt x="1" y="2"/>
                    </a:cubicBezTo>
                    <a:cubicBezTo>
                      <a:pt x="1" y="2"/>
                      <a:pt x="1" y="2"/>
                      <a:pt x="1" y="1"/>
                    </a:cubicBezTo>
                    <a:cubicBezTo>
                      <a:pt x="2" y="1"/>
                      <a:pt x="2" y="1"/>
                      <a:pt x="2" y="1"/>
                    </a:cubicBezTo>
                    <a:cubicBezTo>
                      <a:pt x="2"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 name="Freeform 394"/>
              <p:cNvSpPr>
                <a:spLocks/>
              </p:cNvSpPr>
              <p:nvPr/>
            </p:nvSpPr>
            <p:spPr bwMode="auto">
              <a:xfrm>
                <a:off x="8426451" y="3259139"/>
                <a:ext cx="42863" cy="53975"/>
              </a:xfrm>
              <a:custGeom>
                <a:avLst/>
                <a:gdLst>
                  <a:gd name="T0" fmla="*/ 4 w 4"/>
                  <a:gd name="T1" fmla="*/ 2 h 5"/>
                  <a:gd name="T2" fmla="*/ 3 w 4"/>
                  <a:gd name="T3" fmla="*/ 2 h 5"/>
                  <a:gd name="T4" fmla="*/ 3 w 4"/>
                  <a:gd name="T5" fmla="*/ 1 h 5"/>
                  <a:gd name="T6" fmla="*/ 2 w 4"/>
                  <a:gd name="T7" fmla="*/ 0 h 5"/>
                  <a:gd name="T8" fmla="*/ 1 w 4"/>
                  <a:gd name="T9" fmla="*/ 0 h 5"/>
                  <a:gd name="T10" fmla="*/ 1 w 4"/>
                  <a:gd name="T11" fmla="*/ 1 h 5"/>
                  <a:gd name="T12" fmla="*/ 1 w 4"/>
                  <a:gd name="T13" fmla="*/ 1 h 5"/>
                  <a:gd name="T14" fmla="*/ 1 w 4"/>
                  <a:gd name="T15" fmla="*/ 2 h 5"/>
                  <a:gd name="T16" fmla="*/ 1 w 4"/>
                  <a:gd name="T17" fmla="*/ 2 h 5"/>
                  <a:gd name="T18" fmla="*/ 2 w 4"/>
                  <a:gd name="T19" fmla="*/ 3 h 5"/>
                  <a:gd name="T20" fmla="*/ 2 w 4"/>
                  <a:gd name="T21" fmla="*/ 4 h 5"/>
                  <a:gd name="T22" fmla="*/ 3 w 4"/>
                  <a:gd name="T23" fmla="*/ 5 h 5"/>
                  <a:gd name="T24" fmla="*/ 4 w 4"/>
                  <a:gd name="T25" fmla="*/ 4 h 5"/>
                  <a:gd name="T26" fmla="*/ 4 w 4"/>
                  <a:gd name="T27" fmla="*/ 3 h 5"/>
                  <a:gd name="T28" fmla="*/ 4 w 4"/>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5">
                    <a:moveTo>
                      <a:pt x="4" y="2"/>
                    </a:moveTo>
                    <a:cubicBezTo>
                      <a:pt x="3" y="2"/>
                      <a:pt x="3" y="2"/>
                      <a:pt x="3" y="2"/>
                    </a:cubicBezTo>
                    <a:cubicBezTo>
                      <a:pt x="3" y="1"/>
                      <a:pt x="3" y="1"/>
                      <a:pt x="3" y="1"/>
                    </a:cubicBezTo>
                    <a:cubicBezTo>
                      <a:pt x="2" y="0"/>
                      <a:pt x="2" y="0"/>
                      <a:pt x="2" y="0"/>
                    </a:cubicBezTo>
                    <a:cubicBezTo>
                      <a:pt x="2" y="0"/>
                      <a:pt x="1" y="0"/>
                      <a:pt x="1" y="0"/>
                    </a:cubicBezTo>
                    <a:cubicBezTo>
                      <a:pt x="1" y="0"/>
                      <a:pt x="1" y="0"/>
                      <a:pt x="1" y="1"/>
                    </a:cubicBezTo>
                    <a:cubicBezTo>
                      <a:pt x="1" y="1"/>
                      <a:pt x="1" y="1"/>
                      <a:pt x="1" y="1"/>
                    </a:cubicBezTo>
                    <a:cubicBezTo>
                      <a:pt x="0" y="2"/>
                      <a:pt x="0" y="2"/>
                      <a:pt x="1" y="2"/>
                    </a:cubicBezTo>
                    <a:cubicBezTo>
                      <a:pt x="1" y="2"/>
                      <a:pt x="1" y="2"/>
                      <a:pt x="1" y="2"/>
                    </a:cubicBezTo>
                    <a:cubicBezTo>
                      <a:pt x="1" y="3"/>
                      <a:pt x="1" y="3"/>
                      <a:pt x="2" y="3"/>
                    </a:cubicBezTo>
                    <a:cubicBezTo>
                      <a:pt x="2" y="4"/>
                      <a:pt x="1" y="4"/>
                      <a:pt x="2" y="4"/>
                    </a:cubicBezTo>
                    <a:cubicBezTo>
                      <a:pt x="2" y="5"/>
                      <a:pt x="2" y="5"/>
                      <a:pt x="3" y="5"/>
                    </a:cubicBezTo>
                    <a:cubicBezTo>
                      <a:pt x="3" y="5"/>
                      <a:pt x="4" y="5"/>
                      <a:pt x="4" y="4"/>
                    </a:cubicBezTo>
                    <a:cubicBezTo>
                      <a:pt x="4" y="4"/>
                      <a:pt x="4" y="3"/>
                      <a:pt x="4" y="3"/>
                    </a:cubicBezTo>
                    <a:cubicBezTo>
                      <a:pt x="4" y="3"/>
                      <a:pt x="4" y="2"/>
                      <a:pt x="4"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 name="Freeform 395"/>
              <p:cNvSpPr>
                <a:spLocks/>
              </p:cNvSpPr>
              <p:nvPr/>
            </p:nvSpPr>
            <p:spPr bwMode="auto">
              <a:xfrm>
                <a:off x="8480426" y="3303589"/>
                <a:ext cx="42863" cy="31750"/>
              </a:xfrm>
              <a:custGeom>
                <a:avLst/>
                <a:gdLst>
                  <a:gd name="T0" fmla="*/ 3 w 4"/>
                  <a:gd name="T1" fmla="*/ 1 h 3"/>
                  <a:gd name="T2" fmla="*/ 2 w 4"/>
                  <a:gd name="T3" fmla="*/ 1 h 3"/>
                  <a:gd name="T4" fmla="*/ 2 w 4"/>
                  <a:gd name="T5" fmla="*/ 0 h 3"/>
                  <a:gd name="T6" fmla="*/ 1 w 4"/>
                  <a:gd name="T7" fmla="*/ 0 h 3"/>
                  <a:gd name="T8" fmla="*/ 0 w 4"/>
                  <a:gd name="T9" fmla="*/ 0 h 3"/>
                  <a:gd name="T10" fmla="*/ 1 w 4"/>
                  <a:gd name="T11" fmla="*/ 1 h 3"/>
                  <a:gd name="T12" fmla="*/ 1 w 4"/>
                  <a:gd name="T13" fmla="*/ 1 h 3"/>
                  <a:gd name="T14" fmla="*/ 1 w 4"/>
                  <a:gd name="T15" fmla="*/ 2 h 3"/>
                  <a:gd name="T16" fmla="*/ 2 w 4"/>
                  <a:gd name="T17" fmla="*/ 3 h 3"/>
                  <a:gd name="T18" fmla="*/ 4 w 4"/>
                  <a:gd name="T19" fmla="*/ 2 h 3"/>
                  <a:gd name="T20" fmla="*/ 3 w 4"/>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3" y="1"/>
                    </a:moveTo>
                    <a:cubicBezTo>
                      <a:pt x="3" y="1"/>
                      <a:pt x="3" y="1"/>
                      <a:pt x="2" y="1"/>
                    </a:cubicBezTo>
                    <a:cubicBezTo>
                      <a:pt x="2" y="1"/>
                      <a:pt x="2" y="1"/>
                      <a:pt x="2" y="0"/>
                    </a:cubicBezTo>
                    <a:cubicBezTo>
                      <a:pt x="2" y="0"/>
                      <a:pt x="2" y="0"/>
                      <a:pt x="1" y="0"/>
                    </a:cubicBezTo>
                    <a:cubicBezTo>
                      <a:pt x="1" y="0"/>
                      <a:pt x="1" y="0"/>
                      <a:pt x="0" y="0"/>
                    </a:cubicBezTo>
                    <a:cubicBezTo>
                      <a:pt x="0" y="0"/>
                      <a:pt x="0" y="0"/>
                      <a:pt x="1" y="1"/>
                    </a:cubicBezTo>
                    <a:cubicBezTo>
                      <a:pt x="1" y="1"/>
                      <a:pt x="1" y="1"/>
                      <a:pt x="1" y="1"/>
                    </a:cubicBezTo>
                    <a:cubicBezTo>
                      <a:pt x="1" y="2"/>
                      <a:pt x="1" y="2"/>
                      <a:pt x="1" y="2"/>
                    </a:cubicBezTo>
                    <a:cubicBezTo>
                      <a:pt x="1" y="2"/>
                      <a:pt x="2" y="3"/>
                      <a:pt x="2" y="3"/>
                    </a:cubicBezTo>
                    <a:cubicBezTo>
                      <a:pt x="3" y="3"/>
                      <a:pt x="3" y="3"/>
                      <a:pt x="4" y="2"/>
                    </a:cubicBezTo>
                    <a:cubicBezTo>
                      <a:pt x="4" y="2"/>
                      <a:pt x="4" y="2"/>
                      <a:pt x="3"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 name="Freeform 396"/>
              <p:cNvSpPr>
                <a:spLocks/>
              </p:cNvSpPr>
              <p:nvPr/>
            </p:nvSpPr>
            <p:spPr bwMode="auto">
              <a:xfrm>
                <a:off x="8489951" y="3346451"/>
                <a:ext cx="33338" cy="20638"/>
              </a:xfrm>
              <a:custGeom>
                <a:avLst/>
                <a:gdLst>
                  <a:gd name="T0" fmla="*/ 2 w 3"/>
                  <a:gd name="T1" fmla="*/ 0 h 2"/>
                  <a:gd name="T2" fmla="*/ 1 w 3"/>
                  <a:gd name="T3" fmla="*/ 0 h 2"/>
                  <a:gd name="T4" fmla="*/ 1 w 3"/>
                  <a:gd name="T5" fmla="*/ 1 h 2"/>
                  <a:gd name="T6" fmla="*/ 1 w 3"/>
                  <a:gd name="T7" fmla="*/ 2 h 2"/>
                  <a:gd name="T8" fmla="*/ 1 w 3"/>
                  <a:gd name="T9" fmla="*/ 2 h 2"/>
                  <a:gd name="T10" fmla="*/ 2 w 3"/>
                  <a:gd name="T11" fmla="*/ 1 h 2"/>
                  <a:gd name="T12" fmla="*/ 2 w 3"/>
                  <a:gd name="T13" fmla="*/ 1 h 2"/>
                  <a:gd name="T14" fmla="*/ 2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2" y="0"/>
                    </a:moveTo>
                    <a:cubicBezTo>
                      <a:pt x="2" y="0"/>
                      <a:pt x="1" y="0"/>
                      <a:pt x="1" y="0"/>
                    </a:cubicBezTo>
                    <a:cubicBezTo>
                      <a:pt x="1" y="0"/>
                      <a:pt x="1" y="0"/>
                      <a:pt x="1" y="1"/>
                    </a:cubicBezTo>
                    <a:cubicBezTo>
                      <a:pt x="1" y="1"/>
                      <a:pt x="0" y="1"/>
                      <a:pt x="1" y="2"/>
                    </a:cubicBezTo>
                    <a:cubicBezTo>
                      <a:pt x="1" y="2"/>
                      <a:pt x="1" y="2"/>
                      <a:pt x="1" y="2"/>
                    </a:cubicBezTo>
                    <a:cubicBezTo>
                      <a:pt x="2" y="2"/>
                      <a:pt x="2" y="2"/>
                      <a:pt x="2" y="1"/>
                    </a:cubicBezTo>
                    <a:cubicBezTo>
                      <a:pt x="2" y="1"/>
                      <a:pt x="2" y="1"/>
                      <a:pt x="2" y="1"/>
                    </a:cubicBezTo>
                    <a:cubicBezTo>
                      <a:pt x="3" y="0"/>
                      <a:pt x="2"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 name="Freeform 397"/>
              <p:cNvSpPr>
                <a:spLocks/>
              </p:cNvSpPr>
              <p:nvPr/>
            </p:nvSpPr>
            <p:spPr bwMode="auto">
              <a:xfrm>
                <a:off x="8523289" y="3324226"/>
                <a:ext cx="42863" cy="42863"/>
              </a:xfrm>
              <a:custGeom>
                <a:avLst/>
                <a:gdLst>
                  <a:gd name="T0" fmla="*/ 4 w 4"/>
                  <a:gd name="T1" fmla="*/ 3 h 4"/>
                  <a:gd name="T2" fmla="*/ 4 w 4"/>
                  <a:gd name="T3" fmla="*/ 3 h 4"/>
                  <a:gd name="T4" fmla="*/ 4 w 4"/>
                  <a:gd name="T5" fmla="*/ 2 h 4"/>
                  <a:gd name="T6" fmla="*/ 3 w 4"/>
                  <a:gd name="T7" fmla="*/ 1 h 4"/>
                  <a:gd name="T8" fmla="*/ 2 w 4"/>
                  <a:gd name="T9" fmla="*/ 0 h 4"/>
                  <a:gd name="T10" fmla="*/ 1 w 4"/>
                  <a:gd name="T11" fmla="*/ 0 h 4"/>
                  <a:gd name="T12" fmla="*/ 0 w 4"/>
                  <a:gd name="T13" fmla="*/ 1 h 4"/>
                  <a:gd name="T14" fmla="*/ 2 w 4"/>
                  <a:gd name="T15" fmla="*/ 2 h 4"/>
                  <a:gd name="T16" fmla="*/ 3 w 4"/>
                  <a:gd name="T17" fmla="*/ 3 h 4"/>
                  <a:gd name="T18" fmla="*/ 4 w 4"/>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3"/>
                    </a:moveTo>
                    <a:cubicBezTo>
                      <a:pt x="4" y="3"/>
                      <a:pt x="4" y="3"/>
                      <a:pt x="4" y="3"/>
                    </a:cubicBezTo>
                    <a:cubicBezTo>
                      <a:pt x="4" y="2"/>
                      <a:pt x="4" y="2"/>
                      <a:pt x="4" y="2"/>
                    </a:cubicBezTo>
                    <a:cubicBezTo>
                      <a:pt x="3" y="2"/>
                      <a:pt x="3" y="1"/>
                      <a:pt x="3" y="1"/>
                    </a:cubicBezTo>
                    <a:cubicBezTo>
                      <a:pt x="2" y="1"/>
                      <a:pt x="2" y="1"/>
                      <a:pt x="2" y="0"/>
                    </a:cubicBezTo>
                    <a:cubicBezTo>
                      <a:pt x="2" y="0"/>
                      <a:pt x="1" y="0"/>
                      <a:pt x="1" y="0"/>
                    </a:cubicBezTo>
                    <a:cubicBezTo>
                      <a:pt x="0" y="0"/>
                      <a:pt x="0" y="1"/>
                      <a:pt x="0" y="1"/>
                    </a:cubicBezTo>
                    <a:cubicBezTo>
                      <a:pt x="1" y="2"/>
                      <a:pt x="1" y="2"/>
                      <a:pt x="2" y="2"/>
                    </a:cubicBezTo>
                    <a:cubicBezTo>
                      <a:pt x="2" y="3"/>
                      <a:pt x="2" y="3"/>
                      <a:pt x="3" y="3"/>
                    </a:cubicBezTo>
                    <a:cubicBezTo>
                      <a:pt x="3" y="3"/>
                      <a:pt x="4" y="4"/>
                      <a:pt x="4"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 name="Freeform 398"/>
              <p:cNvSpPr>
                <a:spLocks/>
              </p:cNvSpPr>
              <p:nvPr/>
            </p:nvSpPr>
            <p:spPr bwMode="auto">
              <a:xfrm>
                <a:off x="8588376" y="3357564"/>
                <a:ext cx="20638" cy="42863"/>
              </a:xfrm>
              <a:custGeom>
                <a:avLst/>
                <a:gdLst>
                  <a:gd name="T0" fmla="*/ 2 w 2"/>
                  <a:gd name="T1" fmla="*/ 3 h 4"/>
                  <a:gd name="T2" fmla="*/ 1 w 2"/>
                  <a:gd name="T3" fmla="*/ 2 h 4"/>
                  <a:gd name="T4" fmla="*/ 1 w 2"/>
                  <a:gd name="T5" fmla="*/ 1 h 4"/>
                  <a:gd name="T6" fmla="*/ 0 w 2"/>
                  <a:gd name="T7" fmla="*/ 1 h 4"/>
                  <a:gd name="T8" fmla="*/ 0 w 2"/>
                  <a:gd name="T9" fmla="*/ 2 h 4"/>
                  <a:gd name="T10" fmla="*/ 0 w 2"/>
                  <a:gd name="T11" fmla="*/ 3 h 4"/>
                  <a:gd name="T12" fmla="*/ 1 w 2"/>
                  <a:gd name="T13" fmla="*/ 3 h 4"/>
                  <a:gd name="T14" fmla="*/ 2 w 2"/>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3"/>
                    </a:moveTo>
                    <a:cubicBezTo>
                      <a:pt x="2" y="2"/>
                      <a:pt x="1" y="2"/>
                      <a:pt x="1" y="2"/>
                    </a:cubicBezTo>
                    <a:cubicBezTo>
                      <a:pt x="1" y="1"/>
                      <a:pt x="1" y="1"/>
                      <a:pt x="1" y="1"/>
                    </a:cubicBezTo>
                    <a:cubicBezTo>
                      <a:pt x="1" y="0"/>
                      <a:pt x="0" y="0"/>
                      <a:pt x="0" y="1"/>
                    </a:cubicBezTo>
                    <a:cubicBezTo>
                      <a:pt x="0" y="1"/>
                      <a:pt x="0" y="1"/>
                      <a:pt x="0" y="2"/>
                    </a:cubicBezTo>
                    <a:cubicBezTo>
                      <a:pt x="0" y="2"/>
                      <a:pt x="0" y="2"/>
                      <a:pt x="0" y="3"/>
                    </a:cubicBezTo>
                    <a:cubicBezTo>
                      <a:pt x="1" y="3"/>
                      <a:pt x="1" y="4"/>
                      <a:pt x="1" y="3"/>
                    </a:cubicBezTo>
                    <a:cubicBezTo>
                      <a:pt x="2" y="3"/>
                      <a:pt x="2" y="3"/>
                      <a:pt x="2"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Freeform 399"/>
              <p:cNvSpPr>
                <a:spLocks/>
              </p:cNvSpPr>
              <p:nvPr/>
            </p:nvSpPr>
            <p:spPr bwMode="auto">
              <a:xfrm>
                <a:off x="8555039" y="3378201"/>
                <a:ext cx="33338" cy="33338"/>
              </a:xfrm>
              <a:custGeom>
                <a:avLst/>
                <a:gdLst>
                  <a:gd name="T0" fmla="*/ 2 w 3"/>
                  <a:gd name="T1" fmla="*/ 1 h 3"/>
                  <a:gd name="T2" fmla="*/ 1 w 3"/>
                  <a:gd name="T3" fmla="*/ 1 h 3"/>
                  <a:gd name="T4" fmla="*/ 0 w 3"/>
                  <a:gd name="T5" fmla="*/ 0 h 3"/>
                  <a:gd name="T6" fmla="*/ 0 w 3"/>
                  <a:gd name="T7" fmla="*/ 1 h 3"/>
                  <a:gd name="T8" fmla="*/ 0 w 3"/>
                  <a:gd name="T9" fmla="*/ 1 h 3"/>
                  <a:gd name="T10" fmla="*/ 1 w 3"/>
                  <a:gd name="T11" fmla="*/ 2 h 3"/>
                  <a:gd name="T12" fmla="*/ 3 w 3"/>
                  <a:gd name="T13" fmla="*/ 2 h 3"/>
                  <a:gd name="T14" fmla="*/ 3 w 3"/>
                  <a:gd name="T15" fmla="*/ 2 h 3"/>
                  <a:gd name="T16" fmla="*/ 3 w 3"/>
                  <a:gd name="T17" fmla="*/ 1 h 3"/>
                  <a:gd name="T18" fmla="*/ 2 w 3"/>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1"/>
                    </a:moveTo>
                    <a:cubicBezTo>
                      <a:pt x="2" y="1"/>
                      <a:pt x="1" y="1"/>
                      <a:pt x="1" y="1"/>
                    </a:cubicBezTo>
                    <a:cubicBezTo>
                      <a:pt x="1" y="1"/>
                      <a:pt x="0" y="0"/>
                      <a:pt x="0" y="0"/>
                    </a:cubicBezTo>
                    <a:cubicBezTo>
                      <a:pt x="0" y="0"/>
                      <a:pt x="0" y="0"/>
                      <a:pt x="0" y="1"/>
                    </a:cubicBezTo>
                    <a:cubicBezTo>
                      <a:pt x="0" y="1"/>
                      <a:pt x="0" y="1"/>
                      <a:pt x="0" y="1"/>
                    </a:cubicBezTo>
                    <a:cubicBezTo>
                      <a:pt x="0" y="2"/>
                      <a:pt x="1" y="2"/>
                      <a:pt x="1" y="2"/>
                    </a:cubicBezTo>
                    <a:cubicBezTo>
                      <a:pt x="2" y="3"/>
                      <a:pt x="2" y="3"/>
                      <a:pt x="3" y="2"/>
                    </a:cubicBezTo>
                    <a:cubicBezTo>
                      <a:pt x="3" y="2"/>
                      <a:pt x="3" y="2"/>
                      <a:pt x="3" y="2"/>
                    </a:cubicBezTo>
                    <a:cubicBezTo>
                      <a:pt x="3" y="1"/>
                      <a:pt x="3" y="1"/>
                      <a:pt x="3" y="1"/>
                    </a:cubicBezTo>
                    <a:cubicBezTo>
                      <a:pt x="3" y="1"/>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Freeform 400"/>
              <p:cNvSpPr>
                <a:spLocks/>
              </p:cNvSpPr>
              <p:nvPr/>
            </p:nvSpPr>
            <p:spPr bwMode="auto">
              <a:xfrm>
                <a:off x="8566151" y="346551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 name="Freeform 401"/>
              <p:cNvSpPr>
                <a:spLocks/>
              </p:cNvSpPr>
              <p:nvPr/>
            </p:nvSpPr>
            <p:spPr bwMode="auto">
              <a:xfrm>
                <a:off x="8555039" y="3454401"/>
                <a:ext cx="22225" cy="11113"/>
              </a:xfrm>
              <a:custGeom>
                <a:avLst/>
                <a:gdLst>
                  <a:gd name="T0" fmla="*/ 1 w 2"/>
                  <a:gd name="T1" fmla="*/ 0 h 1"/>
                  <a:gd name="T2" fmla="*/ 0 w 2"/>
                  <a:gd name="T3" fmla="*/ 0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0" y="0"/>
                    </a:cubicBezTo>
                    <a:cubicBezTo>
                      <a:pt x="0" y="0"/>
                      <a:pt x="1" y="1"/>
                      <a:pt x="1" y="1"/>
                    </a:cubicBezTo>
                    <a:cubicBezTo>
                      <a:pt x="2" y="1"/>
                      <a:pt x="2" y="1"/>
                      <a:pt x="2" y="1"/>
                    </a:cubicBezTo>
                    <a:cubicBezTo>
                      <a:pt x="2" y="0"/>
                      <a:pt x="2"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 name="Freeform 402"/>
              <p:cNvSpPr>
                <a:spLocks/>
              </p:cNvSpPr>
              <p:nvPr/>
            </p:nvSpPr>
            <p:spPr bwMode="auto">
              <a:xfrm>
                <a:off x="8609014" y="3411539"/>
                <a:ext cx="22225" cy="20638"/>
              </a:xfrm>
              <a:custGeom>
                <a:avLst/>
                <a:gdLst>
                  <a:gd name="T0" fmla="*/ 1 w 2"/>
                  <a:gd name="T1" fmla="*/ 1 h 2"/>
                  <a:gd name="T2" fmla="*/ 1 w 2"/>
                  <a:gd name="T3" fmla="*/ 1 h 2"/>
                  <a:gd name="T4" fmla="*/ 0 w 2"/>
                  <a:gd name="T5" fmla="*/ 0 h 2"/>
                  <a:gd name="T6" fmla="*/ 0 w 2"/>
                  <a:gd name="T7" fmla="*/ 1 h 2"/>
                  <a:gd name="T8" fmla="*/ 0 w 2"/>
                  <a:gd name="T9" fmla="*/ 2 h 2"/>
                  <a:gd name="T10" fmla="*/ 0 w 2"/>
                  <a:gd name="T11" fmla="*/ 2 h 2"/>
                  <a:gd name="T12" fmla="*/ 1 w 2"/>
                  <a:gd name="T13" fmla="*/ 2 h 2"/>
                  <a:gd name="T14" fmla="*/ 2 w 2"/>
                  <a:gd name="T15" fmla="*/ 2 h 2"/>
                  <a:gd name="T16" fmla="*/ 2 w 2"/>
                  <a:gd name="T17" fmla="*/ 1 h 2"/>
                  <a:gd name="T18" fmla="*/ 1 w 2"/>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1"/>
                    </a:moveTo>
                    <a:cubicBezTo>
                      <a:pt x="1" y="1"/>
                      <a:pt x="1" y="1"/>
                      <a:pt x="1" y="1"/>
                    </a:cubicBezTo>
                    <a:cubicBezTo>
                      <a:pt x="0" y="1"/>
                      <a:pt x="0" y="0"/>
                      <a:pt x="0" y="0"/>
                    </a:cubicBezTo>
                    <a:cubicBezTo>
                      <a:pt x="0" y="0"/>
                      <a:pt x="0" y="1"/>
                      <a:pt x="0" y="1"/>
                    </a:cubicBezTo>
                    <a:cubicBezTo>
                      <a:pt x="0" y="1"/>
                      <a:pt x="0" y="1"/>
                      <a:pt x="0" y="2"/>
                    </a:cubicBezTo>
                    <a:cubicBezTo>
                      <a:pt x="0" y="2"/>
                      <a:pt x="0" y="2"/>
                      <a:pt x="0" y="2"/>
                    </a:cubicBezTo>
                    <a:cubicBezTo>
                      <a:pt x="0" y="2"/>
                      <a:pt x="1" y="2"/>
                      <a:pt x="1" y="2"/>
                    </a:cubicBezTo>
                    <a:cubicBezTo>
                      <a:pt x="1" y="2"/>
                      <a:pt x="2" y="2"/>
                      <a:pt x="2" y="2"/>
                    </a:cubicBezTo>
                    <a:cubicBezTo>
                      <a:pt x="2" y="2"/>
                      <a:pt x="2" y="1"/>
                      <a:pt x="2" y="1"/>
                    </a:cubicBezTo>
                    <a:cubicBezTo>
                      <a:pt x="2" y="1"/>
                      <a:pt x="2"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Freeform 403"/>
              <p:cNvSpPr>
                <a:spLocks/>
              </p:cNvSpPr>
              <p:nvPr/>
            </p:nvSpPr>
            <p:spPr bwMode="auto">
              <a:xfrm>
                <a:off x="8555039" y="3486151"/>
                <a:ext cx="22225" cy="11113"/>
              </a:xfrm>
              <a:custGeom>
                <a:avLst/>
                <a:gdLst>
                  <a:gd name="T0" fmla="*/ 1 w 2"/>
                  <a:gd name="T1" fmla="*/ 0 h 1"/>
                  <a:gd name="T2" fmla="*/ 0 w 2"/>
                  <a:gd name="T3" fmla="*/ 0 h 1"/>
                  <a:gd name="T4" fmla="*/ 0 w 2"/>
                  <a:gd name="T5" fmla="*/ 0 h 1"/>
                  <a:gd name="T6" fmla="*/ 1 w 2"/>
                  <a:gd name="T7" fmla="*/ 1 h 1"/>
                  <a:gd name="T8" fmla="*/ 1 w 2"/>
                  <a:gd name="T9" fmla="*/ 0 h 1"/>
                  <a:gd name="T10" fmla="*/ 1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1" y="0"/>
                      <a:pt x="0" y="0"/>
                      <a:pt x="0" y="0"/>
                    </a:cubicBezTo>
                    <a:cubicBezTo>
                      <a:pt x="0" y="0"/>
                      <a:pt x="0" y="0"/>
                      <a:pt x="0" y="0"/>
                    </a:cubicBezTo>
                    <a:cubicBezTo>
                      <a:pt x="0" y="1"/>
                      <a:pt x="0" y="1"/>
                      <a:pt x="1" y="1"/>
                    </a:cubicBezTo>
                    <a:cubicBezTo>
                      <a:pt x="1" y="1"/>
                      <a:pt x="1" y="1"/>
                      <a:pt x="1" y="0"/>
                    </a:cubicBezTo>
                    <a:cubicBezTo>
                      <a:pt x="1" y="0"/>
                      <a:pt x="2" y="0"/>
                      <a:pt x="1"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 name="Freeform 404"/>
              <p:cNvSpPr>
                <a:spLocks/>
              </p:cNvSpPr>
              <p:nvPr/>
            </p:nvSpPr>
            <p:spPr bwMode="auto">
              <a:xfrm>
                <a:off x="2941639" y="687130"/>
                <a:ext cx="1068388" cy="584200"/>
              </a:xfrm>
              <a:custGeom>
                <a:avLst/>
                <a:gdLst>
                  <a:gd name="T0" fmla="*/ 92 w 99"/>
                  <a:gd name="T1" fmla="*/ 3 h 54"/>
                  <a:gd name="T2" fmla="*/ 86 w 99"/>
                  <a:gd name="T3" fmla="*/ 4 h 54"/>
                  <a:gd name="T4" fmla="*/ 84 w 99"/>
                  <a:gd name="T5" fmla="*/ 3 h 54"/>
                  <a:gd name="T6" fmla="*/ 79 w 99"/>
                  <a:gd name="T7" fmla="*/ 3 h 54"/>
                  <a:gd name="T8" fmla="*/ 85 w 99"/>
                  <a:gd name="T9" fmla="*/ 2 h 54"/>
                  <a:gd name="T10" fmla="*/ 76 w 99"/>
                  <a:gd name="T11" fmla="*/ 0 h 54"/>
                  <a:gd name="T12" fmla="*/ 64 w 99"/>
                  <a:gd name="T13" fmla="*/ 0 h 54"/>
                  <a:gd name="T14" fmla="*/ 55 w 99"/>
                  <a:gd name="T15" fmla="*/ 1 h 54"/>
                  <a:gd name="T16" fmla="*/ 48 w 99"/>
                  <a:gd name="T17" fmla="*/ 1 h 54"/>
                  <a:gd name="T18" fmla="*/ 42 w 99"/>
                  <a:gd name="T19" fmla="*/ 2 h 54"/>
                  <a:gd name="T20" fmla="*/ 38 w 99"/>
                  <a:gd name="T21" fmla="*/ 3 h 54"/>
                  <a:gd name="T22" fmla="*/ 29 w 99"/>
                  <a:gd name="T23" fmla="*/ 2 h 54"/>
                  <a:gd name="T24" fmla="*/ 21 w 99"/>
                  <a:gd name="T25" fmla="*/ 4 h 54"/>
                  <a:gd name="T26" fmla="*/ 14 w 99"/>
                  <a:gd name="T27" fmla="*/ 6 h 54"/>
                  <a:gd name="T28" fmla="*/ 4 w 99"/>
                  <a:gd name="T29" fmla="*/ 9 h 54"/>
                  <a:gd name="T30" fmla="*/ 5 w 99"/>
                  <a:gd name="T31" fmla="*/ 10 h 54"/>
                  <a:gd name="T32" fmla="*/ 6 w 99"/>
                  <a:gd name="T33" fmla="*/ 12 h 54"/>
                  <a:gd name="T34" fmla="*/ 2 w 99"/>
                  <a:gd name="T35" fmla="*/ 13 h 54"/>
                  <a:gd name="T36" fmla="*/ 6 w 99"/>
                  <a:gd name="T37" fmla="*/ 15 h 54"/>
                  <a:gd name="T38" fmla="*/ 10 w 99"/>
                  <a:gd name="T39" fmla="*/ 13 h 54"/>
                  <a:gd name="T40" fmla="*/ 14 w 99"/>
                  <a:gd name="T41" fmla="*/ 13 h 54"/>
                  <a:gd name="T42" fmla="*/ 18 w 99"/>
                  <a:gd name="T43" fmla="*/ 15 h 54"/>
                  <a:gd name="T44" fmla="*/ 21 w 99"/>
                  <a:gd name="T45" fmla="*/ 18 h 54"/>
                  <a:gd name="T46" fmla="*/ 20 w 99"/>
                  <a:gd name="T47" fmla="*/ 25 h 54"/>
                  <a:gd name="T48" fmla="*/ 24 w 99"/>
                  <a:gd name="T49" fmla="*/ 26 h 54"/>
                  <a:gd name="T50" fmla="*/ 22 w 99"/>
                  <a:gd name="T51" fmla="*/ 27 h 54"/>
                  <a:gd name="T52" fmla="*/ 24 w 99"/>
                  <a:gd name="T53" fmla="*/ 29 h 54"/>
                  <a:gd name="T54" fmla="*/ 21 w 99"/>
                  <a:gd name="T55" fmla="*/ 32 h 54"/>
                  <a:gd name="T56" fmla="*/ 18 w 99"/>
                  <a:gd name="T57" fmla="*/ 37 h 54"/>
                  <a:gd name="T58" fmla="*/ 18 w 99"/>
                  <a:gd name="T59" fmla="*/ 41 h 54"/>
                  <a:gd name="T60" fmla="*/ 19 w 99"/>
                  <a:gd name="T61" fmla="*/ 47 h 54"/>
                  <a:gd name="T62" fmla="*/ 22 w 99"/>
                  <a:gd name="T63" fmla="*/ 51 h 54"/>
                  <a:gd name="T64" fmla="*/ 27 w 99"/>
                  <a:gd name="T65" fmla="*/ 53 h 54"/>
                  <a:gd name="T66" fmla="*/ 32 w 99"/>
                  <a:gd name="T67" fmla="*/ 52 h 54"/>
                  <a:gd name="T68" fmla="*/ 34 w 99"/>
                  <a:gd name="T69" fmla="*/ 47 h 54"/>
                  <a:gd name="T70" fmla="*/ 39 w 99"/>
                  <a:gd name="T71" fmla="*/ 44 h 54"/>
                  <a:gd name="T72" fmla="*/ 39 w 99"/>
                  <a:gd name="T73" fmla="*/ 41 h 54"/>
                  <a:gd name="T74" fmla="*/ 45 w 99"/>
                  <a:gd name="T75" fmla="*/ 40 h 54"/>
                  <a:gd name="T76" fmla="*/ 49 w 99"/>
                  <a:gd name="T77" fmla="*/ 39 h 54"/>
                  <a:gd name="T78" fmla="*/ 54 w 99"/>
                  <a:gd name="T79" fmla="*/ 36 h 54"/>
                  <a:gd name="T80" fmla="*/ 59 w 99"/>
                  <a:gd name="T81" fmla="*/ 33 h 54"/>
                  <a:gd name="T82" fmla="*/ 67 w 99"/>
                  <a:gd name="T83" fmla="*/ 32 h 54"/>
                  <a:gd name="T84" fmla="*/ 76 w 99"/>
                  <a:gd name="T85" fmla="*/ 29 h 54"/>
                  <a:gd name="T86" fmla="*/ 69 w 99"/>
                  <a:gd name="T87" fmla="*/ 28 h 54"/>
                  <a:gd name="T88" fmla="*/ 70 w 99"/>
                  <a:gd name="T89" fmla="*/ 27 h 54"/>
                  <a:gd name="T90" fmla="*/ 73 w 99"/>
                  <a:gd name="T91" fmla="*/ 25 h 54"/>
                  <a:gd name="T92" fmla="*/ 76 w 99"/>
                  <a:gd name="T93" fmla="*/ 27 h 54"/>
                  <a:gd name="T94" fmla="*/ 78 w 99"/>
                  <a:gd name="T95" fmla="*/ 26 h 54"/>
                  <a:gd name="T96" fmla="*/ 75 w 99"/>
                  <a:gd name="T97" fmla="*/ 24 h 54"/>
                  <a:gd name="T98" fmla="*/ 76 w 99"/>
                  <a:gd name="T99" fmla="*/ 21 h 54"/>
                  <a:gd name="T100" fmla="*/ 83 w 99"/>
                  <a:gd name="T101" fmla="*/ 19 h 54"/>
                  <a:gd name="T102" fmla="*/ 85 w 99"/>
                  <a:gd name="T103" fmla="*/ 17 h 54"/>
                  <a:gd name="T104" fmla="*/ 86 w 99"/>
                  <a:gd name="T105" fmla="*/ 16 h 54"/>
                  <a:gd name="T106" fmla="*/ 88 w 99"/>
                  <a:gd name="T107" fmla="*/ 13 h 54"/>
                  <a:gd name="T108" fmla="*/ 88 w 99"/>
                  <a:gd name="T109" fmla="*/ 9 h 54"/>
                  <a:gd name="T110" fmla="*/ 89 w 99"/>
                  <a:gd name="T111" fmla="*/ 7 h 54"/>
                  <a:gd name="T112" fmla="*/ 94 w 99"/>
                  <a:gd name="T11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 h="54">
                    <a:moveTo>
                      <a:pt x="98" y="3"/>
                    </a:moveTo>
                    <a:cubicBezTo>
                      <a:pt x="97" y="3"/>
                      <a:pt x="97" y="3"/>
                      <a:pt x="96" y="3"/>
                    </a:cubicBezTo>
                    <a:cubicBezTo>
                      <a:pt x="96" y="3"/>
                      <a:pt x="96" y="3"/>
                      <a:pt x="96" y="3"/>
                    </a:cubicBezTo>
                    <a:cubicBezTo>
                      <a:pt x="96" y="3"/>
                      <a:pt x="95" y="3"/>
                      <a:pt x="95" y="3"/>
                    </a:cubicBezTo>
                    <a:cubicBezTo>
                      <a:pt x="94" y="3"/>
                      <a:pt x="94" y="3"/>
                      <a:pt x="93" y="3"/>
                    </a:cubicBezTo>
                    <a:cubicBezTo>
                      <a:pt x="93" y="3"/>
                      <a:pt x="92" y="3"/>
                      <a:pt x="92" y="3"/>
                    </a:cubicBezTo>
                    <a:cubicBezTo>
                      <a:pt x="92" y="3"/>
                      <a:pt x="91" y="3"/>
                      <a:pt x="91" y="3"/>
                    </a:cubicBezTo>
                    <a:cubicBezTo>
                      <a:pt x="91" y="3"/>
                      <a:pt x="91" y="3"/>
                      <a:pt x="90" y="3"/>
                    </a:cubicBezTo>
                    <a:cubicBezTo>
                      <a:pt x="90" y="4"/>
                      <a:pt x="89" y="3"/>
                      <a:pt x="89" y="3"/>
                    </a:cubicBezTo>
                    <a:cubicBezTo>
                      <a:pt x="88" y="4"/>
                      <a:pt x="88" y="4"/>
                      <a:pt x="88" y="4"/>
                    </a:cubicBezTo>
                    <a:cubicBezTo>
                      <a:pt x="87" y="4"/>
                      <a:pt x="87" y="3"/>
                      <a:pt x="87" y="4"/>
                    </a:cubicBezTo>
                    <a:cubicBezTo>
                      <a:pt x="86" y="4"/>
                      <a:pt x="86" y="4"/>
                      <a:pt x="86" y="4"/>
                    </a:cubicBezTo>
                    <a:cubicBezTo>
                      <a:pt x="86" y="5"/>
                      <a:pt x="85" y="4"/>
                      <a:pt x="84" y="5"/>
                    </a:cubicBezTo>
                    <a:cubicBezTo>
                      <a:pt x="83" y="5"/>
                      <a:pt x="83" y="5"/>
                      <a:pt x="83" y="5"/>
                    </a:cubicBezTo>
                    <a:cubicBezTo>
                      <a:pt x="82" y="5"/>
                      <a:pt x="82" y="6"/>
                      <a:pt x="81" y="5"/>
                    </a:cubicBezTo>
                    <a:cubicBezTo>
                      <a:pt x="81" y="5"/>
                      <a:pt x="82" y="5"/>
                      <a:pt x="82" y="4"/>
                    </a:cubicBezTo>
                    <a:cubicBezTo>
                      <a:pt x="83" y="4"/>
                      <a:pt x="83" y="4"/>
                      <a:pt x="83" y="4"/>
                    </a:cubicBezTo>
                    <a:cubicBezTo>
                      <a:pt x="84" y="4"/>
                      <a:pt x="84" y="3"/>
                      <a:pt x="84" y="3"/>
                    </a:cubicBezTo>
                    <a:cubicBezTo>
                      <a:pt x="84" y="3"/>
                      <a:pt x="84" y="3"/>
                      <a:pt x="84" y="3"/>
                    </a:cubicBezTo>
                    <a:cubicBezTo>
                      <a:pt x="84" y="3"/>
                      <a:pt x="83" y="3"/>
                      <a:pt x="83" y="3"/>
                    </a:cubicBezTo>
                    <a:cubicBezTo>
                      <a:pt x="83" y="3"/>
                      <a:pt x="83" y="3"/>
                      <a:pt x="83" y="3"/>
                    </a:cubicBezTo>
                    <a:cubicBezTo>
                      <a:pt x="82" y="3"/>
                      <a:pt x="82" y="3"/>
                      <a:pt x="81" y="3"/>
                    </a:cubicBezTo>
                    <a:cubicBezTo>
                      <a:pt x="80" y="3"/>
                      <a:pt x="80" y="3"/>
                      <a:pt x="80" y="3"/>
                    </a:cubicBezTo>
                    <a:cubicBezTo>
                      <a:pt x="79" y="3"/>
                      <a:pt x="79" y="3"/>
                      <a:pt x="79" y="3"/>
                    </a:cubicBezTo>
                    <a:cubicBezTo>
                      <a:pt x="79" y="3"/>
                      <a:pt x="79" y="3"/>
                      <a:pt x="79" y="3"/>
                    </a:cubicBezTo>
                    <a:cubicBezTo>
                      <a:pt x="79" y="3"/>
                      <a:pt x="79" y="3"/>
                      <a:pt x="79" y="2"/>
                    </a:cubicBezTo>
                    <a:cubicBezTo>
                      <a:pt x="80" y="2"/>
                      <a:pt x="80" y="2"/>
                      <a:pt x="81" y="2"/>
                    </a:cubicBezTo>
                    <a:cubicBezTo>
                      <a:pt x="82" y="2"/>
                      <a:pt x="82" y="2"/>
                      <a:pt x="83" y="2"/>
                    </a:cubicBezTo>
                    <a:cubicBezTo>
                      <a:pt x="83" y="2"/>
                      <a:pt x="84" y="2"/>
                      <a:pt x="84" y="2"/>
                    </a:cubicBezTo>
                    <a:cubicBezTo>
                      <a:pt x="85" y="2"/>
                      <a:pt x="85" y="2"/>
                      <a:pt x="85" y="2"/>
                    </a:cubicBezTo>
                    <a:cubicBezTo>
                      <a:pt x="85" y="1"/>
                      <a:pt x="84" y="1"/>
                      <a:pt x="84" y="1"/>
                    </a:cubicBezTo>
                    <a:cubicBezTo>
                      <a:pt x="83" y="1"/>
                      <a:pt x="83" y="1"/>
                      <a:pt x="82" y="1"/>
                    </a:cubicBezTo>
                    <a:cubicBezTo>
                      <a:pt x="81" y="1"/>
                      <a:pt x="81" y="1"/>
                      <a:pt x="80" y="1"/>
                    </a:cubicBezTo>
                    <a:cubicBezTo>
                      <a:pt x="80" y="1"/>
                      <a:pt x="79" y="1"/>
                      <a:pt x="79" y="0"/>
                    </a:cubicBezTo>
                    <a:cubicBezTo>
                      <a:pt x="78" y="0"/>
                      <a:pt x="78" y="0"/>
                      <a:pt x="77" y="0"/>
                    </a:cubicBezTo>
                    <a:cubicBezTo>
                      <a:pt x="77" y="0"/>
                      <a:pt x="77" y="0"/>
                      <a:pt x="76" y="0"/>
                    </a:cubicBezTo>
                    <a:cubicBezTo>
                      <a:pt x="75" y="0"/>
                      <a:pt x="75" y="0"/>
                      <a:pt x="74" y="0"/>
                    </a:cubicBezTo>
                    <a:cubicBezTo>
                      <a:pt x="73" y="0"/>
                      <a:pt x="73" y="0"/>
                      <a:pt x="72" y="0"/>
                    </a:cubicBezTo>
                    <a:cubicBezTo>
                      <a:pt x="71" y="0"/>
                      <a:pt x="71" y="0"/>
                      <a:pt x="70" y="0"/>
                    </a:cubicBezTo>
                    <a:cubicBezTo>
                      <a:pt x="69" y="0"/>
                      <a:pt x="68" y="0"/>
                      <a:pt x="68" y="0"/>
                    </a:cubicBezTo>
                    <a:cubicBezTo>
                      <a:pt x="67" y="0"/>
                      <a:pt x="67" y="1"/>
                      <a:pt x="66" y="1"/>
                    </a:cubicBezTo>
                    <a:cubicBezTo>
                      <a:pt x="65" y="1"/>
                      <a:pt x="65" y="0"/>
                      <a:pt x="64" y="0"/>
                    </a:cubicBezTo>
                    <a:cubicBezTo>
                      <a:pt x="63" y="0"/>
                      <a:pt x="63" y="0"/>
                      <a:pt x="62" y="0"/>
                    </a:cubicBezTo>
                    <a:cubicBezTo>
                      <a:pt x="61" y="0"/>
                      <a:pt x="61" y="1"/>
                      <a:pt x="60" y="1"/>
                    </a:cubicBezTo>
                    <a:cubicBezTo>
                      <a:pt x="59" y="1"/>
                      <a:pt x="59" y="0"/>
                      <a:pt x="58" y="0"/>
                    </a:cubicBezTo>
                    <a:cubicBezTo>
                      <a:pt x="58" y="1"/>
                      <a:pt x="58" y="1"/>
                      <a:pt x="57" y="1"/>
                    </a:cubicBezTo>
                    <a:cubicBezTo>
                      <a:pt x="57" y="1"/>
                      <a:pt x="57" y="1"/>
                      <a:pt x="56" y="1"/>
                    </a:cubicBezTo>
                    <a:cubicBezTo>
                      <a:pt x="56" y="1"/>
                      <a:pt x="56" y="1"/>
                      <a:pt x="55" y="1"/>
                    </a:cubicBezTo>
                    <a:cubicBezTo>
                      <a:pt x="55" y="1"/>
                      <a:pt x="55" y="1"/>
                      <a:pt x="54" y="1"/>
                    </a:cubicBezTo>
                    <a:cubicBezTo>
                      <a:pt x="54" y="1"/>
                      <a:pt x="53" y="1"/>
                      <a:pt x="53" y="1"/>
                    </a:cubicBezTo>
                    <a:cubicBezTo>
                      <a:pt x="52" y="1"/>
                      <a:pt x="52" y="1"/>
                      <a:pt x="51" y="1"/>
                    </a:cubicBezTo>
                    <a:cubicBezTo>
                      <a:pt x="51" y="2"/>
                      <a:pt x="51" y="2"/>
                      <a:pt x="50" y="2"/>
                    </a:cubicBezTo>
                    <a:cubicBezTo>
                      <a:pt x="50" y="2"/>
                      <a:pt x="50" y="2"/>
                      <a:pt x="49" y="1"/>
                    </a:cubicBezTo>
                    <a:cubicBezTo>
                      <a:pt x="49" y="1"/>
                      <a:pt x="48" y="1"/>
                      <a:pt x="48" y="1"/>
                    </a:cubicBezTo>
                    <a:cubicBezTo>
                      <a:pt x="47" y="1"/>
                      <a:pt x="47" y="2"/>
                      <a:pt x="47" y="2"/>
                    </a:cubicBezTo>
                    <a:cubicBezTo>
                      <a:pt x="46" y="2"/>
                      <a:pt x="46" y="3"/>
                      <a:pt x="46" y="3"/>
                    </a:cubicBezTo>
                    <a:cubicBezTo>
                      <a:pt x="45" y="3"/>
                      <a:pt x="45" y="3"/>
                      <a:pt x="45" y="2"/>
                    </a:cubicBezTo>
                    <a:cubicBezTo>
                      <a:pt x="44" y="2"/>
                      <a:pt x="44" y="2"/>
                      <a:pt x="43" y="2"/>
                    </a:cubicBezTo>
                    <a:cubicBezTo>
                      <a:pt x="43" y="2"/>
                      <a:pt x="42" y="1"/>
                      <a:pt x="42" y="2"/>
                    </a:cubicBezTo>
                    <a:cubicBezTo>
                      <a:pt x="42" y="2"/>
                      <a:pt x="42" y="2"/>
                      <a:pt x="42" y="2"/>
                    </a:cubicBezTo>
                    <a:cubicBezTo>
                      <a:pt x="41" y="3"/>
                      <a:pt x="41" y="3"/>
                      <a:pt x="41" y="3"/>
                    </a:cubicBezTo>
                    <a:cubicBezTo>
                      <a:pt x="41" y="3"/>
                      <a:pt x="41" y="3"/>
                      <a:pt x="41" y="3"/>
                    </a:cubicBezTo>
                    <a:cubicBezTo>
                      <a:pt x="40" y="4"/>
                      <a:pt x="40" y="3"/>
                      <a:pt x="39" y="3"/>
                    </a:cubicBezTo>
                    <a:cubicBezTo>
                      <a:pt x="39" y="3"/>
                      <a:pt x="39" y="3"/>
                      <a:pt x="39" y="3"/>
                    </a:cubicBezTo>
                    <a:cubicBezTo>
                      <a:pt x="39" y="3"/>
                      <a:pt x="39" y="2"/>
                      <a:pt x="38" y="2"/>
                    </a:cubicBezTo>
                    <a:cubicBezTo>
                      <a:pt x="38" y="2"/>
                      <a:pt x="38" y="3"/>
                      <a:pt x="38" y="3"/>
                    </a:cubicBezTo>
                    <a:cubicBezTo>
                      <a:pt x="37" y="3"/>
                      <a:pt x="37" y="2"/>
                      <a:pt x="37" y="2"/>
                    </a:cubicBezTo>
                    <a:cubicBezTo>
                      <a:pt x="36" y="2"/>
                      <a:pt x="36" y="2"/>
                      <a:pt x="36" y="2"/>
                    </a:cubicBezTo>
                    <a:cubicBezTo>
                      <a:pt x="35" y="2"/>
                      <a:pt x="35" y="2"/>
                      <a:pt x="35" y="2"/>
                    </a:cubicBezTo>
                    <a:cubicBezTo>
                      <a:pt x="34" y="2"/>
                      <a:pt x="34" y="2"/>
                      <a:pt x="33" y="2"/>
                    </a:cubicBezTo>
                    <a:cubicBezTo>
                      <a:pt x="32" y="2"/>
                      <a:pt x="32" y="2"/>
                      <a:pt x="31" y="2"/>
                    </a:cubicBezTo>
                    <a:cubicBezTo>
                      <a:pt x="30" y="2"/>
                      <a:pt x="29" y="2"/>
                      <a:pt x="29" y="2"/>
                    </a:cubicBezTo>
                    <a:cubicBezTo>
                      <a:pt x="28" y="2"/>
                      <a:pt x="28" y="3"/>
                      <a:pt x="27" y="3"/>
                    </a:cubicBezTo>
                    <a:cubicBezTo>
                      <a:pt x="27" y="3"/>
                      <a:pt x="27" y="3"/>
                      <a:pt x="27" y="3"/>
                    </a:cubicBezTo>
                    <a:cubicBezTo>
                      <a:pt x="26" y="3"/>
                      <a:pt x="26" y="3"/>
                      <a:pt x="26" y="3"/>
                    </a:cubicBezTo>
                    <a:cubicBezTo>
                      <a:pt x="25" y="4"/>
                      <a:pt x="25" y="4"/>
                      <a:pt x="24" y="4"/>
                    </a:cubicBezTo>
                    <a:cubicBezTo>
                      <a:pt x="24" y="4"/>
                      <a:pt x="24" y="4"/>
                      <a:pt x="23" y="4"/>
                    </a:cubicBezTo>
                    <a:cubicBezTo>
                      <a:pt x="22" y="5"/>
                      <a:pt x="22" y="4"/>
                      <a:pt x="21" y="4"/>
                    </a:cubicBezTo>
                    <a:cubicBezTo>
                      <a:pt x="20" y="4"/>
                      <a:pt x="20" y="4"/>
                      <a:pt x="19" y="4"/>
                    </a:cubicBezTo>
                    <a:cubicBezTo>
                      <a:pt x="18" y="4"/>
                      <a:pt x="18" y="4"/>
                      <a:pt x="17" y="4"/>
                    </a:cubicBezTo>
                    <a:cubicBezTo>
                      <a:pt x="16" y="5"/>
                      <a:pt x="16" y="5"/>
                      <a:pt x="15" y="5"/>
                    </a:cubicBezTo>
                    <a:cubicBezTo>
                      <a:pt x="14" y="5"/>
                      <a:pt x="14" y="5"/>
                      <a:pt x="13" y="6"/>
                    </a:cubicBezTo>
                    <a:cubicBezTo>
                      <a:pt x="13" y="6"/>
                      <a:pt x="13" y="6"/>
                      <a:pt x="13" y="6"/>
                    </a:cubicBezTo>
                    <a:cubicBezTo>
                      <a:pt x="13" y="6"/>
                      <a:pt x="14" y="6"/>
                      <a:pt x="14" y="6"/>
                    </a:cubicBezTo>
                    <a:cubicBezTo>
                      <a:pt x="14" y="7"/>
                      <a:pt x="14" y="7"/>
                      <a:pt x="14" y="7"/>
                    </a:cubicBezTo>
                    <a:cubicBezTo>
                      <a:pt x="14" y="8"/>
                      <a:pt x="14" y="7"/>
                      <a:pt x="13" y="8"/>
                    </a:cubicBezTo>
                    <a:cubicBezTo>
                      <a:pt x="12" y="8"/>
                      <a:pt x="11" y="8"/>
                      <a:pt x="10" y="8"/>
                    </a:cubicBezTo>
                    <a:cubicBezTo>
                      <a:pt x="10" y="8"/>
                      <a:pt x="9" y="8"/>
                      <a:pt x="9" y="8"/>
                    </a:cubicBezTo>
                    <a:cubicBezTo>
                      <a:pt x="8" y="8"/>
                      <a:pt x="7" y="8"/>
                      <a:pt x="7" y="8"/>
                    </a:cubicBezTo>
                    <a:cubicBezTo>
                      <a:pt x="6" y="8"/>
                      <a:pt x="5" y="9"/>
                      <a:pt x="4" y="9"/>
                    </a:cubicBezTo>
                    <a:cubicBezTo>
                      <a:pt x="3" y="9"/>
                      <a:pt x="3" y="9"/>
                      <a:pt x="2" y="9"/>
                    </a:cubicBezTo>
                    <a:cubicBezTo>
                      <a:pt x="1" y="9"/>
                      <a:pt x="1" y="9"/>
                      <a:pt x="0" y="10"/>
                    </a:cubicBezTo>
                    <a:cubicBezTo>
                      <a:pt x="0" y="10"/>
                      <a:pt x="0" y="10"/>
                      <a:pt x="1" y="11"/>
                    </a:cubicBezTo>
                    <a:cubicBezTo>
                      <a:pt x="1" y="11"/>
                      <a:pt x="2" y="11"/>
                      <a:pt x="2" y="11"/>
                    </a:cubicBezTo>
                    <a:cubicBezTo>
                      <a:pt x="3" y="11"/>
                      <a:pt x="3" y="11"/>
                      <a:pt x="4" y="11"/>
                    </a:cubicBezTo>
                    <a:cubicBezTo>
                      <a:pt x="4" y="11"/>
                      <a:pt x="4" y="11"/>
                      <a:pt x="5" y="10"/>
                    </a:cubicBezTo>
                    <a:cubicBezTo>
                      <a:pt x="5" y="10"/>
                      <a:pt x="6" y="10"/>
                      <a:pt x="6" y="10"/>
                    </a:cubicBezTo>
                    <a:cubicBezTo>
                      <a:pt x="7" y="11"/>
                      <a:pt x="7" y="11"/>
                      <a:pt x="7" y="11"/>
                    </a:cubicBezTo>
                    <a:cubicBezTo>
                      <a:pt x="8" y="11"/>
                      <a:pt x="8" y="11"/>
                      <a:pt x="9" y="11"/>
                    </a:cubicBezTo>
                    <a:cubicBezTo>
                      <a:pt x="9" y="11"/>
                      <a:pt x="9" y="11"/>
                      <a:pt x="9" y="11"/>
                    </a:cubicBezTo>
                    <a:cubicBezTo>
                      <a:pt x="10" y="11"/>
                      <a:pt x="8" y="11"/>
                      <a:pt x="8" y="11"/>
                    </a:cubicBezTo>
                    <a:cubicBezTo>
                      <a:pt x="7" y="12"/>
                      <a:pt x="7" y="12"/>
                      <a:pt x="6" y="12"/>
                    </a:cubicBezTo>
                    <a:cubicBezTo>
                      <a:pt x="6" y="12"/>
                      <a:pt x="6" y="12"/>
                      <a:pt x="5" y="12"/>
                    </a:cubicBezTo>
                    <a:cubicBezTo>
                      <a:pt x="4" y="12"/>
                      <a:pt x="4" y="12"/>
                      <a:pt x="4" y="12"/>
                    </a:cubicBezTo>
                    <a:cubicBezTo>
                      <a:pt x="3" y="12"/>
                      <a:pt x="3" y="11"/>
                      <a:pt x="2" y="12"/>
                    </a:cubicBezTo>
                    <a:cubicBezTo>
                      <a:pt x="2" y="12"/>
                      <a:pt x="1" y="12"/>
                      <a:pt x="1" y="12"/>
                    </a:cubicBezTo>
                    <a:cubicBezTo>
                      <a:pt x="1" y="13"/>
                      <a:pt x="1" y="13"/>
                      <a:pt x="1" y="13"/>
                    </a:cubicBezTo>
                    <a:cubicBezTo>
                      <a:pt x="1" y="13"/>
                      <a:pt x="2" y="13"/>
                      <a:pt x="2" y="13"/>
                    </a:cubicBezTo>
                    <a:cubicBezTo>
                      <a:pt x="2" y="13"/>
                      <a:pt x="3" y="12"/>
                      <a:pt x="3" y="13"/>
                    </a:cubicBezTo>
                    <a:cubicBezTo>
                      <a:pt x="3" y="13"/>
                      <a:pt x="3" y="13"/>
                      <a:pt x="3" y="13"/>
                    </a:cubicBezTo>
                    <a:cubicBezTo>
                      <a:pt x="3" y="13"/>
                      <a:pt x="3" y="13"/>
                      <a:pt x="3" y="14"/>
                    </a:cubicBezTo>
                    <a:cubicBezTo>
                      <a:pt x="3" y="14"/>
                      <a:pt x="3" y="14"/>
                      <a:pt x="3" y="14"/>
                    </a:cubicBezTo>
                    <a:cubicBezTo>
                      <a:pt x="3" y="15"/>
                      <a:pt x="4" y="14"/>
                      <a:pt x="4" y="14"/>
                    </a:cubicBezTo>
                    <a:cubicBezTo>
                      <a:pt x="5" y="15"/>
                      <a:pt x="5" y="15"/>
                      <a:pt x="6" y="15"/>
                    </a:cubicBezTo>
                    <a:cubicBezTo>
                      <a:pt x="6" y="14"/>
                      <a:pt x="6" y="14"/>
                      <a:pt x="7" y="14"/>
                    </a:cubicBezTo>
                    <a:cubicBezTo>
                      <a:pt x="7" y="14"/>
                      <a:pt x="7" y="14"/>
                      <a:pt x="8" y="14"/>
                    </a:cubicBezTo>
                    <a:cubicBezTo>
                      <a:pt x="8" y="14"/>
                      <a:pt x="8" y="14"/>
                      <a:pt x="8" y="14"/>
                    </a:cubicBezTo>
                    <a:cubicBezTo>
                      <a:pt x="8" y="14"/>
                      <a:pt x="8" y="14"/>
                      <a:pt x="9" y="15"/>
                    </a:cubicBezTo>
                    <a:cubicBezTo>
                      <a:pt x="9" y="15"/>
                      <a:pt x="9" y="15"/>
                      <a:pt x="9" y="14"/>
                    </a:cubicBezTo>
                    <a:cubicBezTo>
                      <a:pt x="9" y="14"/>
                      <a:pt x="10" y="13"/>
                      <a:pt x="10" y="13"/>
                    </a:cubicBezTo>
                    <a:cubicBezTo>
                      <a:pt x="10" y="14"/>
                      <a:pt x="10" y="14"/>
                      <a:pt x="10" y="14"/>
                    </a:cubicBezTo>
                    <a:cubicBezTo>
                      <a:pt x="11" y="14"/>
                      <a:pt x="11" y="14"/>
                      <a:pt x="11" y="14"/>
                    </a:cubicBezTo>
                    <a:cubicBezTo>
                      <a:pt x="12" y="14"/>
                      <a:pt x="12" y="14"/>
                      <a:pt x="12" y="14"/>
                    </a:cubicBezTo>
                    <a:cubicBezTo>
                      <a:pt x="12" y="14"/>
                      <a:pt x="13" y="13"/>
                      <a:pt x="13" y="13"/>
                    </a:cubicBezTo>
                    <a:cubicBezTo>
                      <a:pt x="13" y="13"/>
                      <a:pt x="13" y="13"/>
                      <a:pt x="13" y="13"/>
                    </a:cubicBezTo>
                    <a:cubicBezTo>
                      <a:pt x="13" y="13"/>
                      <a:pt x="13" y="13"/>
                      <a:pt x="14" y="13"/>
                    </a:cubicBezTo>
                    <a:cubicBezTo>
                      <a:pt x="14" y="13"/>
                      <a:pt x="14" y="13"/>
                      <a:pt x="14" y="13"/>
                    </a:cubicBezTo>
                    <a:cubicBezTo>
                      <a:pt x="14" y="13"/>
                      <a:pt x="13" y="14"/>
                      <a:pt x="13" y="14"/>
                    </a:cubicBezTo>
                    <a:cubicBezTo>
                      <a:pt x="14" y="14"/>
                      <a:pt x="14" y="14"/>
                      <a:pt x="15" y="14"/>
                    </a:cubicBezTo>
                    <a:cubicBezTo>
                      <a:pt x="15" y="14"/>
                      <a:pt x="15" y="14"/>
                      <a:pt x="16" y="14"/>
                    </a:cubicBezTo>
                    <a:cubicBezTo>
                      <a:pt x="16" y="14"/>
                      <a:pt x="17" y="14"/>
                      <a:pt x="17" y="14"/>
                    </a:cubicBezTo>
                    <a:cubicBezTo>
                      <a:pt x="17" y="14"/>
                      <a:pt x="18" y="15"/>
                      <a:pt x="18" y="15"/>
                    </a:cubicBezTo>
                    <a:cubicBezTo>
                      <a:pt x="18" y="15"/>
                      <a:pt x="18" y="15"/>
                      <a:pt x="19" y="15"/>
                    </a:cubicBezTo>
                    <a:cubicBezTo>
                      <a:pt x="19" y="15"/>
                      <a:pt x="19" y="15"/>
                      <a:pt x="19" y="15"/>
                    </a:cubicBezTo>
                    <a:cubicBezTo>
                      <a:pt x="20" y="16"/>
                      <a:pt x="19" y="16"/>
                      <a:pt x="19" y="16"/>
                    </a:cubicBezTo>
                    <a:cubicBezTo>
                      <a:pt x="20" y="17"/>
                      <a:pt x="20" y="16"/>
                      <a:pt x="20" y="17"/>
                    </a:cubicBezTo>
                    <a:cubicBezTo>
                      <a:pt x="20" y="17"/>
                      <a:pt x="21" y="17"/>
                      <a:pt x="21" y="17"/>
                    </a:cubicBezTo>
                    <a:cubicBezTo>
                      <a:pt x="21" y="17"/>
                      <a:pt x="21" y="17"/>
                      <a:pt x="21" y="18"/>
                    </a:cubicBezTo>
                    <a:cubicBezTo>
                      <a:pt x="21" y="18"/>
                      <a:pt x="21" y="19"/>
                      <a:pt x="21" y="19"/>
                    </a:cubicBezTo>
                    <a:cubicBezTo>
                      <a:pt x="21" y="19"/>
                      <a:pt x="21" y="20"/>
                      <a:pt x="21" y="20"/>
                    </a:cubicBezTo>
                    <a:cubicBezTo>
                      <a:pt x="21" y="21"/>
                      <a:pt x="21" y="21"/>
                      <a:pt x="21" y="22"/>
                    </a:cubicBezTo>
                    <a:cubicBezTo>
                      <a:pt x="21" y="22"/>
                      <a:pt x="21" y="22"/>
                      <a:pt x="21" y="23"/>
                    </a:cubicBezTo>
                    <a:cubicBezTo>
                      <a:pt x="20" y="23"/>
                      <a:pt x="20" y="23"/>
                      <a:pt x="20" y="24"/>
                    </a:cubicBezTo>
                    <a:cubicBezTo>
                      <a:pt x="20" y="24"/>
                      <a:pt x="20" y="24"/>
                      <a:pt x="20" y="25"/>
                    </a:cubicBezTo>
                    <a:cubicBezTo>
                      <a:pt x="19" y="25"/>
                      <a:pt x="19" y="25"/>
                      <a:pt x="20" y="25"/>
                    </a:cubicBezTo>
                    <a:cubicBezTo>
                      <a:pt x="20" y="26"/>
                      <a:pt x="20" y="25"/>
                      <a:pt x="21" y="25"/>
                    </a:cubicBezTo>
                    <a:cubicBezTo>
                      <a:pt x="21" y="25"/>
                      <a:pt x="21" y="25"/>
                      <a:pt x="22" y="25"/>
                    </a:cubicBezTo>
                    <a:cubicBezTo>
                      <a:pt x="22" y="25"/>
                      <a:pt x="22" y="24"/>
                      <a:pt x="23" y="25"/>
                    </a:cubicBezTo>
                    <a:cubicBezTo>
                      <a:pt x="23" y="25"/>
                      <a:pt x="23" y="25"/>
                      <a:pt x="23" y="25"/>
                    </a:cubicBezTo>
                    <a:cubicBezTo>
                      <a:pt x="24" y="25"/>
                      <a:pt x="24" y="25"/>
                      <a:pt x="24" y="26"/>
                    </a:cubicBezTo>
                    <a:cubicBezTo>
                      <a:pt x="25" y="26"/>
                      <a:pt x="25" y="26"/>
                      <a:pt x="25" y="26"/>
                    </a:cubicBezTo>
                    <a:cubicBezTo>
                      <a:pt x="25" y="27"/>
                      <a:pt x="25" y="27"/>
                      <a:pt x="25" y="27"/>
                    </a:cubicBezTo>
                    <a:cubicBezTo>
                      <a:pt x="25" y="27"/>
                      <a:pt x="25" y="27"/>
                      <a:pt x="25" y="27"/>
                    </a:cubicBezTo>
                    <a:cubicBezTo>
                      <a:pt x="25" y="27"/>
                      <a:pt x="25" y="28"/>
                      <a:pt x="24" y="28"/>
                    </a:cubicBezTo>
                    <a:cubicBezTo>
                      <a:pt x="24" y="28"/>
                      <a:pt x="24" y="27"/>
                      <a:pt x="24" y="27"/>
                    </a:cubicBezTo>
                    <a:cubicBezTo>
                      <a:pt x="23" y="27"/>
                      <a:pt x="23" y="27"/>
                      <a:pt x="22" y="27"/>
                    </a:cubicBezTo>
                    <a:cubicBezTo>
                      <a:pt x="22" y="27"/>
                      <a:pt x="22" y="27"/>
                      <a:pt x="21" y="27"/>
                    </a:cubicBezTo>
                    <a:cubicBezTo>
                      <a:pt x="21" y="27"/>
                      <a:pt x="20" y="26"/>
                      <a:pt x="20" y="27"/>
                    </a:cubicBezTo>
                    <a:cubicBezTo>
                      <a:pt x="20" y="27"/>
                      <a:pt x="20" y="27"/>
                      <a:pt x="20" y="27"/>
                    </a:cubicBezTo>
                    <a:cubicBezTo>
                      <a:pt x="20" y="28"/>
                      <a:pt x="21" y="27"/>
                      <a:pt x="21" y="28"/>
                    </a:cubicBezTo>
                    <a:cubicBezTo>
                      <a:pt x="22" y="28"/>
                      <a:pt x="22" y="28"/>
                      <a:pt x="22" y="28"/>
                    </a:cubicBezTo>
                    <a:cubicBezTo>
                      <a:pt x="23" y="28"/>
                      <a:pt x="24" y="28"/>
                      <a:pt x="24" y="29"/>
                    </a:cubicBezTo>
                    <a:cubicBezTo>
                      <a:pt x="24" y="29"/>
                      <a:pt x="25" y="29"/>
                      <a:pt x="25" y="29"/>
                    </a:cubicBezTo>
                    <a:cubicBezTo>
                      <a:pt x="25" y="30"/>
                      <a:pt x="25" y="30"/>
                      <a:pt x="25" y="31"/>
                    </a:cubicBezTo>
                    <a:cubicBezTo>
                      <a:pt x="25" y="31"/>
                      <a:pt x="24" y="32"/>
                      <a:pt x="24" y="32"/>
                    </a:cubicBezTo>
                    <a:cubicBezTo>
                      <a:pt x="23" y="32"/>
                      <a:pt x="23" y="32"/>
                      <a:pt x="22" y="32"/>
                    </a:cubicBezTo>
                    <a:cubicBezTo>
                      <a:pt x="22" y="32"/>
                      <a:pt x="22" y="32"/>
                      <a:pt x="21" y="32"/>
                    </a:cubicBezTo>
                    <a:cubicBezTo>
                      <a:pt x="21" y="32"/>
                      <a:pt x="21" y="32"/>
                      <a:pt x="21" y="32"/>
                    </a:cubicBezTo>
                    <a:cubicBezTo>
                      <a:pt x="20" y="32"/>
                      <a:pt x="20" y="33"/>
                      <a:pt x="20" y="33"/>
                    </a:cubicBezTo>
                    <a:cubicBezTo>
                      <a:pt x="19" y="33"/>
                      <a:pt x="19" y="33"/>
                      <a:pt x="19" y="33"/>
                    </a:cubicBezTo>
                    <a:cubicBezTo>
                      <a:pt x="19" y="33"/>
                      <a:pt x="18" y="34"/>
                      <a:pt x="18" y="34"/>
                    </a:cubicBezTo>
                    <a:cubicBezTo>
                      <a:pt x="18" y="34"/>
                      <a:pt x="17" y="35"/>
                      <a:pt x="17" y="35"/>
                    </a:cubicBezTo>
                    <a:cubicBezTo>
                      <a:pt x="17" y="36"/>
                      <a:pt x="17" y="36"/>
                      <a:pt x="18" y="36"/>
                    </a:cubicBezTo>
                    <a:cubicBezTo>
                      <a:pt x="18" y="37"/>
                      <a:pt x="18" y="36"/>
                      <a:pt x="18" y="37"/>
                    </a:cubicBezTo>
                    <a:cubicBezTo>
                      <a:pt x="19" y="37"/>
                      <a:pt x="18" y="37"/>
                      <a:pt x="17" y="37"/>
                    </a:cubicBezTo>
                    <a:cubicBezTo>
                      <a:pt x="17" y="38"/>
                      <a:pt x="17" y="38"/>
                      <a:pt x="17" y="39"/>
                    </a:cubicBezTo>
                    <a:cubicBezTo>
                      <a:pt x="17" y="39"/>
                      <a:pt x="17" y="39"/>
                      <a:pt x="17" y="39"/>
                    </a:cubicBezTo>
                    <a:cubicBezTo>
                      <a:pt x="17" y="40"/>
                      <a:pt x="18" y="40"/>
                      <a:pt x="18" y="40"/>
                    </a:cubicBezTo>
                    <a:cubicBezTo>
                      <a:pt x="18" y="40"/>
                      <a:pt x="18" y="40"/>
                      <a:pt x="18" y="40"/>
                    </a:cubicBezTo>
                    <a:cubicBezTo>
                      <a:pt x="18" y="41"/>
                      <a:pt x="18" y="41"/>
                      <a:pt x="18" y="41"/>
                    </a:cubicBezTo>
                    <a:cubicBezTo>
                      <a:pt x="18" y="42"/>
                      <a:pt x="18" y="42"/>
                      <a:pt x="18" y="43"/>
                    </a:cubicBezTo>
                    <a:cubicBezTo>
                      <a:pt x="18" y="43"/>
                      <a:pt x="18" y="44"/>
                      <a:pt x="18" y="44"/>
                    </a:cubicBezTo>
                    <a:cubicBezTo>
                      <a:pt x="18" y="45"/>
                      <a:pt x="18" y="45"/>
                      <a:pt x="18" y="45"/>
                    </a:cubicBezTo>
                    <a:cubicBezTo>
                      <a:pt x="19" y="46"/>
                      <a:pt x="19" y="46"/>
                      <a:pt x="19" y="46"/>
                    </a:cubicBezTo>
                    <a:cubicBezTo>
                      <a:pt x="19" y="46"/>
                      <a:pt x="20" y="46"/>
                      <a:pt x="20" y="46"/>
                    </a:cubicBezTo>
                    <a:cubicBezTo>
                      <a:pt x="20" y="47"/>
                      <a:pt x="19" y="47"/>
                      <a:pt x="19" y="47"/>
                    </a:cubicBezTo>
                    <a:cubicBezTo>
                      <a:pt x="19" y="47"/>
                      <a:pt x="19" y="48"/>
                      <a:pt x="19" y="48"/>
                    </a:cubicBezTo>
                    <a:cubicBezTo>
                      <a:pt x="20" y="48"/>
                      <a:pt x="20" y="49"/>
                      <a:pt x="20" y="49"/>
                    </a:cubicBezTo>
                    <a:cubicBezTo>
                      <a:pt x="20" y="49"/>
                      <a:pt x="20" y="49"/>
                      <a:pt x="20" y="49"/>
                    </a:cubicBezTo>
                    <a:cubicBezTo>
                      <a:pt x="20" y="49"/>
                      <a:pt x="20" y="50"/>
                      <a:pt x="21" y="50"/>
                    </a:cubicBezTo>
                    <a:cubicBezTo>
                      <a:pt x="21" y="50"/>
                      <a:pt x="21" y="51"/>
                      <a:pt x="21" y="51"/>
                    </a:cubicBezTo>
                    <a:cubicBezTo>
                      <a:pt x="21" y="51"/>
                      <a:pt x="21" y="51"/>
                      <a:pt x="22" y="51"/>
                    </a:cubicBezTo>
                    <a:cubicBezTo>
                      <a:pt x="22" y="52"/>
                      <a:pt x="23" y="51"/>
                      <a:pt x="23" y="51"/>
                    </a:cubicBezTo>
                    <a:cubicBezTo>
                      <a:pt x="24" y="51"/>
                      <a:pt x="24" y="52"/>
                      <a:pt x="25" y="51"/>
                    </a:cubicBezTo>
                    <a:cubicBezTo>
                      <a:pt x="25" y="51"/>
                      <a:pt x="25" y="51"/>
                      <a:pt x="25" y="51"/>
                    </a:cubicBezTo>
                    <a:cubicBezTo>
                      <a:pt x="26" y="51"/>
                      <a:pt x="26" y="51"/>
                      <a:pt x="26" y="51"/>
                    </a:cubicBezTo>
                    <a:cubicBezTo>
                      <a:pt x="26" y="52"/>
                      <a:pt x="27" y="52"/>
                      <a:pt x="27" y="52"/>
                    </a:cubicBezTo>
                    <a:cubicBezTo>
                      <a:pt x="27" y="52"/>
                      <a:pt x="27" y="53"/>
                      <a:pt x="27" y="53"/>
                    </a:cubicBezTo>
                    <a:cubicBezTo>
                      <a:pt x="28" y="53"/>
                      <a:pt x="27" y="54"/>
                      <a:pt x="28" y="54"/>
                    </a:cubicBezTo>
                    <a:cubicBezTo>
                      <a:pt x="28" y="54"/>
                      <a:pt x="28" y="53"/>
                      <a:pt x="28" y="53"/>
                    </a:cubicBezTo>
                    <a:cubicBezTo>
                      <a:pt x="29" y="53"/>
                      <a:pt x="29" y="53"/>
                      <a:pt x="29" y="53"/>
                    </a:cubicBezTo>
                    <a:cubicBezTo>
                      <a:pt x="30" y="53"/>
                      <a:pt x="30" y="53"/>
                      <a:pt x="30" y="53"/>
                    </a:cubicBezTo>
                    <a:cubicBezTo>
                      <a:pt x="31" y="53"/>
                      <a:pt x="31" y="53"/>
                      <a:pt x="31" y="53"/>
                    </a:cubicBezTo>
                    <a:cubicBezTo>
                      <a:pt x="31" y="53"/>
                      <a:pt x="31" y="52"/>
                      <a:pt x="32" y="52"/>
                    </a:cubicBezTo>
                    <a:cubicBezTo>
                      <a:pt x="32" y="52"/>
                      <a:pt x="32" y="52"/>
                      <a:pt x="33" y="51"/>
                    </a:cubicBezTo>
                    <a:cubicBezTo>
                      <a:pt x="33" y="51"/>
                      <a:pt x="33" y="51"/>
                      <a:pt x="33" y="51"/>
                    </a:cubicBezTo>
                    <a:cubicBezTo>
                      <a:pt x="33" y="50"/>
                      <a:pt x="33" y="50"/>
                      <a:pt x="34" y="50"/>
                    </a:cubicBezTo>
                    <a:cubicBezTo>
                      <a:pt x="34" y="49"/>
                      <a:pt x="34" y="49"/>
                      <a:pt x="34" y="49"/>
                    </a:cubicBezTo>
                    <a:cubicBezTo>
                      <a:pt x="35" y="49"/>
                      <a:pt x="35" y="48"/>
                      <a:pt x="34" y="48"/>
                    </a:cubicBezTo>
                    <a:cubicBezTo>
                      <a:pt x="34" y="48"/>
                      <a:pt x="34" y="47"/>
                      <a:pt x="34" y="47"/>
                    </a:cubicBezTo>
                    <a:cubicBezTo>
                      <a:pt x="34" y="47"/>
                      <a:pt x="35" y="46"/>
                      <a:pt x="35" y="46"/>
                    </a:cubicBezTo>
                    <a:cubicBezTo>
                      <a:pt x="35" y="46"/>
                      <a:pt x="35" y="47"/>
                      <a:pt x="36" y="47"/>
                    </a:cubicBezTo>
                    <a:cubicBezTo>
                      <a:pt x="36" y="47"/>
                      <a:pt x="36" y="46"/>
                      <a:pt x="36" y="46"/>
                    </a:cubicBezTo>
                    <a:cubicBezTo>
                      <a:pt x="36" y="46"/>
                      <a:pt x="36" y="46"/>
                      <a:pt x="36" y="46"/>
                    </a:cubicBezTo>
                    <a:cubicBezTo>
                      <a:pt x="37" y="45"/>
                      <a:pt x="38" y="45"/>
                      <a:pt x="38" y="45"/>
                    </a:cubicBezTo>
                    <a:cubicBezTo>
                      <a:pt x="38" y="45"/>
                      <a:pt x="39" y="45"/>
                      <a:pt x="39" y="44"/>
                    </a:cubicBezTo>
                    <a:cubicBezTo>
                      <a:pt x="39" y="44"/>
                      <a:pt x="39" y="43"/>
                      <a:pt x="38" y="43"/>
                    </a:cubicBezTo>
                    <a:cubicBezTo>
                      <a:pt x="38" y="43"/>
                      <a:pt x="38" y="44"/>
                      <a:pt x="38" y="43"/>
                    </a:cubicBezTo>
                    <a:cubicBezTo>
                      <a:pt x="38" y="43"/>
                      <a:pt x="38" y="43"/>
                      <a:pt x="38" y="43"/>
                    </a:cubicBezTo>
                    <a:cubicBezTo>
                      <a:pt x="39" y="43"/>
                      <a:pt x="39" y="43"/>
                      <a:pt x="39" y="43"/>
                    </a:cubicBezTo>
                    <a:cubicBezTo>
                      <a:pt x="39" y="42"/>
                      <a:pt x="39" y="42"/>
                      <a:pt x="39" y="42"/>
                    </a:cubicBezTo>
                    <a:cubicBezTo>
                      <a:pt x="39" y="42"/>
                      <a:pt x="39" y="41"/>
                      <a:pt x="39" y="41"/>
                    </a:cubicBezTo>
                    <a:cubicBezTo>
                      <a:pt x="39" y="41"/>
                      <a:pt x="40" y="41"/>
                      <a:pt x="40" y="41"/>
                    </a:cubicBezTo>
                    <a:cubicBezTo>
                      <a:pt x="41" y="41"/>
                      <a:pt x="41" y="41"/>
                      <a:pt x="41" y="41"/>
                    </a:cubicBezTo>
                    <a:cubicBezTo>
                      <a:pt x="41" y="41"/>
                      <a:pt x="41" y="40"/>
                      <a:pt x="41" y="40"/>
                    </a:cubicBezTo>
                    <a:cubicBezTo>
                      <a:pt x="41" y="40"/>
                      <a:pt x="41" y="40"/>
                      <a:pt x="41" y="40"/>
                    </a:cubicBezTo>
                    <a:cubicBezTo>
                      <a:pt x="42" y="40"/>
                      <a:pt x="42" y="40"/>
                      <a:pt x="43" y="40"/>
                    </a:cubicBezTo>
                    <a:cubicBezTo>
                      <a:pt x="44" y="40"/>
                      <a:pt x="44" y="40"/>
                      <a:pt x="45" y="40"/>
                    </a:cubicBezTo>
                    <a:cubicBezTo>
                      <a:pt x="45" y="39"/>
                      <a:pt x="45" y="39"/>
                      <a:pt x="46" y="39"/>
                    </a:cubicBezTo>
                    <a:cubicBezTo>
                      <a:pt x="46" y="39"/>
                      <a:pt x="45" y="38"/>
                      <a:pt x="46" y="38"/>
                    </a:cubicBezTo>
                    <a:cubicBezTo>
                      <a:pt x="46" y="38"/>
                      <a:pt x="46" y="38"/>
                      <a:pt x="47" y="38"/>
                    </a:cubicBezTo>
                    <a:cubicBezTo>
                      <a:pt x="47" y="38"/>
                      <a:pt x="46" y="39"/>
                      <a:pt x="47" y="39"/>
                    </a:cubicBezTo>
                    <a:cubicBezTo>
                      <a:pt x="47" y="39"/>
                      <a:pt x="47" y="39"/>
                      <a:pt x="47" y="39"/>
                    </a:cubicBezTo>
                    <a:cubicBezTo>
                      <a:pt x="48" y="39"/>
                      <a:pt x="48" y="39"/>
                      <a:pt x="49" y="39"/>
                    </a:cubicBezTo>
                    <a:cubicBezTo>
                      <a:pt x="49" y="39"/>
                      <a:pt x="49" y="39"/>
                      <a:pt x="49" y="39"/>
                    </a:cubicBezTo>
                    <a:cubicBezTo>
                      <a:pt x="50" y="39"/>
                      <a:pt x="49" y="38"/>
                      <a:pt x="49" y="38"/>
                    </a:cubicBezTo>
                    <a:cubicBezTo>
                      <a:pt x="50" y="38"/>
                      <a:pt x="50" y="38"/>
                      <a:pt x="51" y="38"/>
                    </a:cubicBezTo>
                    <a:cubicBezTo>
                      <a:pt x="51" y="38"/>
                      <a:pt x="52" y="38"/>
                      <a:pt x="52" y="38"/>
                    </a:cubicBezTo>
                    <a:cubicBezTo>
                      <a:pt x="53" y="37"/>
                      <a:pt x="53" y="37"/>
                      <a:pt x="53" y="37"/>
                    </a:cubicBezTo>
                    <a:cubicBezTo>
                      <a:pt x="54" y="36"/>
                      <a:pt x="54" y="36"/>
                      <a:pt x="54" y="36"/>
                    </a:cubicBezTo>
                    <a:cubicBezTo>
                      <a:pt x="55" y="35"/>
                      <a:pt x="55" y="35"/>
                      <a:pt x="55" y="35"/>
                    </a:cubicBezTo>
                    <a:cubicBezTo>
                      <a:pt x="56" y="34"/>
                      <a:pt x="56" y="34"/>
                      <a:pt x="56" y="34"/>
                    </a:cubicBezTo>
                    <a:cubicBezTo>
                      <a:pt x="57" y="34"/>
                      <a:pt x="57" y="34"/>
                      <a:pt x="58" y="34"/>
                    </a:cubicBezTo>
                    <a:cubicBezTo>
                      <a:pt x="58" y="33"/>
                      <a:pt x="57" y="33"/>
                      <a:pt x="58" y="33"/>
                    </a:cubicBezTo>
                    <a:cubicBezTo>
                      <a:pt x="58" y="32"/>
                      <a:pt x="58" y="32"/>
                      <a:pt x="58" y="32"/>
                    </a:cubicBezTo>
                    <a:cubicBezTo>
                      <a:pt x="58" y="32"/>
                      <a:pt x="58" y="33"/>
                      <a:pt x="59" y="33"/>
                    </a:cubicBezTo>
                    <a:cubicBezTo>
                      <a:pt x="59" y="33"/>
                      <a:pt x="59" y="33"/>
                      <a:pt x="60" y="33"/>
                    </a:cubicBezTo>
                    <a:cubicBezTo>
                      <a:pt x="60" y="34"/>
                      <a:pt x="60" y="33"/>
                      <a:pt x="61" y="33"/>
                    </a:cubicBezTo>
                    <a:cubicBezTo>
                      <a:pt x="61" y="33"/>
                      <a:pt x="62" y="33"/>
                      <a:pt x="62" y="33"/>
                    </a:cubicBezTo>
                    <a:cubicBezTo>
                      <a:pt x="63" y="33"/>
                      <a:pt x="63" y="33"/>
                      <a:pt x="63" y="33"/>
                    </a:cubicBezTo>
                    <a:cubicBezTo>
                      <a:pt x="64" y="33"/>
                      <a:pt x="64" y="33"/>
                      <a:pt x="65" y="32"/>
                    </a:cubicBezTo>
                    <a:cubicBezTo>
                      <a:pt x="65" y="32"/>
                      <a:pt x="66" y="32"/>
                      <a:pt x="67" y="32"/>
                    </a:cubicBezTo>
                    <a:cubicBezTo>
                      <a:pt x="67" y="32"/>
                      <a:pt x="68" y="32"/>
                      <a:pt x="69" y="31"/>
                    </a:cubicBezTo>
                    <a:cubicBezTo>
                      <a:pt x="69" y="31"/>
                      <a:pt x="69" y="31"/>
                      <a:pt x="70" y="31"/>
                    </a:cubicBezTo>
                    <a:cubicBezTo>
                      <a:pt x="70" y="30"/>
                      <a:pt x="71" y="30"/>
                      <a:pt x="72" y="30"/>
                    </a:cubicBezTo>
                    <a:cubicBezTo>
                      <a:pt x="72" y="30"/>
                      <a:pt x="73" y="30"/>
                      <a:pt x="73" y="29"/>
                    </a:cubicBezTo>
                    <a:cubicBezTo>
                      <a:pt x="74" y="29"/>
                      <a:pt x="74" y="29"/>
                      <a:pt x="75" y="29"/>
                    </a:cubicBezTo>
                    <a:cubicBezTo>
                      <a:pt x="75" y="29"/>
                      <a:pt x="76" y="29"/>
                      <a:pt x="76" y="29"/>
                    </a:cubicBezTo>
                    <a:cubicBezTo>
                      <a:pt x="76" y="28"/>
                      <a:pt x="76" y="28"/>
                      <a:pt x="76" y="28"/>
                    </a:cubicBezTo>
                    <a:cubicBezTo>
                      <a:pt x="76" y="28"/>
                      <a:pt x="76" y="28"/>
                      <a:pt x="76" y="28"/>
                    </a:cubicBezTo>
                    <a:cubicBezTo>
                      <a:pt x="75" y="27"/>
                      <a:pt x="75" y="28"/>
                      <a:pt x="74" y="28"/>
                    </a:cubicBezTo>
                    <a:cubicBezTo>
                      <a:pt x="73" y="28"/>
                      <a:pt x="73" y="28"/>
                      <a:pt x="72" y="28"/>
                    </a:cubicBezTo>
                    <a:cubicBezTo>
                      <a:pt x="72" y="28"/>
                      <a:pt x="71" y="28"/>
                      <a:pt x="70" y="28"/>
                    </a:cubicBezTo>
                    <a:cubicBezTo>
                      <a:pt x="70" y="28"/>
                      <a:pt x="70" y="28"/>
                      <a:pt x="69" y="28"/>
                    </a:cubicBezTo>
                    <a:cubicBezTo>
                      <a:pt x="69" y="28"/>
                      <a:pt x="69" y="28"/>
                      <a:pt x="69" y="28"/>
                    </a:cubicBezTo>
                    <a:cubicBezTo>
                      <a:pt x="68" y="28"/>
                      <a:pt x="68" y="29"/>
                      <a:pt x="68" y="29"/>
                    </a:cubicBezTo>
                    <a:cubicBezTo>
                      <a:pt x="68" y="29"/>
                      <a:pt x="67" y="29"/>
                      <a:pt x="67" y="28"/>
                    </a:cubicBezTo>
                    <a:cubicBezTo>
                      <a:pt x="67" y="28"/>
                      <a:pt x="68" y="28"/>
                      <a:pt x="68" y="28"/>
                    </a:cubicBezTo>
                    <a:cubicBezTo>
                      <a:pt x="68" y="27"/>
                      <a:pt x="68" y="27"/>
                      <a:pt x="69" y="27"/>
                    </a:cubicBezTo>
                    <a:cubicBezTo>
                      <a:pt x="69" y="27"/>
                      <a:pt x="69" y="27"/>
                      <a:pt x="70" y="27"/>
                    </a:cubicBezTo>
                    <a:cubicBezTo>
                      <a:pt x="70" y="27"/>
                      <a:pt x="71" y="27"/>
                      <a:pt x="71" y="27"/>
                    </a:cubicBezTo>
                    <a:cubicBezTo>
                      <a:pt x="71" y="27"/>
                      <a:pt x="71" y="27"/>
                      <a:pt x="71" y="27"/>
                    </a:cubicBezTo>
                    <a:cubicBezTo>
                      <a:pt x="71" y="26"/>
                      <a:pt x="71" y="26"/>
                      <a:pt x="71" y="26"/>
                    </a:cubicBezTo>
                    <a:cubicBezTo>
                      <a:pt x="71" y="25"/>
                      <a:pt x="71" y="25"/>
                      <a:pt x="71" y="25"/>
                    </a:cubicBezTo>
                    <a:cubicBezTo>
                      <a:pt x="72" y="25"/>
                      <a:pt x="72" y="25"/>
                      <a:pt x="72" y="25"/>
                    </a:cubicBezTo>
                    <a:cubicBezTo>
                      <a:pt x="73" y="25"/>
                      <a:pt x="73" y="25"/>
                      <a:pt x="73" y="25"/>
                    </a:cubicBezTo>
                    <a:cubicBezTo>
                      <a:pt x="74" y="25"/>
                      <a:pt x="74" y="26"/>
                      <a:pt x="74" y="26"/>
                    </a:cubicBezTo>
                    <a:cubicBezTo>
                      <a:pt x="74" y="26"/>
                      <a:pt x="74" y="26"/>
                      <a:pt x="74" y="27"/>
                    </a:cubicBezTo>
                    <a:cubicBezTo>
                      <a:pt x="74" y="27"/>
                      <a:pt x="74" y="27"/>
                      <a:pt x="74" y="27"/>
                    </a:cubicBezTo>
                    <a:cubicBezTo>
                      <a:pt x="75" y="27"/>
                      <a:pt x="75" y="27"/>
                      <a:pt x="75" y="27"/>
                    </a:cubicBezTo>
                    <a:cubicBezTo>
                      <a:pt x="76" y="27"/>
                      <a:pt x="76" y="27"/>
                      <a:pt x="76" y="27"/>
                    </a:cubicBezTo>
                    <a:cubicBezTo>
                      <a:pt x="76" y="27"/>
                      <a:pt x="76" y="27"/>
                      <a:pt x="76" y="27"/>
                    </a:cubicBezTo>
                    <a:cubicBezTo>
                      <a:pt x="76" y="27"/>
                      <a:pt x="76" y="27"/>
                      <a:pt x="76" y="27"/>
                    </a:cubicBezTo>
                    <a:cubicBezTo>
                      <a:pt x="76" y="27"/>
                      <a:pt x="77" y="27"/>
                      <a:pt x="77" y="27"/>
                    </a:cubicBezTo>
                    <a:cubicBezTo>
                      <a:pt x="77" y="27"/>
                      <a:pt x="78" y="27"/>
                      <a:pt x="78" y="27"/>
                    </a:cubicBezTo>
                    <a:cubicBezTo>
                      <a:pt x="78" y="27"/>
                      <a:pt x="78" y="27"/>
                      <a:pt x="78" y="27"/>
                    </a:cubicBezTo>
                    <a:cubicBezTo>
                      <a:pt x="78" y="27"/>
                      <a:pt x="78" y="27"/>
                      <a:pt x="78" y="27"/>
                    </a:cubicBezTo>
                    <a:cubicBezTo>
                      <a:pt x="78" y="26"/>
                      <a:pt x="78" y="26"/>
                      <a:pt x="78" y="26"/>
                    </a:cubicBezTo>
                    <a:cubicBezTo>
                      <a:pt x="78" y="26"/>
                      <a:pt x="78" y="26"/>
                      <a:pt x="78" y="25"/>
                    </a:cubicBezTo>
                    <a:cubicBezTo>
                      <a:pt x="78" y="25"/>
                      <a:pt x="78" y="25"/>
                      <a:pt x="78" y="25"/>
                    </a:cubicBezTo>
                    <a:cubicBezTo>
                      <a:pt x="78" y="24"/>
                      <a:pt x="77" y="25"/>
                      <a:pt x="77" y="25"/>
                    </a:cubicBezTo>
                    <a:cubicBezTo>
                      <a:pt x="77" y="25"/>
                      <a:pt x="77" y="24"/>
                      <a:pt x="77" y="24"/>
                    </a:cubicBezTo>
                    <a:cubicBezTo>
                      <a:pt x="77" y="24"/>
                      <a:pt x="77" y="24"/>
                      <a:pt x="76" y="23"/>
                    </a:cubicBezTo>
                    <a:cubicBezTo>
                      <a:pt x="76" y="23"/>
                      <a:pt x="76" y="24"/>
                      <a:pt x="75" y="24"/>
                    </a:cubicBezTo>
                    <a:cubicBezTo>
                      <a:pt x="75" y="23"/>
                      <a:pt x="75" y="23"/>
                      <a:pt x="74" y="23"/>
                    </a:cubicBezTo>
                    <a:cubicBezTo>
                      <a:pt x="74" y="23"/>
                      <a:pt x="74" y="23"/>
                      <a:pt x="74" y="23"/>
                    </a:cubicBezTo>
                    <a:cubicBezTo>
                      <a:pt x="74" y="22"/>
                      <a:pt x="74" y="22"/>
                      <a:pt x="74" y="22"/>
                    </a:cubicBezTo>
                    <a:cubicBezTo>
                      <a:pt x="73" y="21"/>
                      <a:pt x="73" y="21"/>
                      <a:pt x="73" y="21"/>
                    </a:cubicBezTo>
                    <a:cubicBezTo>
                      <a:pt x="74" y="20"/>
                      <a:pt x="74" y="21"/>
                      <a:pt x="74" y="21"/>
                    </a:cubicBezTo>
                    <a:cubicBezTo>
                      <a:pt x="75" y="21"/>
                      <a:pt x="75" y="21"/>
                      <a:pt x="76" y="21"/>
                    </a:cubicBezTo>
                    <a:cubicBezTo>
                      <a:pt x="76" y="21"/>
                      <a:pt x="76" y="22"/>
                      <a:pt x="77" y="22"/>
                    </a:cubicBezTo>
                    <a:cubicBezTo>
                      <a:pt x="78" y="22"/>
                      <a:pt x="79" y="22"/>
                      <a:pt x="79" y="22"/>
                    </a:cubicBezTo>
                    <a:cubicBezTo>
                      <a:pt x="79" y="21"/>
                      <a:pt x="78" y="21"/>
                      <a:pt x="78" y="21"/>
                    </a:cubicBezTo>
                    <a:cubicBezTo>
                      <a:pt x="78" y="21"/>
                      <a:pt x="79" y="20"/>
                      <a:pt x="79" y="20"/>
                    </a:cubicBezTo>
                    <a:cubicBezTo>
                      <a:pt x="80" y="20"/>
                      <a:pt x="80" y="20"/>
                      <a:pt x="81" y="19"/>
                    </a:cubicBezTo>
                    <a:cubicBezTo>
                      <a:pt x="82" y="19"/>
                      <a:pt x="82" y="20"/>
                      <a:pt x="83" y="19"/>
                    </a:cubicBezTo>
                    <a:cubicBezTo>
                      <a:pt x="83" y="19"/>
                      <a:pt x="83" y="19"/>
                      <a:pt x="83" y="19"/>
                    </a:cubicBezTo>
                    <a:cubicBezTo>
                      <a:pt x="84" y="19"/>
                      <a:pt x="85" y="19"/>
                      <a:pt x="85" y="18"/>
                    </a:cubicBezTo>
                    <a:cubicBezTo>
                      <a:pt x="85" y="18"/>
                      <a:pt x="84" y="18"/>
                      <a:pt x="84" y="18"/>
                    </a:cubicBezTo>
                    <a:cubicBezTo>
                      <a:pt x="84" y="18"/>
                      <a:pt x="84" y="18"/>
                      <a:pt x="84" y="18"/>
                    </a:cubicBezTo>
                    <a:cubicBezTo>
                      <a:pt x="84" y="18"/>
                      <a:pt x="84" y="17"/>
                      <a:pt x="84" y="17"/>
                    </a:cubicBezTo>
                    <a:cubicBezTo>
                      <a:pt x="84" y="17"/>
                      <a:pt x="84" y="17"/>
                      <a:pt x="85" y="17"/>
                    </a:cubicBezTo>
                    <a:cubicBezTo>
                      <a:pt x="85" y="17"/>
                      <a:pt x="85" y="17"/>
                      <a:pt x="85" y="17"/>
                    </a:cubicBezTo>
                    <a:cubicBezTo>
                      <a:pt x="86" y="17"/>
                      <a:pt x="86" y="17"/>
                      <a:pt x="86" y="17"/>
                    </a:cubicBezTo>
                    <a:cubicBezTo>
                      <a:pt x="87" y="17"/>
                      <a:pt x="87" y="17"/>
                      <a:pt x="87" y="17"/>
                    </a:cubicBezTo>
                    <a:cubicBezTo>
                      <a:pt x="87" y="17"/>
                      <a:pt x="88" y="17"/>
                      <a:pt x="88" y="16"/>
                    </a:cubicBezTo>
                    <a:cubicBezTo>
                      <a:pt x="88" y="16"/>
                      <a:pt x="87" y="16"/>
                      <a:pt x="86" y="16"/>
                    </a:cubicBezTo>
                    <a:cubicBezTo>
                      <a:pt x="86" y="16"/>
                      <a:pt x="86" y="16"/>
                      <a:pt x="86" y="16"/>
                    </a:cubicBezTo>
                    <a:cubicBezTo>
                      <a:pt x="86" y="16"/>
                      <a:pt x="85" y="15"/>
                      <a:pt x="86" y="15"/>
                    </a:cubicBezTo>
                    <a:cubicBezTo>
                      <a:pt x="86" y="15"/>
                      <a:pt x="86" y="15"/>
                      <a:pt x="86" y="15"/>
                    </a:cubicBezTo>
                    <a:cubicBezTo>
                      <a:pt x="87" y="15"/>
                      <a:pt x="86" y="14"/>
                      <a:pt x="86" y="14"/>
                    </a:cubicBezTo>
                    <a:cubicBezTo>
                      <a:pt x="86" y="14"/>
                      <a:pt x="86" y="13"/>
                      <a:pt x="86" y="13"/>
                    </a:cubicBezTo>
                    <a:cubicBezTo>
                      <a:pt x="86" y="13"/>
                      <a:pt x="86" y="13"/>
                      <a:pt x="86" y="13"/>
                    </a:cubicBezTo>
                    <a:cubicBezTo>
                      <a:pt x="87" y="13"/>
                      <a:pt x="87" y="13"/>
                      <a:pt x="88" y="13"/>
                    </a:cubicBezTo>
                    <a:cubicBezTo>
                      <a:pt x="88" y="12"/>
                      <a:pt x="88" y="12"/>
                      <a:pt x="88" y="12"/>
                    </a:cubicBezTo>
                    <a:cubicBezTo>
                      <a:pt x="87" y="11"/>
                      <a:pt x="87" y="12"/>
                      <a:pt x="86" y="12"/>
                    </a:cubicBezTo>
                    <a:cubicBezTo>
                      <a:pt x="86" y="12"/>
                      <a:pt x="85" y="12"/>
                      <a:pt x="85" y="12"/>
                    </a:cubicBezTo>
                    <a:cubicBezTo>
                      <a:pt x="85" y="11"/>
                      <a:pt x="86" y="11"/>
                      <a:pt x="86" y="11"/>
                    </a:cubicBezTo>
                    <a:cubicBezTo>
                      <a:pt x="86" y="11"/>
                      <a:pt x="87" y="10"/>
                      <a:pt x="87" y="10"/>
                    </a:cubicBezTo>
                    <a:cubicBezTo>
                      <a:pt x="87" y="10"/>
                      <a:pt x="87" y="10"/>
                      <a:pt x="88" y="9"/>
                    </a:cubicBezTo>
                    <a:cubicBezTo>
                      <a:pt x="88" y="9"/>
                      <a:pt x="89" y="9"/>
                      <a:pt x="89" y="9"/>
                    </a:cubicBezTo>
                    <a:cubicBezTo>
                      <a:pt x="89" y="8"/>
                      <a:pt x="89" y="8"/>
                      <a:pt x="88" y="8"/>
                    </a:cubicBezTo>
                    <a:cubicBezTo>
                      <a:pt x="88" y="8"/>
                      <a:pt x="88" y="8"/>
                      <a:pt x="88" y="7"/>
                    </a:cubicBezTo>
                    <a:cubicBezTo>
                      <a:pt x="88" y="7"/>
                      <a:pt x="88" y="7"/>
                      <a:pt x="88" y="7"/>
                    </a:cubicBezTo>
                    <a:cubicBezTo>
                      <a:pt x="88" y="7"/>
                      <a:pt x="88" y="7"/>
                      <a:pt x="89" y="7"/>
                    </a:cubicBezTo>
                    <a:cubicBezTo>
                      <a:pt x="89" y="7"/>
                      <a:pt x="89" y="7"/>
                      <a:pt x="89" y="7"/>
                    </a:cubicBezTo>
                    <a:cubicBezTo>
                      <a:pt x="89" y="7"/>
                      <a:pt x="89" y="7"/>
                      <a:pt x="90" y="6"/>
                    </a:cubicBezTo>
                    <a:cubicBezTo>
                      <a:pt x="90" y="6"/>
                      <a:pt x="90" y="6"/>
                      <a:pt x="90" y="6"/>
                    </a:cubicBezTo>
                    <a:cubicBezTo>
                      <a:pt x="90" y="6"/>
                      <a:pt x="91" y="6"/>
                      <a:pt x="91" y="6"/>
                    </a:cubicBezTo>
                    <a:cubicBezTo>
                      <a:pt x="92" y="6"/>
                      <a:pt x="92" y="5"/>
                      <a:pt x="92" y="5"/>
                    </a:cubicBezTo>
                    <a:cubicBezTo>
                      <a:pt x="92" y="5"/>
                      <a:pt x="93" y="5"/>
                      <a:pt x="93" y="6"/>
                    </a:cubicBezTo>
                    <a:cubicBezTo>
                      <a:pt x="93" y="6"/>
                      <a:pt x="94" y="5"/>
                      <a:pt x="94" y="5"/>
                    </a:cubicBezTo>
                    <a:cubicBezTo>
                      <a:pt x="94" y="5"/>
                      <a:pt x="94" y="5"/>
                      <a:pt x="95" y="4"/>
                    </a:cubicBezTo>
                    <a:cubicBezTo>
                      <a:pt x="95" y="4"/>
                      <a:pt x="95" y="4"/>
                      <a:pt x="96" y="4"/>
                    </a:cubicBezTo>
                    <a:cubicBezTo>
                      <a:pt x="96" y="4"/>
                      <a:pt x="97" y="4"/>
                      <a:pt x="97" y="4"/>
                    </a:cubicBezTo>
                    <a:cubicBezTo>
                      <a:pt x="98" y="4"/>
                      <a:pt x="99" y="4"/>
                      <a:pt x="99" y="3"/>
                    </a:cubicBezTo>
                    <a:cubicBezTo>
                      <a:pt x="98" y="3"/>
                      <a:pt x="98" y="3"/>
                      <a:pt x="98" y="3"/>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Freeform 405"/>
              <p:cNvSpPr>
                <a:spLocks/>
              </p:cNvSpPr>
              <p:nvPr/>
            </p:nvSpPr>
            <p:spPr bwMode="auto">
              <a:xfrm>
                <a:off x="3135314" y="957264"/>
                <a:ext cx="53975" cy="20638"/>
              </a:xfrm>
              <a:custGeom>
                <a:avLst/>
                <a:gdLst>
                  <a:gd name="T0" fmla="*/ 0 w 5"/>
                  <a:gd name="T1" fmla="*/ 2 h 2"/>
                  <a:gd name="T2" fmla="*/ 2 w 5"/>
                  <a:gd name="T3" fmla="*/ 2 h 2"/>
                  <a:gd name="T4" fmla="*/ 3 w 5"/>
                  <a:gd name="T5" fmla="*/ 2 h 2"/>
                  <a:gd name="T6" fmla="*/ 4 w 5"/>
                  <a:gd name="T7" fmla="*/ 2 h 2"/>
                  <a:gd name="T8" fmla="*/ 5 w 5"/>
                  <a:gd name="T9" fmla="*/ 2 h 2"/>
                  <a:gd name="T10" fmla="*/ 5 w 5"/>
                  <a:gd name="T11" fmla="*/ 1 h 2"/>
                  <a:gd name="T12" fmla="*/ 4 w 5"/>
                  <a:gd name="T13" fmla="*/ 1 h 2"/>
                  <a:gd name="T14" fmla="*/ 3 w 5"/>
                  <a:gd name="T15" fmla="*/ 0 h 2"/>
                  <a:gd name="T16" fmla="*/ 2 w 5"/>
                  <a:gd name="T17" fmla="*/ 0 h 2"/>
                  <a:gd name="T18" fmla="*/ 1 w 5"/>
                  <a:gd name="T19" fmla="*/ 0 h 2"/>
                  <a:gd name="T20" fmla="*/ 0 w 5"/>
                  <a:gd name="T21" fmla="*/ 1 h 2"/>
                  <a:gd name="T22" fmla="*/ 0 w 5"/>
                  <a:gd name="T23" fmla="*/ 1 h 2"/>
                  <a:gd name="T24" fmla="*/ 0 w 5"/>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2">
                    <a:moveTo>
                      <a:pt x="0" y="2"/>
                    </a:moveTo>
                    <a:cubicBezTo>
                      <a:pt x="1" y="2"/>
                      <a:pt x="1" y="2"/>
                      <a:pt x="2" y="2"/>
                    </a:cubicBezTo>
                    <a:cubicBezTo>
                      <a:pt x="2" y="2"/>
                      <a:pt x="2" y="2"/>
                      <a:pt x="3" y="2"/>
                    </a:cubicBezTo>
                    <a:cubicBezTo>
                      <a:pt x="3" y="2"/>
                      <a:pt x="3" y="2"/>
                      <a:pt x="4" y="2"/>
                    </a:cubicBezTo>
                    <a:cubicBezTo>
                      <a:pt x="4" y="2"/>
                      <a:pt x="5" y="2"/>
                      <a:pt x="5" y="2"/>
                    </a:cubicBezTo>
                    <a:cubicBezTo>
                      <a:pt x="5" y="2"/>
                      <a:pt x="5" y="1"/>
                      <a:pt x="5" y="1"/>
                    </a:cubicBezTo>
                    <a:cubicBezTo>
                      <a:pt x="5" y="1"/>
                      <a:pt x="5" y="1"/>
                      <a:pt x="4" y="1"/>
                    </a:cubicBezTo>
                    <a:cubicBezTo>
                      <a:pt x="4" y="0"/>
                      <a:pt x="3" y="0"/>
                      <a:pt x="3" y="0"/>
                    </a:cubicBezTo>
                    <a:cubicBezTo>
                      <a:pt x="2" y="0"/>
                      <a:pt x="2" y="0"/>
                      <a:pt x="2" y="0"/>
                    </a:cubicBezTo>
                    <a:cubicBezTo>
                      <a:pt x="2" y="0"/>
                      <a:pt x="2" y="0"/>
                      <a:pt x="1" y="0"/>
                    </a:cubicBezTo>
                    <a:cubicBezTo>
                      <a:pt x="1" y="0"/>
                      <a:pt x="0" y="0"/>
                      <a:pt x="0" y="1"/>
                    </a:cubicBezTo>
                    <a:cubicBezTo>
                      <a:pt x="0" y="1"/>
                      <a:pt x="0" y="1"/>
                      <a:pt x="0" y="1"/>
                    </a:cubicBezTo>
                    <a:cubicBezTo>
                      <a:pt x="0" y="2"/>
                      <a:pt x="0" y="2"/>
                      <a:pt x="0"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Freeform 408"/>
              <p:cNvSpPr>
                <a:spLocks/>
              </p:cNvSpPr>
              <p:nvPr/>
            </p:nvSpPr>
            <p:spPr bwMode="auto">
              <a:xfrm>
                <a:off x="5316539" y="1865314"/>
                <a:ext cx="1111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Freeform 410"/>
              <p:cNvSpPr>
                <a:spLocks/>
              </p:cNvSpPr>
              <p:nvPr/>
            </p:nvSpPr>
            <p:spPr bwMode="auto">
              <a:xfrm>
                <a:off x="7313614" y="2924176"/>
                <a:ext cx="42863" cy="33338"/>
              </a:xfrm>
              <a:custGeom>
                <a:avLst/>
                <a:gdLst>
                  <a:gd name="T0" fmla="*/ 1 w 4"/>
                  <a:gd name="T1" fmla="*/ 3 h 3"/>
                  <a:gd name="T2" fmla="*/ 2 w 4"/>
                  <a:gd name="T3" fmla="*/ 3 h 3"/>
                  <a:gd name="T4" fmla="*/ 3 w 4"/>
                  <a:gd name="T5" fmla="*/ 2 h 3"/>
                  <a:gd name="T6" fmla="*/ 3 w 4"/>
                  <a:gd name="T7" fmla="*/ 2 h 3"/>
                  <a:gd name="T8" fmla="*/ 4 w 4"/>
                  <a:gd name="T9" fmla="*/ 2 h 3"/>
                  <a:gd name="T10" fmla="*/ 4 w 4"/>
                  <a:gd name="T11" fmla="*/ 1 h 3"/>
                  <a:gd name="T12" fmla="*/ 4 w 4"/>
                  <a:gd name="T13" fmla="*/ 0 h 3"/>
                  <a:gd name="T14" fmla="*/ 3 w 4"/>
                  <a:gd name="T15" fmla="*/ 1 h 3"/>
                  <a:gd name="T16" fmla="*/ 2 w 4"/>
                  <a:gd name="T17" fmla="*/ 1 h 3"/>
                  <a:gd name="T18" fmla="*/ 2 w 4"/>
                  <a:gd name="T19" fmla="*/ 2 h 3"/>
                  <a:gd name="T20" fmla="*/ 1 w 4"/>
                  <a:gd name="T21" fmla="*/ 2 h 3"/>
                  <a:gd name="T22" fmla="*/ 1 w 4"/>
                  <a:gd name="T23" fmla="*/ 2 h 3"/>
                  <a:gd name="T24" fmla="*/ 0 w 4"/>
                  <a:gd name="T25" fmla="*/ 2 h 3"/>
                  <a:gd name="T26" fmla="*/ 0 w 4"/>
                  <a:gd name="T27" fmla="*/ 2 h 3"/>
                  <a:gd name="T28" fmla="*/ 1 w 4"/>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3">
                    <a:moveTo>
                      <a:pt x="1" y="3"/>
                    </a:moveTo>
                    <a:cubicBezTo>
                      <a:pt x="2" y="3"/>
                      <a:pt x="2" y="3"/>
                      <a:pt x="2" y="3"/>
                    </a:cubicBezTo>
                    <a:cubicBezTo>
                      <a:pt x="2" y="3"/>
                      <a:pt x="3" y="3"/>
                      <a:pt x="3" y="2"/>
                    </a:cubicBezTo>
                    <a:cubicBezTo>
                      <a:pt x="2" y="2"/>
                      <a:pt x="3" y="2"/>
                      <a:pt x="3" y="2"/>
                    </a:cubicBezTo>
                    <a:cubicBezTo>
                      <a:pt x="3" y="2"/>
                      <a:pt x="3" y="2"/>
                      <a:pt x="4" y="2"/>
                    </a:cubicBezTo>
                    <a:cubicBezTo>
                      <a:pt x="4" y="1"/>
                      <a:pt x="4" y="1"/>
                      <a:pt x="4" y="1"/>
                    </a:cubicBezTo>
                    <a:cubicBezTo>
                      <a:pt x="4" y="0"/>
                      <a:pt x="4" y="0"/>
                      <a:pt x="4" y="0"/>
                    </a:cubicBezTo>
                    <a:cubicBezTo>
                      <a:pt x="4" y="1"/>
                      <a:pt x="4" y="1"/>
                      <a:pt x="3" y="1"/>
                    </a:cubicBezTo>
                    <a:cubicBezTo>
                      <a:pt x="3" y="1"/>
                      <a:pt x="2" y="0"/>
                      <a:pt x="2" y="1"/>
                    </a:cubicBezTo>
                    <a:cubicBezTo>
                      <a:pt x="2" y="1"/>
                      <a:pt x="2" y="1"/>
                      <a:pt x="2" y="2"/>
                    </a:cubicBezTo>
                    <a:cubicBezTo>
                      <a:pt x="1" y="2"/>
                      <a:pt x="1" y="2"/>
                      <a:pt x="1" y="2"/>
                    </a:cubicBezTo>
                    <a:cubicBezTo>
                      <a:pt x="1" y="2"/>
                      <a:pt x="1" y="2"/>
                      <a:pt x="1" y="2"/>
                    </a:cubicBezTo>
                    <a:cubicBezTo>
                      <a:pt x="0" y="2"/>
                      <a:pt x="0" y="2"/>
                      <a:pt x="0" y="2"/>
                    </a:cubicBezTo>
                    <a:cubicBezTo>
                      <a:pt x="0" y="2"/>
                      <a:pt x="0" y="2"/>
                      <a:pt x="0" y="2"/>
                    </a:cubicBezTo>
                    <a:cubicBezTo>
                      <a:pt x="1" y="2"/>
                      <a:pt x="1" y="3"/>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Freeform 411"/>
              <p:cNvSpPr>
                <a:spLocks/>
              </p:cNvSpPr>
              <p:nvPr/>
            </p:nvSpPr>
            <p:spPr bwMode="auto">
              <a:xfrm>
                <a:off x="7313614" y="2946401"/>
                <a:ext cx="0" cy="1111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Freeform 412"/>
              <p:cNvSpPr>
                <a:spLocks/>
              </p:cNvSpPr>
              <p:nvPr/>
            </p:nvSpPr>
            <p:spPr bwMode="auto">
              <a:xfrm>
                <a:off x="7680326" y="1670051"/>
                <a:ext cx="141288" cy="130175"/>
              </a:xfrm>
              <a:custGeom>
                <a:avLst/>
                <a:gdLst>
                  <a:gd name="T0" fmla="*/ 2 w 13"/>
                  <a:gd name="T1" fmla="*/ 3 h 12"/>
                  <a:gd name="T2" fmla="*/ 2 w 13"/>
                  <a:gd name="T3" fmla="*/ 4 h 12"/>
                  <a:gd name="T4" fmla="*/ 2 w 13"/>
                  <a:gd name="T5" fmla="*/ 5 h 12"/>
                  <a:gd name="T6" fmla="*/ 3 w 13"/>
                  <a:gd name="T7" fmla="*/ 6 h 12"/>
                  <a:gd name="T8" fmla="*/ 3 w 13"/>
                  <a:gd name="T9" fmla="*/ 7 h 12"/>
                  <a:gd name="T10" fmla="*/ 2 w 13"/>
                  <a:gd name="T11" fmla="*/ 7 h 12"/>
                  <a:gd name="T12" fmla="*/ 1 w 13"/>
                  <a:gd name="T13" fmla="*/ 7 h 12"/>
                  <a:gd name="T14" fmla="*/ 2 w 13"/>
                  <a:gd name="T15" fmla="*/ 8 h 12"/>
                  <a:gd name="T16" fmla="*/ 1 w 13"/>
                  <a:gd name="T17" fmla="*/ 9 h 12"/>
                  <a:gd name="T18" fmla="*/ 1 w 13"/>
                  <a:gd name="T19" fmla="*/ 10 h 12"/>
                  <a:gd name="T20" fmla="*/ 1 w 13"/>
                  <a:gd name="T21" fmla="*/ 11 h 12"/>
                  <a:gd name="T22" fmla="*/ 2 w 13"/>
                  <a:gd name="T23" fmla="*/ 11 h 12"/>
                  <a:gd name="T24" fmla="*/ 3 w 13"/>
                  <a:gd name="T25" fmla="*/ 11 h 12"/>
                  <a:gd name="T26" fmla="*/ 3 w 13"/>
                  <a:gd name="T27" fmla="*/ 12 h 12"/>
                  <a:gd name="T28" fmla="*/ 4 w 13"/>
                  <a:gd name="T29" fmla="*/ 12 h 12"/>
                  <a:gd name="T30" fmla="*/ 6 w 13"/>
                  <a:gd name="T31" fmla="*/ 11 h 12"/>
                  <a:gd name="T32" fmla="*/ 5 w 13"/>
                  <a:gd name="T33" fmla="*/ 11 h 12"/>
                  <a:gd name="T34" fmla="*/ 4 w 13"/>
                  <a:gd name="T35" fmla="*/ 10 h 12"/>
                  <a:gd name="T36" fmla="*/ 3 w 13"/>
                  <a:gd name="T37" fmla="*/ 10 h 12"/>
                  <a:gd name="T38" fmla="*/ 3 w 13"/>
                  <a:gd name="T39" fmla="*/ 9 h 12"/>
                  <a:gd name="T40" fmla="*/ 4 w 13"/>
                  <a:gd name="T41" fmla="*/ 9 h 12"/>
                  <a:gd name="T42" fmla="*/ 5 w 13"/>
                  <a:gd name="T43" fmla="*/ 9 h 12"/>
                  <a:gd name="T44" fmla="*/ 5 w 13"/>
                  <a:gd name="T45" fmla="*/ 9 h 12"/>
                  <a:gd name="T46" fmla="*/ 6 w 13"/>
                  <a:gd name="T47" fmla="*/ 9 h 12"/>
                  <a:gd name="T48" fmla="*/ 7 w 13"/>
                  <a:gd name="T49" fmla="*/ 9 h 12"/>
                  <a:gd name="T50" fmla="*/ 8 w 13"/>
                  <a:gd name="T51" fmla="*/ 10 h 12"/>
                  <a:gd name="T52" fmla="*/ 9 w 13"/>
                  <a:gd name="T53" fmla="*/ 11 h 12"/>
                  <a:gd name="T54" fmla="*/ 10 w 13"/>
                  <a:gd name="T55" fmla="*/ 11 h 12"/>
                  <a:gd name="T56" fmla="*/ 10 w 13"/>
                  <a:gd name="T57" fmla="*/ 9 h 12"/>
                  <a:gd name="T58" fmla="*/ 10 w 13"/>
                  <a:gd name="T59" fmla="*/ 8 h 12"/>
                  <a:gd name="T60" fmla="*/ 11 w 13"/>
                  <a:gd name="T61" fmla="*/ 8 h 12"/>
                  <a:gd name="T62" fmla="*/ 12 w 13"/>
                  <a:gd name="T63" fmla="*/ 8 h 12"/>
                  <a:gd name="T64" fmla="*/ 13 w 13"/>
                  <a:gd name="T65" fmla="*/ 7 h 12"/>
                  <a:gd name="T66" fmla="*/ 12 w 13"/>
                  <a:gd name="T67" fmla="*/ 6 h 12"/>
                  <a:gd name="T68" fmla="*/ 12 w 13"/>
                  <a:gd name="T69" fmla="*/ 5 h 12"/>
                  <a:gd name="T70" fmla="*/ 12 w 13"/>
                  <a:gd name="T71" fmla="*/ 4 h 12"/>
                  <a:gd name="T72" fmla="*/ 11 w 13"/>
                  <a:gd name="T73" fmla="*/ 4 h 12"/>
                  <a:gd name="T74" fmla="*/ 10 w 13"/>
                  <a:gd name="T75" fmla="*/ 4 h 12"/>
                  <a:gd name="T76" fmla="*/ 9 w 13"/>
                  <a:gd name="T77" fmla="*/ 4 h 12"/>
                  <a:gd name="T78" fmla="*/ 8 w 13"/>
                  <a:gd name="T79" fmla="*/ 4 h 12"/>
                  <a:gd name="T80" fmla="*/ 6 w 13"/>
                  <a:gd name="T81" fmla="*/ 4 h 12"/>
                  <a:gd name="T82" fmla="*/ 5 w 13"/>
                  <a:gd name="T83" fmla="*/ 3 h 12"/>
                  <a:gd name="T84" fmla="*/ 3 w 13"/>
                  <a:gd name="T85" fmla="*/ 2 h 12"/>
                  <a:gd name="T86" fmla="*/ 1 w 13"/>
                  <a:gd name="T87" fmla="*/ 1 h 12"/>
                  <a:gd name="T88" fmla="*/ 0 w 13"/>
                  <a:gd name="T89" fmla="*/ 1 h 12"/>
                  <a:gd name="T90" fmla="*/ 1 w 13"/>
                  <a:gd name="T91" fmla="*/ 2 h 12"/>
                  <a:gd name="T92" fmla="*/ 2 w 13"/>
                  <a:gd name="T9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 h="12">
                    <a:moveTo>
                      <a:pt x="2" y="3"/>
                    </a:moveTo>
                    <a:cubicBezTo>
                      <a:pt x="2" y="4"/>
                      <a:pt x="1" y="4"/>
                      <a:pt x="2" y="4"/>
                    </a:cubicBezTo>
                    <a:cubicBezTo>
                      <a:pt x="2" y="5"/>
                      <a:pt x="2" y="5"/>
                      <a:pt x="2" y="5"/>
                    </a:cubicBezTo>
                    <a:cubicBezTo>
                      <a:pt x="3" y="5"/>
                      <a:pt x="3" y="5"/>
                      <a:pt x="3" y="6"/>
                    </a:cubicBezTo>
                    <a:cubicBezTo>
                      <a:pt x="3" y="6"/>
                      <a:pt x="3" y="6"/>
                      <a:pt x="3" y="7"/>
                    </a:cubicBezTo>
                    <a:cubicBezTo>
                      <a:pt x="3" y="7"/>
                      <a:pt x="2" y="7"/>
                      <a:pt x="2" y="7"/>
                    </a:cubicBezTo>
                    <a:cubicBezTo>
                      <a:pt x="2" y="7"/>
                      <a:pt x="2" y="7"/>
                      <a:pt x="1" y="7"/>
                    </a:cubicBezTo>
                    <a:cubicBezTo>
                      <a:pt x="1" y="7"/>
                      <a:pt x="2" y="8"/>
                      <a:pt x="2" y="8"/>
                    </a:cubicBezTo>
                    <a:cubicBezTo>
                      <a:pt x="1" y="9"/>
                      <a:pt x="1" y="9"/>
                      <a:pt x="1" y="9"/>
                    </a:cubicBezTo>
                    <a:cubicBezTo>
                      <a:pt x="1" y="9"/>
                      <a:pt x="1" y="9"/>
                      <a:pt x="1" y="10"/>
                    </a:cubicBezTo>
                    <a:cubicBezTo>
                      <a:pt x="1" y="10"/>
                      <a:pt x="1" y="10"/>
                      <a:pt x="1" y="11"/>
                    </a:cubicBezTo>
                    <a:cubicBezTo>
                      <a:pt x="1" y="11"/>
                      <a:pt x="2" y="11"/>
                      <a:pt x="2" y="11"/>
                    </a:cubicBezTo>
                    <a:cubicBezTo>
                      <a:pt x="2" y="11"/>
                      <a:pt x="2" y="11"/>
                      <a:pt x="3" y="11"/>
                    </a:cubicBezTo>
                    <a:cubicBezTo>
                      <a:pt x="3" y="12"/>
                      <a:pt x="3" y="12"/>
                      <a:pt x="3" y="12"/>
                    </a:cubicBezTo>
                    <a:cubicBezTo>
                      <a:pt x="4" y="12"/>
                      <a:pt x="4" y="12"/>
                      <a:pt x="4" y="12"/>
                    </a:cubicBezTo>
                    <a:cubicBezTo>
                      <a:pt x="5" y="12"/>
                      <a:pt x="6" y="12"/>
                      <a:pt x="6" y="11"/>
                    </a:cubicBezTo>
                    <a:cubicBezTo>
                      <a:pt x="6" y="11"/>
                      <a:pt x="5" y="11"/>
                      <a:pt x="5" y="11"/>
                    </a:cubicBezTo>
                    <a:cubicBezTo>
                      <a:pt x="5" y="10"/>
                      <a:pt x="5" y="10"/>
                      <a:pt x="4" y="10"/>
                    </a:cubicBezTo>
                    <a:cubicBezTo>
                      <a:pt x="4" y="10"/>
                      <a:pt x="3" y="10"/>
                      <a:pt x="3" y="10"/>
                    </a:cubicBezTo>
                    <a:cubicBezTo>
                      <a:pt x="3" y="9"/>
                      <a:pt x="3" y="9"/>
                      <a:pt x="3" y="9"/>
                    </a:cubicBezTo>
                    <a:cubicBezTo>
                      <a:pt x="3" y="9"/>
                      <a:pt x="4" y="9"/>
                      <a:pt x="4" y="9"/>
                    </a:cubicBezTo>
                    <a:cubicBezTo>
                      <a:pt x="4" y="9"/>
                      <a:pt x="4" y="9"/>
                      <a:pt x="5" y="9"/>
                    </a:cubicBezTo>
                    <a:cubicBezTo>
                      <a:pt x="5" y="9"/>
                      <a:pt x="5" y="9"/>
                      <a:pt x="5" y="9"/>
                    </a:cubicBezTo>
                    <a:cubicBezTo>
                      <a:pt x="6" y="8"/>
                      <a:pt x="6" y="9"/>
                      <a:pt x="6" y="9"/>
                    </a:cubicBezTo>
                    <a:cubicBezTo>
                      <a:pt x="7" y="9"/>
                      <a:pt x="7" y="9"/>
                      <a:pt x="7" y="9"/>
                    </a:cubicBezTo>
                    <a:cubicBezTo>
                      <a:pt x="7" y="10"/>
                      <a:pt x="8" y="10"/>
                      <a:pt x="8" y="10"/>
                    </a:cubicBezTo>
                    <a:cubicBezTo>
                      <a:pt x="8" y="10"/>
                      <a:pt x="8" y="10"/>
                      <a:pt x="9" y="11"/>
                    </a:cubicBezTo>
                    <a:cubicBezTo>
                      <a:pt x="9" y="11"/>
                      <a:pt x="10" y="11"/>
                      <a:pt x="10" y="11"/>
                    </a:cubicBezTo>
                    <a:cubicBezTo>
                      <a:pt x="10" y="10"/>
                      <a:pt x="10" y="10"/>
                      <a:pt x="10" y="9"/>
                    </a:cubicBezTo>
                    <a:cubicBezTo>
                      <a:pt x="10" y="9"/>
                      <a:pt x="10" y="9"/>
                      <a:pt x="10" y="8"/>
                    </a:cubicBezTo>
                    <a:cubicBezTo>
                      <a:pt x="10" y="8"/>
                      <a:pt x="11" y="8"/>
                      <a:pt x="11" y="8"/>
                    </a:cubicBezTo>
                    <a:cubicBezTo>
                      <a:pt x="12" y="8"/>
                      <a:pt x="12" y="8"/>
                      <a:pt x="12" y="8"/>
                    </a:cubicBezTo>
                    <a:cubicBezTo>
                      <a:pt x="13" y="7"/>
                      <a:pt x="13" y="7"/>
                      <a:pt x="13" y="7"/>
                    </a:cubicBezTo>
                    <a:cubicBezTo>
                      <a:pt x="12" y="6"/>
                      <a:pt x="12" y="6"/>
                      <a:pt x="12" y="6"/>
                    </a:cubicBezTo>
                    <a:cubicBezTo>
                      <a:pt x="12" y="5"/>
                      <a:pt x="12" y="5"/>
                      <a:pt x="12" y="5"/>
                    </a:cubicBezTo>
                    <a:cubicBezTo>
                      <a:pt x="12" y="4"/>
                      <a:pt x="12" y="4"/>
                      <a:pt x="12" y="4"/>
                    </a:cubicBezTo>
                    <a:cubicBezTo>
                      <a:pt x="12" y="3"/>
                      <a:pt x="11" y="4"/>
                      <a:pt x="11" y="4"/>
                    </a:cubicBezTo>
                    <a:cubicBezTo>
                      <a:pt x="11" y="4"/>
                      <a:pt x="11" y="4"/>
                      <a:pt x="10" y="4"/>
                    </a:cubicBezTo>
                    <a:cubicBezTo>
                      <a:pt x="10" y="4"/>
                      <a:pt x="10" y="4"/>
                      <a:pt x="9" y="4"/>
                    </a:cubicBezTo>
                    <a:cubicBezTo>
                      <a:pt x="9" y="4"/>
                      <a:pt x="9" y="4"/>
                      <a:pt x="8" y="4"/>
                    </a:cubicBezTo>
                    <a:cubicBezTo>
                      <a:pt x="8" y="4"/>
                      <a:pt x="7" y="4"/>
                      <a:pt x="6" y="4"/>
                    </a:cubicBezTo>
                    <a:cubicBezTo>
                      <a:pt x="6" y="3"/>
                      <a:pt x="5" y="3"/>
                      <a:pt x="5" y="3"/>
                    </a:cubicBezTo>
                    <a:cubicBezTo>
                      <a:pt x="4" y="2"/>
                      <a:pt x="4" y="2"/>
                      <a:pt x="3" y="2"/>
                    </a:cubicBezTo>
                    <a:cubicBezTo>
                      <a:pt x="2" y="1"/>
                      <a:pt x="1" y="0"/>
                      <a:pt x="1" y="1"/>
                    </a:cubicBezTo>
                    <a:cubicBezTo>
                      <a:pt x="0" y="1"/>
                      <a:pt x="0" y="1"/>
                      <a:pt x="0" y="1"/>
                    </a:cubicBezTo>
                    <a:cubicBezTo>
                      <a:pt x="0" y="2"/>
                      <a:pt x="0" y="2"/>
                      <a:pt x="1" y="2"/>
                    </a:cubicBezTo>
                    <a:cubicBezTo>
                      <a:pt x="1" y="3"/>
                      <a:pt x="2" y="3"/>
                      <a:pt x="2" y="3"/>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Freeform 413"/>
              <p:cNvSpPr>
                <a:spLocks/>
              </p:cNvSpPr>
              <p:nvPr/>
            </p:nvSpPr>
            <p:spPr bwMode="auto">
              <a:xfrm>
                <a:off x="7594601" y="1800226"/>
                <a:ext cx="238125" cy="249238"/>
              </a:xfrm>
              <a:custGeom>
                <a:avLst/>
                <a:gdLst>
                  <a:gd name="T0" fmla="*/ 2 w 22"/>
                  <a:gd name="T1" fmla="*/ 21 h 23"/>
                  <a:gd name="T2" fmla="*/ 4 w 22"/>
                  <a:gd name="T3" fmla="*/ 21 h 23"/>
                  <a:gd name="T4" fmla="*/ 6 w 22"/>
                  <a:gd name="T5" fmla="*/ 21 h 23"/>
                  <a:gd name="T6" fmla="*/ 8 w 22"/>
                  <a:gd name="T7" fmla="*/ 19 h 23"/>
                  <a:gd name="T8" fmla="*/ 10 w 22"/>
                  <a:gd name="T9" fmla="*/ 20 h 23"/>
                  <a:gd name="T10" fmla="*/ 11 w 22"/>
                  <a:gd name="T11" fmla="*/ 20 h 23"/>
                  <a:gd name="T12" fmla="*/ 12 w 22"/>
                  <a:gd name="T13" fmla="*/ 22 h 23"/>
                  <a:gd name="T14" fmla="*/ 14 w 22"/>
                  <a:gd name="T15" fmla="*/ 22 h 23"/>
                  <a:gd name="T16" fmla="*/ 15 w 22"/>
                  <a:gd name="T17" fmla="*/ 21 h 23"/>
                  <a:gd name="T18" fmla="*/ 14 w 22"/>
                  <a:gd name="T19" fmla="*/ 20 h 23"/>
                  <a:gd name="T20" fmla="*/ 14 w 22"/>
                  <a:gd name="T21" fmla="*/ 19 h 23"/>
                  <a:gd name="T22" fmla="*/ 16 w 22"/>
                  <a:gd name="T23" fmla="*/ 20 h 23"/>
                  <a:gd name="T24" fmla="*/ 18 w 22"/>
                  <a:gd name="T25" fmla="*/ 19 h 23"/>
                  <a:gd name="T26" fmla="*/ 20 w 22"/>
                  <a:gd name="T27" fmla="*/ 19 h 23"/>
                  <a:gd name="T28" fmla="*/ 20 w 22"/>
                  <a:gd name="T29" fmla="*/ 18 h 23"/>
                  <a:gd name="T30" fmla="*/ 21 w 22"/>
                  <a:gd name="T31" fmla="*/ 18 h 23"/>
                  <a:gd name="T32" fmla="*/ 22 w 22"/>
                  <a:gd name="T33" fmla="*/ 18 h 23"/>
                  <a:gd name="T34" fmla="*/ 22 w 22"/>
                  <a:gd name="T35" fmla="*/ 16 h 23"/>
                  <a:gd name="T36" fmla="*/ 21 w 22"/>
                  <a:gd name="T37" fmla="*/ 14 h 23"/>
                  <a:gd name="T38" fmla="*/ 20 w 22"/>
                  <a:gd name="T39" fmla="*/ 11 h 23"/>
                  <a:gd name="T40" fmla="*/ 20 w 22"/>
                  <a:gd name="T41" fmla="*/ 10 h 23"/>
                  <a:gd name="T42" fmla="*/ 20 w 22"/>
                  <a:gd name="T43" fmla="*/ 8 h 23"/>
                  <a:gd name="T44" fmla="*/ 19 w 22"/>
                  <a:gd name="T45" fmla="*/ 5 h 23"/>
                  <a:gd name="T46" fmla="*/ 17 w 22"/>
                  <a:gd name="T47" fmla="*/ 3 h 23"/>
                  <a:gd name="T48" fmla="*/ 16 w 22"/>
                  <a:gd name="T49" fmla="*/ 2 h 23"/>
                  <a:gd name="T50" fmla="*/ 15 w 22"/>
                  <a:gd name="T51" fmla="*/ 0 h 23"/>
                  <a:gd name="T52" fmla="*/ 14 w 22"/>
                  <a:gd name="T53" fmla="*/ 1 h 23"/>
                  <a:gd name="T54" fmla="*/ 13 w 22"/>
                  <a:gd name="T55" fmla="*/ 2 h 23"/>
                  <a:gd name="T56" fmla="*/ 13 w 22"/>
                  <a:gd name="T57" fmla="*/ 3 h 23"/>
                  <a:gd name="T58" fmla="*/ 13 w 22"/>
                  <a:gd name="T59" fmla="*/ 4 h 23"/>
                  <a:gd name="T60" fmla="*/ 14 w 22"/>
                  <a:gd name="T61" fmla="*/ 6 h 23"/>
                  <a:gd name="T62" fmla="*/ 15 w 22"/>
                  <a:gd name="T63" fmla="*/ 8 h 23"/>
                  <a:gd name="T64" fmla="*/ 15 w 22"/>
                  <a:gd name="T65" fmla="*/ 10 h 23"/>
                  <a:gd name="T66" fmla="*/ 14 w 22"/>
                  <a:gd name="T67" fmla="*/ 12 h 23"/>
                  <a:gd name="T68" fmla="*/ 12 w 22"/>
                  <a:gd name="T69" fmla="*/ 13 h 23"/>
                  <a:gd name="T70" fmla="*/ 12 w 22"/>
                  <a:gd name="T71" fmla="*/ 12 h 23"/>
                  <a:gd name="T72" fmla="*/ 11 w 22"/>
                  <a:gd name="T73" fmla="*/ 12 h 23"/>
                  <a:gd name="T74" fmla="*/ 10 w 22"/>
                  <a:gd name="T75" fmla="*/ 15 h 23"/>
                  <a:gd name="T76" fmla="*/ 10 w 22"/>
                  <a:gd name="T77" fmla="*/ 17 h 23"/>
                  <a:gd name="T78" fmla="*/ 9 w 22"/>
                  <a:gd name="T79" fmla="*/ 16 h 23"/>
                  <a:gd name="T80" fmla="*/ 5 w 22"/>
                  <a:gd name="T81" fmla="*/ 17 h 23"/>
                  <a:gd name="T82" fmla="*/ 3 w 22"/>
                  <a:gd name="T83" fmla="*/ 18 h 23"/>
                  <a:gd name="T84" fmla="*/ 2 w 22"/>
                  <a:gd name="T85" fmla="*/ 20 h 23"/>
                  <a:gd name="T86" fmla="*/ 1 w 22"/>
                  <a:gd name="T87" fmla="*/ 20 h 23"/>
                  <a:gd name="T88" fmla="*/ 2 w 22"/>
                  <a:gd name="T8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3">
                    <a:moveTo>
                      <a:pt x="2" y="21"/>
                    </a:moveTo>
                    <a:cubicBezTo>
                      <a:pt x="2" y="22"/>
                      <a:pt x="2" y="21"/>
                      <a:pt x="2" y="21"/>
                    </a:cubicBezTo>
                    <a:cubicBezTo>
                      <a:pt x="3" y="21"/>
                      <a:pt x="3" y="22"/>
                      <a:pt x="4" y="22"/>
                    </a:cubicBezTo>
                    <a:cubicBezTo>
                      <a:pt x="4" y="22"/>
                      <a:pt x="4" y="21"/>
                      <a:pt x="4" y="21"/>
                    </a:cubicBezTo>
                    <a:cubicBezTo>
                      <a:pt x="5" y="21"/>
                      <a:pt x="5" y="21"/>
                      <a:pt x="5" y="21"/>
                    </a:cubicBezTo>
                    <a:cubicBezTo>
                      <a:pt x="5" y="20"/>
                      <a:pt x="6" y="21"/>
                      <a:pt x="6" y="21"/>
                    </a:cubicBezTo>
                    <a:cubicBezTo>
                      <a:pt x="6" y="20"/>
                      <a:pt x="7" y="20"/>
                      <a:pt x="7" y="20"/>
                    </a:cubicBezTo>
                    <a:cubicBezTo>
                      <a:pt x="7" y="20"/>
                      <a:pt x="7" y="20"/>
                      <a:pt x="8" y="19"/>
                    </a:cubicBezTo>
                    <a:cubicBezTo>
                      <a:pt x="8" y="19"/>
                      <a:pt x="8" y="19"/>
                      <a:pt x="8" y="19"/>
                    </a:cubicBezTo>
                    <a:cubicBezTo>
                      <a:pt x="9" y="19"/>
                      <a:pt x="9" y="20"/>
                      <a:pt x="10" y="20"/>
                    </a:cubicBezTo>
                    <a:cubicBezTo>
                      <a:pt x="10" y="20"/>
                      <a:pt x="11" y="19"/>
                      <a:pt x="11" y="20"/>
                    </a:cubicBezTo>
                    <a:cubicBezTo>
                      <a:pt x="11" y="20"/>
                      <a:pt x="11" y="20"/>
                      <a:pt x="11" y="20"/>
                    </a:cubicBezTo>
                    <a:cubicBezTo>
                      <a:pt x="11" y="21"/>
                      <a:pt x="11" y="21"/>
                      <a:pt x="11" y="21"/>
                    </a:cubicBezTo>
                    <a:cubicBezTo>
                      <a:pt x="11" y="22"/>
                      <a:pt x="11" y="22"/>
                      <a:pt x="12" y="22"/>
                    </a:cubicBezTo>
                    <a:cubicBezTo>
                      <a:pt x="12" y="22"/>
                      <a:pt x="12" y="22"/>
                      <a:pt x="12" y="22"/>
                    </a:cubicBezTo>
                    <a:cubicBezTo>
                      <a:pt x="13" y="22"/>
                      <a:pt x="13" y="23"/>
                      <a:pt x="14" y="22"/>
                    </a:cubicBezTo>
                    <a:cubicBezTo>
                      <a:pt x="14" y="22"/>
                      <a:pt x="14" y="22"/>
                      <a:pt x="14" y="22"/>
                    </a:cubicBezTo>
                    <a:cubicBezTo>
                      <a:pt x="14" y="22"/>
                      <a:pt x="14" y="21"/>
                      <a:pt x="15" y="21"/>
                    </a:cubicBezTo>
                    <a:cubicBezTo>
                      <a:pt x="15" y="20"/>
                      <a:pt x="15" y="20"/>
                      <a:pt x="15" y="20"/>
                    </a:cubicBezTo>
                    <a:cubicBezTo>
                      <a:pt x="15" y="20"/>
                      <a:pt x="15" y="20"/>
                      <a:pt x="14" y="20"/>
                    </a:cubicBezTo>
                    <a:cubicBezTo>
                      <a:pt x="14" y="20"/>
                      <a:pt x="14" y="20"/>
                      <a:pt x="14" y="19"/>
                    </a:cubicBezTo>
                    <a:cubicBezTo>
                      <a:pt x="14" y="19"/>
                      <a:pt x="14" y="19"/>
                      <a:pt x="14" y="19"/>
                    </a:cubicBezTo>
                    <a:cubicBezTo>
                      <a:pt x="14" y="18"/>
                      <a:pt x="15" y="18"/>
                      <a:pt x="15" y="19"/>
                    </a:cubicBezTo>
                    <a:cubicBezTo>
                      <a:pt x="15" y="19"/>
                      <a:pt x="15" y="19"/>
                      <a:pt x="16" y="20"/>
                    </a:cubicBezTo>
                    <a:cubicBezTo>
                      <a:pt x="16" y="20"/>
                      <a:pt x="16" y="20"/>
                      <a:pt x="17" y="20"/>
                    </a:cubicBezTo>
                    <a:cubicBezTo>
                      <a:pt x="17" y="20"/>
                      <a:pt x="18" y="20"/>
                      <a:pt x="18" y="19"/>
                    </a:cubicBezTo>
                    <a:cubicBezTo>
                      <a:pt x="19" y="19"/>
                      <a:pt x="19" y="20"/>
                      <a:pt x="19" y="19"/>
                    </a:cubicBezTo>
                    <a:cubicBezTo>
                      <a:pt x="20" y="19"/>
                      <a:pt x="20" y="19"/>
                      <a:pt x="20" y="19"/>
                    </a:cubicBezTo>
                    <a:cubicBezTo>
                      <a:pt x="20" y="19"/>
                      <a:pt x="20" y="19"/>
                      <a:pt x="20" y="19"/>
                    </a:cubicBezTo>
                    <a:cubicBezTo>
                      <a:pt x="20" y="18"/>
                      <a:pt x="20" y="18"/>
                      <a:pt x="20" y="18"/>
                    </a:cubicBezTo>
                    <a:cubicBezTo>
                      <a:pt x="20" y="18"/>
                      <a:pt x="20" y="18"/>
                      <a:pt x="20" y="17"/>
                    </a:cubicBezTo>
                    <a:cubicBezTo>
                      <a:pt x="20" y="17"/>
                      <a:pt x="21" y="18"/>
                      <a:pt x="21" y="18"/>
                    </a:cubicBezTo>
                    <a:cubicBezTo>
                      <a:pt x="21" y="18"/>
                      <a:pt x="21" y="18"/>
                      <a:pt x="21" y="18"/>
                    </a:cubicBezTo>
                    <a:cubicBezTo>
                      <a:pt x="21" y="18"/>
                      <a:pt x="22" y="18"/>
                      <a:pt x="22" y="18"/>
                    </a:cubicBezTo>
                    <a:cubicBezTo>
                      <a:pt x="22" y="18"/>
                      <a:pt x="22" y="17"/>
                      <a:pt x="22" y="17"/>
                    </a:cubicBezTo>
                    <a:cubicBezTo>
                      <a:pt x="22" y="16"/>
                      <a:pt x="22" y="16"/>
                      <a:pt x="22" y="16"/>
                    </a:cubicBezTo>
                    <a:cubicBezTo>
                      <a:pt x="22" y="16"/>
                      <a:pt x="22" y="16"/>
                      <a:pt x="22" y="15"/>
                    </a:cubicBezTo>
                    <a:cubicBezTo>
                      <a:pt x="21" y="15"/>
                      <a:pt x="21" y="15"/>
                      <a:pt x="21" y="14"/>
                    </a:cubicBezTo>
                    <a:cubicBezTo>
                      <a:pt x="21" y="13"/>
                      <a:pt x="21" y="13"/>
                      <a:pt x="21" y="12"/>
                    </a:cubicBezTo>
                    <a:cubicBezTo>
                      <a:pt x="21" y="12"/>
                      <a:pt x="21" y="12"/>
                      <a:pt x="20" y="11"/>
                    </a:cubicBezTo>
                    <a:cubicBezTo>
                      <a:pt x="20" y="11"/>
                      <a:pt x="20" y="11"/>
                      <a:pt x="20" y="11"/>
                    </a:cubicBezTo>
                    <a:cubicBezTo>
                      <a:pt x="20" y="11"/>
                      <a:pt x="20" y="10"/>
                      <a:pt x="20" y="10"/>
                    </a:cubicBezTo>
                    <a:cubicBezTo>
                      <a:pt x="20" y="9"/>
                      <a:pt x="21" y="9"/>
                      <a:pt x="21" y="9"/>
                    </a:cubicBezTo>
                    <a:cubicBezTo>
                      <a:pt x="21" y="9"/>
                      <a:pt x="21" y="9"/>
                      <a:pt x="20" y="8"/>
                    </a:cubicBezTo>
                    <a:cubicBezTo>
                      <a:pt x="20" y="8"/>
                      <a:pt x="20" y="7"/>
                      <a:pt x="20" y="7"/>
                    </a:cubicBezTo>
                    <a:cubicBezTo>
                      <a:pt x="20" y="6"/>
                      <a:pt x="19" y="6"/>
                      <a:pt x="19" y="5"/>
                    </a:cubicBezTo>
                    <a:cubicBezTo>
                      <a:pt x="19" y="4"/>
                      <a:pt x="19" y="4"/>
                      <a:pt x="18" y="3"/>
                    </a:cubicBezTo>
                    <a:cubicBezTo>
                      <a:pt x="18" y="3"/>
                      <a:pt x="17" y="3"/>
                      <a:pt x="17" y="3"/>
                    </a:cubicBezTo>
                    <a:cubicBezTo>
                      <a:pt x="17" y="3"/>
                      <a:pt x="17" y="2"/>
                      <a:pt x="16" y="2"/>
                    </a:cubicBezTo>
                    <a:cubicBezTo>
                      <a:pt x="16" y="2"/>
                      <a:pt x="16" y="2"/>
                      <a:pt x="16" y="2"/>
                    </a:cubicBezTo>
                    <a:cubicBezTo>
                      <a:pt x="15" y="2"/>
                      <a:pt x="15" y="2"/>
                      <a:pt x="15" y="2"/>
                    </a:cubicBezTo>
                    <a:cubicBezTo>
                      <a:pt x="15" y="1"/>
                      <a:pt x="16" y="1"/>
                      <a:pt x="15" y="0"/>
                    </a:cubicBezTo>
                    <a:cubicBezTo>
                      <a:pt x="15" y="0"/>
                      <a:pt x="15" y="0"/>
                      <a:pt x="14" y="0"/>
                    </a:cubicBezTo>
                    <a:cubicBezTo>
                      <a:pt x="14" y="0"/>
                      <a:pt x="14" y="0"/>
                      <a:pt x="14" y="1"/>
                    </a:cubicBezTo>
                    <a:cubicBezTo>
                      <a:pt x="13" y="1"/>
                      <a:pt x="13" y="0"/>
                      <a:pt x="13" y="1"/>
                    </a:cubicBezTo>
                    <a:cubicBezTo>
                      <a:pt x="13" y="1"/>
                      <a:pt x="13" y="1"/>
                      <a:pt x="13" y="2"/>
                    </a:cubicBezTo>
                    <a:cubicBezTo>
                      <a:pt x="13" y="2"/>
                      <a:pt x="12" y="2"/>
                      <a:pt x="12" y="2"/>
                    </a:cubicBezTo>
                    <a:cubicBezTo>
                      <a:pt x="12" y="2"/>
                      <a:pt x="13" y="2"/>
                      <a:pt x="13" y="3"/>
                    </a:cubicBezTo>
                    <a:cubicBezTo>
                      <a:pt x="13" y="3"/>
                      <a:pt x="13" y="3"/>
                      <a:pt x="13" y="3"/>
                    </a:cubicBezTo>
                    <a:cubicBezTo>
                      <a:pt x="13" y="4"/>
                      <a:pt x="13" y="4"/>
                      <a:pt x="13" y="4"/>
                    </a:cubicBezTo>
                    <a:cubicBezTo>
                      <a:pt x="13" y="5"/>
                      <a:pt x="13" y="5"/>
                      <a:pt x="13" y="5"/>
                    </a:cubicBezTo>
                    <a:cubicBezTo>
                      <a:pt x="14" y="5"/>
                      <a:pt x="14" y="5"/>
                      <a:pt x="14" y="6"/>
                    </a:cubicBezTo>
                    <a:cubicBezTo>
                      <a:pt x="15" y="6"/>
                      <a:pt x="14" y="6"/>
                      <a:pt x="14" y="7"/>
                    </a:cubicBezTo>
                    <a:cubicBezTo>
                      <a:pt x="14" y="7"/>
                      <a:pt x="15" y="8"/>
                      <a:pt x="15" y="8"/>
                    </a:cubicBezTo>
                    <a:cubicBezTo>
                      <a:pt x="15" y="9"/>
                      <a:pt x="15" y="9"/>
                      <a:pt x="15" y="10"/>
                    </a:cubicBezTo>
                    <a:cubicBezTo>
                      <a:pt x="15" y="10"/>
                      <a:pt x="15" y="10"/>
                      <a:pt x="15" y="10"/>
                    </a:cubicBezTo>
                    <a:cubicBezTo>
                      <a:pt x="15" y="11"/>
                      <a:pt x="14" y="11"/>
                      <a:pt x="14" y="11"/>
                    </a:cubicBezTo>
                    <a:cubicBezTo>
                      <a:pt x="14" y="11"/>
                      <a:pt x="14" y="12"/>
                      <a:pt x="14" y="12"/>
                    </a:cubicBezTo>
                    <a:cubicBezTo>
                      <a:pt x="14" y="12"/>
                      <a:pt x="14" y="12"/>
                      <a:pt x="13" y="13"/>
                    </a:cubicBezTo>
                    <a:cubicBezTo>
                      <a:pt x="13" y="13"/>
                      <a:pt x="13" y="13"/>
                      <a:pt x="12" y="13"/>
                    </a:cubicBezTo>
                    <a:cubicBezTo>
                      <a:pt x="12" y="13"/>
                      <a:pt x="12" y="13"/>
                      <a:pt x="12" y="13"/>
                    </a:cubicBezTo>
                    <a:cubicBezTo>
                      <a:pt x="12" y="12"/>
                      <a:pt x="12" y="12"/>
                      <a:pt x="12" y="12"/>
                    </a:cubicBezTo>
                    <a:cubicBezTo>
                      <a:pt x="12" y="11"/>
                      <a:pt x="12" y="11"/>
                      <a:pt x="11" y="12"/>
                    </a:cubicBezTo>
                    <a:cubicBezTo>
                      <a:pt x="11" y="12"/>
                      <a:pt x="11" y="12"/>
                      <a:pt x="11" y="12"/>
                    </a:cubicBezTo>
                    <a:cubicBezTo>
                      <a:pt x="11" y="13"/>
                      <a:pt x="11" y="13"/>
                      <a:pt x="11" y="13"/>
                    </a:cubicBezTo>
                    <a:cubicBezTo>
                      <a:pt x="11" y="14"/>
                      <a:pt x="11" y="14"/>
                      <a:pt x="10" y="15"/>
                    </a:cubicBezTo>
                    <a:cubicBezTo>
                      <a:pt x="10" y="15"/>
                      <a:pt x="10" y="15"/>
                      <a:pt x="10" y="16"/>
                    </a:cubicBezTo>
                    <a:cubicBezTo>
                      <a:pt x="10" y="16"/>
                      <a:pt x="10" y="17"/>
                      <a:pt x="10" y="17"/>
                    </a:cubicBezTo>
                    <a:cubicBezTo>
                      <a:pt x="10" y="17"/>
                      <a:pt x="10" y="17"/>
                      <a:pt x="9" y="17"/>
                    </a:cubicBezTo>
                    <a:cubicBezTo>
                      <a:pt x="9" y="17"/>
                      <a:pt x="9" y="16"/>
                      <a:pt x="9" y="16"/>
                    </a:cubicBezTo>
                    <a:cubicBezTo>
                      <a:pt x="8" y="16"/>
                      <a:pt x="7" y="16"/>
                      <a:pt x="6" y="16"/>
                    </a:cubicBezTo>
                    <a:cubicBezTo>
                      <a:pt x="6" y="17"/>
                      <a:pt x="6" y="17"/>
                      <a:pt x="5" y="17"/>
                    </a:cubicBezTo>
                    <a:cubicBezTo>
                      <a:pt x="5" y="17"/>
                      <a:pt x="5" y="17"/>
                      <a:pt x="4" y="17"/>
                    </a:cubicBezTo>
                    <a:cubicBezTo>
                      <a:pt x="4" y="17"/>
                      <a:pt x="3" y="18"/>
                      <a:pt x="3" y="18"/>
                    </a:cubicBezTo>
                    <a:cubicBezTo>
                      <a:pt x="3" y="18"/>
                      <a:pt x="3" y="18"/>
                      <a:pt x="2" y="19"/>
                    </a:cubicBezTo>
                    <a:cubicBezTo>
                      <a:pt x="2" y="19"/>
                      <a:pt x="2" y="19"/>
                      <a:pt x="2" y="20"/>
                    </a:cubicBezTo>
                    <a:cubicBezTo>
                      <a:pt x="1" y="20"/>
                      <a:pt x="1" y="20"/>
                      <a:pt x="1" y="20"/>
                    </a:cubicBezTo>
                    <a:cubicBezTo>
                      <a:pt x="1" y="20"/>
                      <a:pt x="1" y="20"/>
                      <a:pt x="1" y="20"/>
                    </a:cubicBezTo>
                    <a:cubicBezTo>
                      <a:pt x="0" y="20"/>
                      <a:pt x="0" y="21"/>
                      <a:pt x="1" y="21"/>
                    </a:cubicBezTo>
                    <a:cubicBezTo>
                      <a:pt x="1" y="21"/>
                      <a:pt x="1" y="21"/>
                      <a:pt x="2" y="21"/>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Freeform 414"/>
              <p:cNvSpPr>
                <a:spLocks/>
              </p:cNvSpPr>
              <p:nvPr/>
            </p:nvSpPr>
            <p:spPr bwMode="auto">
              <a:xfrm>
                <a:off x="5975351" y="1724026"/>
                <a:ext cx="227013" cy="141288"/>
              </a:xfrm>
              <a:custGeom>
                <a:avLst/>
                <a:gdLst>
                  <a:gd name="T0" fmla="*/ 1 w 21"/>
                  <a:gd name="T1" fmla="*/ 12 h 13"/>
                  <a:gd name="T2" fmla="*/ 2 w 21"/>
                  <a:gd name="T3" fmla="*/ 12 h 13"/>
                  <a:gd name="T4" fmla="*/ 3 w 21"/>
                  <a:gd name="T5" fmla="*/ 12 h 13"/>
                  <a:gd name="T6" fmla="*/ 5 w 21"/>
                  <a:gd name="T7" fmla="*/ 12 h 13"/>
                  <a:gd name="T8" fmla="*/ 6 w 21"/>
                  <a:gd name="T9" fmla="*/ 12 h 13"/>
                  <a:gd name="T10" fmla="*/ 8 w 21"/>
                  <a:gd name="T11" fmla="*/ 12 h 13"/>
                  <a:gd name="T12" fmla="*/ 9 w 21"/>
                  <a:gd name="T13" fmla="*/ 12 h 13"/>
                  <a:gd name="T14" fmla="*/ 10 w 21"/>
                  <a:gd name="T15" fmla="*/ 12 h 13"/>
                  <a:gd name="T16" fmla="*/ 10 w 21"/>
                  <a:gd name="T17" fmla="*/ 11 h 13"/>
                  <a:gd name="T18" fmla="*/ 11 w 21"/>
                  <a:gd name="T19" fmla="*/ 10 h 13"/>
                  <a:gd name="T20" fmla="*/ 12 w 21"/>
                  <a:gd name="T21" fmla="*/ 9 h 13"/>
                  <a:gd name="T22" fmla="*/ 14 w 21"/>
                  <a:gd name="T23" fmla="*/ 8 h 13"/>
                  <a:gd name="T24" fmla="*/ 15 w 21"/>
                  <a:gd name="T25" fmla="*/ 8 h 13"/>
                  <a:gd name="T26" fmla="*/ 16 w 21"/>
                  <a:gd name="T27" fmla="*/ 8 h 13"/>
                  <a:gd name="T28" fmla="*/ 18 w 21"/>
                  <a:gd name="T29" fmla="*/ 8 h 13"/>
                  <a:gd name="T30" fmla="*/ 18 w 21"/>
                  <a:gd name="T31" fmla="*/ 7 h 13"/>
                  <a:gd name="T32" fmla="*/ 19 w 21"/>
                  <a:gd name="T33" fmla="*/ 6 h 13"/>
                  <a:gd name="T34" fmla="*/ 21 w 21"/>
                  <a:gd name="T35" fmla="*/ 6 h 13"/>
                  <a:gd name="T36" fmla="*/ 21 w 21"/>
                  <a:gd name="T37" fmla="*/ 5 h 13"/>
                  <a:gd name="T38" fmla="*/ 21 w 21"/>
                  <a:gd name="T39" fmla="*/ 3 h 13"/>
                  <a:gd name="T40" fmla="*/ 21 w 21"/>
                  <a:gd name="T41" fmla="*/ 3 h 13"/>
                  <a:gd name="T42" fmla="*/ 20 w 21"/>
                  <a:gd name="T43" fmla="*/ 3 h 13"/>
                  <a:gd name="T44" fmla="*/ 19 w 21"/>
                  <a:gd name="T45" fmla="*/ 3 h 13"/>
                  <a:gd name="T46" fmla="*/ 17 w 21"/>
                  <a:gd name="T47" fmla="*/ 3 h 13"/>
                  <a:gd name="T48" fmla="*/ 16 w 21"/>
                  <a:gd name="T49" fmla="*/ 2 h 13"/>
                  <a:gd name="T50" fmla="*/ 14 w 21"/>
                  <a:gd name="T51" fmla="*/ 2 h 13"/>
                  <a:gd name="T52" fmla="*/ 13 w 21"/>
                  <a:gd name="T53" fmla="*/ 2 h 13"/>
                  <a:gd name="T54" fmla="*/ 12 w 21"/>
                  <a:gd name="T55" fmla="*/ 2 h 13"/>
                  <a:gd name="T56" fmla="*/ 10 w 21"/>
                  <a:gd name="T57" fmla="*/ 1 h 13"/>
                  <a:gd name="T58" fmla="*/ 8 w 21"/>
                  <a:gd name="T59" fmla="*/ 1 h 13"/>
                  <a:gd name="T60" fmla="*/ 7 w 21"/>
                  <a:gd name="T61" fmla="*/ 1 h 13"/>
                  <a:gd name="T62" fmla="*/ 6 w 21"/>
                  <a:gd name="T63" fmla="*/ 2 h 13"/>
                  <a:gd name="T64" fmla="*/ 5 w 21"/>
                  <a:gd name="T65" fmla="*/ 2 h 13"/>
                  <a:gd name="T66" fmla="*/ 4 w 21"/>
                  <a:gd name="T67" fmla="*/ 2 h 13"/>
                  <a:gd name="T68" fmla="*/ 3 w 21"/>
                  <a:gd name="T69" fmla="*/ 3 h 13"/>
                  <a:gd name="T70" fmla="*/ 2 w 21"/>
                  <a:gd name="T71" fmla="*/ 4 h 13"/>
                  <a:gd name="T72" fmla="*/ 1 w 21"/>
                  <a:gd name="T73" fmla="*/ 5 h 13"/>
                  <a:gd name="T74" fmla="*/ 1 w 21"/>
                  <a:gd name="T75" fmla="*/ 5 h 13"/>
                  <a:gd name="T76" fmla="*/ 1 w 21"/>
                  <a:gd name="T77" fmla="*/ 6 h 13"/>
                  <a:gd name="T78" fmla="*/ 1 w 21"/>
                  <a:gd name="T79" fmla="*/ 6 h 13"/>
                  <a:gd name="T80" fmla="*/ 3 w 21"/>
                  <a:gd name="T81" fmla="*/ 6 h 13"/>
                  <a:gd name="T82" fmla="*/ 4 w 21"/>
                  <a:gd name="T83" fmla="*/ 6 h 13"/>
                  <a:gd name="T84" fmla="*/ 4 w 21"/>
                  <a:gd name="T85" fmla="*/ 8 h 13"/>
                  <a:gd name="T86" fmla="*/ 5 w 21"/>
                  <a:gd name="T87" fmla="*/ 8 h 13"/>
                  <a:gd name="T88" fmla="*/ 6 w 21"/>
                  <a:gd name="T89" fmla="*/ 7 h 13"/>
                  <a:gd name="T90" fmla="*/ 5 w 21"/>
                  <a:gd name="T91" fmla="*/ 9 h 13"/>
                  <a:gd name="T92" fmla="*/ 4 w 21"/>
                  <a:gd name="T93" fmla="*/ 9 h 13"/>
                  <a:gd name="T94" fmla="*/ 3 w 21"/>
                  <a:gd name="T95" fmla="*/ 9 h 13"/>
                  <a:gd name="T96" fmla="*/ 1 w 21"/>
                  <a:gd name="T97" fmla="*/ 10 h 13"/>
                  <a:gd name="T98" fmla="*/ 1 w 21"/>
                  <a:gd name="T99" fmla="*/ 9 h 13"/>
                  <a:gd name="T100" fmla="*/ 1 w 21"/>
                  <a:gd name="T101" fmla="*/ 10 h 13"/>
                  <a:gd name="T102" fmla="*/ 0 w 21"/>
                  <a:gd name="T103" fmla="*/ 10 h 13"/>
                  <a:gd name="T104" fmla="*/ 0 w 21"/>
                  <a:gd name="T105" fmla="*/ 11 h 13"/>
                  <a:gd name="T106" fmla="*/ 0 w 21"/>
                  <a:gd name="T107" fmla="*/ 11 h 13"/>
                  <a:gd name="T108" fmla="*/ 1 w 21"/>
                  <a:gd name="T10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3">
                    <a:moveTo>
                      <a:pt x="1" y="12"/>
                    </a:moveTo>
                    <a:cubicBezTo>
                      <a:pt x="1" y="12"/>
                      <a:pt x="1" y="12"/>
                      <a:pt x="2" y="12"/>
                    </a:cubicBezTo>
                    <a:cubicBezTo>
                      <a:pt x="2" y="12"/>
                      <a:pt x="3" y="12"/>
                      <a:pt x="3" y="12"/>
                    </a:cubicBezTo>
                    <a:cubicBezTo>
                      <a:pt x="4" y="13"/>
                      <a:pt x="4" y="12"/>
                      <a:pt x="5" y="12"/>
                    </a:cubicBezTo>
                    <a:cubicBezTo>
                      <a:pt x="5" y="12"/>
                      <a:pt x="6" y="12"/>
                      <a:pt x="6" y="12"/>
                    </a:cubicBezTo>
                    <a:cubicBezTo>
                      <a:pt x="7" y="12"/>
                      <a:pt x="7" y="12"/>
                      <a:pt x="8" y="12"/>
                    </a:cubicBezTo>
                    <a:cubicBezTo>
                      <a:pt x="9" y="12"/>
                      <a:pt x="9" y="13"/>
                      <a:pt x="9" y="12"/>
                    </a:cubicBezTo>
                    <a:cubicBezTo>
                      <a:pt x="10" y="12"/>
                      <a:pt x="9" y="12"/>
                      <a:pt x="10" y="12"/>
                    </a:cubicBezTo>
                    <a:cubicBezTo>
                      <a:pt x="10" y="11"/>
                      <a:pt x="10" y="11"/>
                      <a:pt x="10" y="11"/>
                    </a:cubicBezTo>
                    <a:cubicBezTo>
                      <a:pt x="11" y="10"/>
                      <a:pt x="11" y="10"/>
                      <a:pt x="11" y="10"/>
                    </a:cubicBezTo>
                    <a:cubicBezTo>
                      <a:pt x="12" y="10"/>
                      <a:pt x="12" y="10"/>
                      <a:pt x="12" y="9"/>
                    </a:cubicBezTo>
                    <a:cubicBezTo>
                      <a:pt x="13" y="9"/>
                      <a:pt x="13" y="8"/>
                      <a:pt x="14" y="8"/>
                    </a:cubicBezTo>
                    <a:cubicBezTo>
                      <a:pt x="14" y="8"/>
                      <a:pt x="14" y="8"/>
                      <a:pt x="15" y="8"/>
                    </a:cubicBezTo>
                    <a:cubicBezTo>
                      <a:pt x="15" y="8"/>
                      <a:pt x="15" y="8"/>
                      <a:pt x="16" y="8"/>
                    </a:cubicBezTo>
                    <a:cubicBezTo>
                      <a:pt x="17" y="8"/>
                      <a:pt x="17" y="8"/>
                      <a:pt x="18" y="8"/>
                    </a:cubicBezTo>
                    <a:cubicBezTo>
                      <a:pt x="18" y="7"/>
                      <a:pt x="18" y="8"/>
                      <a:pt x="18" y="7"/>
                    </a:cubicBezTo>
                    <a:cubicBezTo>
                      <a:pt x="19" y="7"/>
                      <a:pt x="19" y="6"/>
                      <a:pt x="19" y="6"/>
                    </a:cubicBezTo>
                    <a:cubicBezTo>
                      <a:pt x="20" y="6"/>
                      <a:pt x="20" y="6"/>
                      <a:pt x="21" y="6"/>
                    </a:cubicBezTo>
                    <a:cubicBezTo>
                      <a:pt x="21" y="6"/>
                      <a:pt x="21" y="5"/>
                      <a:pt x="21" y="5"/>
                    </a:cubicBezTo>
                    <a:cubicBezTo>
                      <a:pt x="21" y="4"/>
                      <a:pt x="21" y="4"/>
                      <a:pt x="21" y="3"/>
                    </a:cubicBezTo>
                    <a:cubicBezTo>
                      <a:pt x="21" y="3"/>
                      <a:pt x="21" y="3"/>
                      <a:pt x="21" y="3"/>
                    </a:cubicBezTo>
                    <a:cubicBezTo>
                      <a:pt x="21" y="3"/>
                      <a:pt x="21" y="3"/>
                      <a:pt x="20" y="3"/>
                    </a:cubicBezTo>
                    <a:cubicBezTo>
                      <a:pt x="20" y="3"/>
                      <a:pt x="19" y="3"/>
                      <a:pt x="19" y="3"/>
                    </a:cubicBezTo>
                    <a:cubicBezTo>
                      <a:pt x="18" y="3"/>
                      <a:pt x="18" y="3"/>
                      <a:pt x="17" y="3"/>
                    </a:cubicBezTo>
                    <a:cubicBezTo>
                      <a:pt x="16" y="3"/>
                      <a:pt x="16" y="2"/>
                      <a:pt x="16" y="2"/>
                    </a:cubicBezTo>
                    <a:cubicBezTo>
                      <a:pt x="15" y="2"/>
                      <a:pt x="15" y="2"/>
                      <a:pt x="14" y="2"/>
                    </a:cubicBezTo>
                    <a:cubicBezTo>
                      <a:pt x="14" y="2"/>
                      <a:pt x="14" y="2"/>
                      <a:pt x="13" y="2"/>
                    </a:cubicBezTo>
                    <a:cubicBezTo>
                      <a:pt x="13" y="2"/>
                      <a:pt x="13" y="2"/>
                      <a:pt x="12" y="2"/>
                    </a:cubicBezTo>
                    <a:cubicBezTo>
                      <a:pt x="11" y="2"/>
                      <a:pt x="11" y="1"/>
                      <a:pt x="10" y="1"/>
                    </a:cubicBezTo>
                    <a:cubicBezTo>
                      <a:pt x="9" y="1"/>
                      <a:pt x="9" y="0"/>
                      <a:pt x="8" y="1"/>
                    </a:cubicBezTo>
                    <a:cubicBezTo>
                      <a:pt x="8" y="1"/>
                      <a:pt x="8" y="1"/>
                      <a:pt x="7" y="1"/>
                    </a:cubicBezTo>
                    <a:cubicBezTo>
                      <a:pt x="7" y="1"/>
                      <a:pt x="7" y="2"/>
                      <a:pt x="6" y="2"/>
                    </a:cubicBezTo>
                    <a:cubicBezTo>
                      <a:pt x="6" y="2"/>
                      <a:pt x="5" y="2"/>
                      <a:pt x="5" y="2"/>
                    </a:cubicBezTo>
                    <a:cubicBezTo>
                      <a:pt x="5" y="2"/>
                      <a:pt x="4" y="2"/>
                      <a:pt x="4" y="2"/>
                    </a:cubicBezTo>
                    <a:cubicBezTo>
                      <a:pt x="3" y="2"/>
                      <a:pt x="3" y="2"/>
                      <a:pt x="3" y="3"/>
                    </a:cubicBezTo>
                    <a:cubicBezTo>
                      <a:pt x="2" y="3"/>
                      <a:pt x="2" y="4"/>
                      <a:pt x="2" y="4"/>
                    </a:cubicBezTo>
                    <a:cubicBezTo>
                      <a:pt x="1" y="4"/>
                      <a:pt x="1" y="4"/>
                      <a:pt x="1" y="5"/>
                    </a:cubicBezTo>
                    <a:cubicBezTo>
                      <a:pt x="1" y="5"/>
                      <a:pt x="1" y="5"/>
                      <a:pt x="1" y="5"/>
                    </a:cubicBezTo>
                    <a:cubicBezTo>
                      <a:pt x="1" y="5"/>
                      <a:pt x="0" y="6"/>
                      <a:pt x="1" y="6"/>
                    </a:cubicBezTo>
                    <a:cubicBezTo>
                      <a:pt x="1" y="6"/>
                      <a:pt x="1" y="6"/>
                      <a:pt x="1" y="6"/>
                    </a:cubicBezTo>
                    <a:cubicBezTo>
                      <a:pt x="2" y="6"/>
                      <a:pt x="2" y="6"/>
                      <a:pt x="3" y="6"/>
                    </a:cubicBezTo>
                    <a:cubicBezTo>
                      <a:pt x="3" y="6"/>
                      <a:pt x="4" y="6"/>
                      <a:pt x="4" y="6"/>
                    </a:cubicBezTo>
                    <a:cubicBezTo>
                      <a:pt x="4" y="7"/>
                      <a:pt x="3" y="7"/>
                      <a:pt x="4" y="8"/>
                    </a:cubicBezTo>
                    <a:cubicBezTo>
                      <a:pt x="4" y="8"/>
                      <a:pt x="4" y="8"/>
                      <a:pt x="5" y="8"/>
                    </a:cubicBezTo>
                    <a:cubicBezTo>
                      <a:pt x="5" y="8"/>
                      <a:pt x="5" y="7"/>
                      <a:pt x="6" y="7"/>
                    </a:cubicBezTo>
                    <a:cubicBezTo>
                      <a:pt x="6" y="8"/>
                      <a:pt x="6" y="8"/>
                      <a:pt x="5" y="9"/>
                    </a:cubicBezTo>
                    <a:cubicBezTo>
                      <a:pt x="5" y="9"/>
                      <a:pt x="4" y="9"/>
                      <a:pt x="4" y="9"/>
                    </a:cubicBezTo>
                    <a:cubicBezTo>
                      <a:pt x="3" y="9"/>
                      <a:pt x="3" y="9"/>
                      <a:pt x="3" y="9"/>
                    </a:cubicBezTo>
                    <a:cubicBezTo>
                      <a:pt x="2" y="10"/>
                      <a:pt x="2" y="10"/>
                      <a:pt x="1" y="10"/>
                    </a:cubicBezTo>
                    <a:cubicBezTo>
                      <a:pt x="1" y="10"/>
                      <a:pt x="1" y="10"/>
                      <a:pt x="1" y="9"/>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1" y="1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Freeform 415"/>
              <p:cNvSpPr>
                <a:spLocks/>
              </p:cNvSpPr>
              <p:nvPr/>
            </p:nvSpPr>
            <p:spPr bwMode="auto">
              <a:xfrm>
                <a:off x="7648576" y="2016126"/>
                <a:ext cx="53975" cy="53975"/>
              </a:xfrm>
              <a:custGeom>
                <a:avLst/>
                <a:gdLst>
                  <a:gd name="T0" fmla="*/ 4 w 5"/>
                  <a:gd name="T1" fmla="*/ 3 h 5"/>
                  <a:gd name="T2" fmla="*/ 4 w 5"/>
                  <a:gd name="T3" fmla="*/ 4 h 5"/>
                  <a:gd name="T4" fmla="*/ 5 w 5"/>
                  <a:gd name="T5" fmla="*/ 3 h 5"/>
                  <a:gd name="T6" fmla="*/ 5 w 5"/>
                  <a:gd name="T7" fmla="*/ 2 h 5"/>
                  <a:gd name="T8" fmla="*/ 5 w 5"/>
                  <a:gd name="T9" fmla="*/ 1 h 5"/>
                  <a:gd name="T10" fmla="*/ 4 w 5"/>
                  <a:gd name="T11" fmla="*/ 1 h 5"/>
                  <a:gd name="T12" fmla="*/ 3 w 5"/>
                  <a:gd name="T13" fmla="*/ 1 h 5"/>
                  <a:gd name="T14" fmla="*/ 2 w 5"/>
                  <a:gd name="T15" fmla="*/ 1 h 5"/>
                  <a:gd name="T16" fmla="*/ 2 w 5"/>
                  <a:gd name="T17" fmla="*/ 1 h 5"/>
                  <a:gd name="T18" fmla="*/ 1 w 5"/>
                  <a:gd name="T19" fmla="*/ 1 h 5"/>
                  <a:gd name="T20" fmla="*/ 1 w 5"/>
                  <a:gd name="T21" fmla="*/ 2 h 5"/>
                  <a:gd name="T22" fmla="*/ 0 w 5"/>
                  <a:gd name="T23" fmla="*/ 3 h 5"/>
                  <a:gd name="T24" fmla="*/ 0 w 5"/>
                  <a:gd name="T25" fmla="*/ 4 h 5"/>
                  <a:gd name="T26" fmla="*/ 0 w 5"/>
                  <a:gd name="T27" fmla="*/ 5 h 5"/>
                  <a:gd name="T28" fmla="*/ 1 w 5"/>
                  <a:gd name="T29" fmla="*/ 5 h 5"/>
                  <a:gd name="T30" fmla="*/ 2 w 5"/>
                  <a:gd name="T31" fmla="*/ 5 h 5"/>
                  <a:gd name="T32" fmla="*/ 2 w 5"/>
                  <a:gd name="T33" fmla="*/ 4 h 5"/>
                  <a:gd name="T34" fmla="*/ 2 w 5"/>
                  <a:gd name="T35" fmla="*/ 3 h 5"/>
                  <a:gd name="T36" fmla="*/ 4 w 5"/>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4" y="3"/>
                    </a:moveTo>
                    <a:cubicBezTo>
                      <a:pt x="4" y="3"/>
                      <a:pt x="4" y="4"/>
                      <a:pt x="4" y="4"/>
                    </a:cubicBezTo>
                    <a:cubicBezTo>
                      <a:pt x="5" y="4"/>
                      <a:pt x="5" y="3"/>
                      <a:pt x="5" y="3"/>
                    </a:cubicBezTo>
                    <a:cubicBezTo>
                      <a:pt x="5" y="2"/>
                      <a:pt x="5" y="2"/>
                      <a:pt x="5" y="2"/>
                    </a:cubicBezTo>
                    <a:cubicBezTo>
                      <a:pt x="5" y="1"/>
                      <a:pt x="5" y="1"/>
                      <a:pt x="5" y="1"/>
                    </a:cubicBezTo>
                    <a:cubicBezTo>
                      <a:pt x="4" y="1"/>
                      <a:pt x="4" y="1"/>
                      <a:pt x="4" y="1"/>
                    </a:cubicBezTo>
                    <a:cubicBezTo>
                      <a:pt x="3" y="1"/>
                      <a:pt x="3" y="0"/>
                      <a:pt x="3" y="1"/>
                    </a:cubicBezTo>
                    <a:cubicBezTo>
                      <a:pt x="2" y="1"/>
                      <a:pt x="3" y="1"/>
                      <a:pt x="2" y="1"/>
                    </a:cubicBezTo>
                    <a:cubicBezTo>
                      <a:pt x="2" y="1"/>
                      <a:pt x="2" y="1"/>
                      <a:pt x="2" y="1"/>
                    </a:cubicBezTo>
                    <a:cubicBezTo>
                      <a:pt x="1" y="1"/>
                      <a:pt x="1" y="1"/>
                      <a:pt x="1" y="1"/>
                    </a:cubicBezTo>
                    <a:cubicBezTo>
                      <a:pt x="0" y="2"/>
                      <a:pt x="1" y="2"/>
                      <a:pt x="1" y="2"/>
                    </a:cubicBezTo>
                    <a:cubicBezTo>
                      <a:pt x="0" y="3"/>
                      <a:pt x="0" y="3"/>
                      <a:pt x="0" y="3"/>
                    </a:cubicBezTo>
                    <a:cubicBezTo>
                      <a:pt x="0" y="3"/>
                      <a:pt x="0" y="4"/>
                      <a:pt x="0" y="4"/>
                    </a:cubicBezTo>
                    <a:cubicBezTo>
                      <a:pt x="0" y="4"/>
                      <a:pt x="0" y="4"/>
                      <a:pt x="0" y="5"/>
                    </a:cubicBezTo>
                    <a:cubicBezTo>
                      <a:pt x="0" y="5"/>
                      <a:pt x="1" y="5"/>
                      <a:pt x="1" y="5"/>
                    </a:cubicBezTo>
                    <a:cubicBezTo>
                      <a:pt x="1" y="5"/>
                      <a:pt x="2" y="5"/>
                      <a:pt x="2" y="5"/>
                    </a:cubicBezTo>
                    <a:cubicBezTo>
                      <a:pt x="2" y="4"/>
                      <a:pt x="2" y="4"/>
                      <a:pt x="2" y="4"/>
                    </a:cubicBezTo>
                    <a:cubicBezTo>
                      <a:pt x="2" y="4"/>
                      <a:pt x="2" y="3"/>
                      <a:pt x="2" y="3"/>
                    </a:cubicBezTo>
                    <a:cubicBezTo>
                      <a:pt x="3" y="3"/>
                      <a:pt x="3" y="3"/>
                      <a:pt x="4"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 name="Freeform 416"/>
              <p:cNvSpPr>
                <a:spLocks/>
              </p:cNvSpPr>
              <p:nvPr/>
            </p:nvSpPr>
            <p:spPr bwMode="auto">
              <a:xfrm>
                <a:off x="7572376" y="2038351"/>
                <a:ext cx="76200" cy="85725"/>
              </a:xfrm>
              <a:custGeom>
                <a:avLst/>
                <a:gdLst>
                  <a:gd name="T0" fmla="*/ 1 w 7"/>
                  <a:gd name="T1" fmla="*/ 2 h 8"/>
                  <a:gd name="T2" fmla="*/ 1 w 7"/>
                  <a:gd name="T3" fmla="*/ 3 h 8"/>
                  <a:gd name="T4" fmla="*/ 2 w 7"/>
                  <a:gd name="T5" fmla="*/ 3 h 8"/>
                  <a:gd name="T6" fmla="*/ 2 w 7"/>
                  <a:gd name="T7" fmla="*/ 2 h 8"/>
                  <a:gd name="T8" fmla="*/ 3 w 7"/>
                  <a:gd name="T9" fmla="*/ 2 h 8"/>
                  <a:gd name="T10" fmla="*/ 4 w 7"/>
                  <a:gd name="T11" fmla="*/ 3 h 8"/>
                  <a:gd name="T12" fmla="*/ 4 w 7"/>
                  <a:gd name="T13" fmla="*/ 3 h 8"/>
                  <a:gd name="T14" fmla="*/ 4 w 7"/>
                  <a:gd name="T15" fmla="*/ 4 h 8"/>
                  <a:gd name="T16" fmla="*/ 4 w 7"/>
                  <a:gd name="T17" fmla="*/ 5 h 8"/>
                  <a:gd name="T18" fmla="*/ 4 w 7"/>
                  <a:gd name="T19" fmla="*/ 6 h 8"/>
                  <a:gd name="T20" fmla="*/ 4 w 7"/>
                  <a:gd name="T21" fmla="*/ 7 h 8"/>
                  <a:gd name="T22" fmla="*/ 5 w 7"/>
                  <a:gd name="T23" fmla="*/ 8 h 8"/>
                  <a:gd name="T24" fmla="*/ 6 w 7"/>
                  <a:gd name="T25" fmla="*/ 8 h 8"/>
                  <a:gd name="T26" fmla="*/ 6 w 7"/>
                  <a:gd name="T27" fmla="*/ 7 h 8"/>
                  <a:gd name="T28" fmla="*/ 7 w 7"/>
                  <a:gd name="T29" fmla="*/ 6 h 8"/>
                  <a:gd name="T30" fmla="*/ 7 w 7"/>
                  <a:gd name="T31" fmla="*/ 5 h 8"/>
                  <a:gd name="T32" fmla="*/ 7 w 7"/>
                  <a:gd name="T33" fmla="*/ 3 h 8"/>
                  <a:gd name="T34" fmla="*/ 7 w 7"/>
                  <a:gd name="T35" fmla="*/ 3 h 8"/>
                  <a:gd name="T36" fmla="*/ 6 w 7"/>
                  <a:gd name="T37" fmla="*/ 2 h 8"/>
                  <a:gd name="T38" fmla="*/ 6 w 7"/>
                  <a:gd name="T39" fmla="*/ 1 h 8"/>
                  <a:gd name="T40" fmla="*/ 5 w 7"/>
                  <a:gd name="T41" fmla="*/ 0 h 8"/>
                  <a:gd name="T42" fmla="*/ 4 w 7"/>
                  <a:gd name="T43" fmla="*/ 0 h 8"/>
                  <a:gd name="T44" fmla="*/ 4 w 7"/>
                  <a:gd name="T45" fmla="*/ 0 h 8"/>
                  <a:gd name="T46" fmla="*/ 3 w 7"/>
                  <a:gd name="T47" fmla="*/ 0 h 8"/>
                  <a:gd name="T48" fmla="*/ 2 w 7"/>
                  <a:gd name="T49" fmla="*/ 0 h 8"/>
                  <a:gd name="T50" fmla="*/ 2 w 7"/>
                  <a:gd name="T51" fmla="*/ 0 h 8"/>
                  <a:gd name="T52" fmla="*/ 1 w 7"/>
                  <a:gd name="T53" fmla="*/ 1 h 8"/>
                  <a:gd name="T54" fmla="*/ 0 w 7"/>
                  <a:gd name="T55" fmla="*/ 1 h 8"/>
                  <a:gd name="T56" fmla="*/ 1 w 7"/>
                  <a:gd name="T5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8">
                    <a:moveTo>
                      <a:pt x="1" y="2"/>
                    </a:moveTo>
                    <a:cubicBezTo>
                      <a:pt x="1" y="2"/>
                      <a:pt x="1" y="2"/>
                      <a:pt x="1" y="3"/>
                    </a:cubicBezTo>
                    <a:cubicBezTo>
                      <a:pt x="1" y="3"/>
                      <a:pt x="2" y="3"/>
                      <a:pt x="2" y="3"/>
                    </a:cubicBezTo>
                    <a:cubicBezTo>
                      <a:pt x="2" y="3"/>
                      <a:pt x="2" y="2"/>
                      <a:pt x="2" y="2"/>
                    </a:cubicBezTo>
                    <a:cubicBezTo>
                      <a:pt x="3" y="2"/>
                      <a:pt x="3" y="2"/>
                      <a:pt x="3" y="2"/>
                    </a:cubicBezTo>
                    <a:cubicBezTo>
                      <a:pt x="4" y="1"/>
                      <a:pt x="4" y="2"/>
                      <a:pt x="4" y="3"/>
                    </a:cubicBezTo>
                    <a:cubicBezTo>
                      <a:pt x="4" y="3"/>
                      <a:pt x="4" y="3"/>
                      <a:pt x="4" y="3"/>
                    </a:cubicBezTo>
                    <a:cubicBezTo>
                      <a:pt x="4" y="4"/>
                      <a:pt x="4" y="4"/>
                      <a:pt x="4" y="4"/>
                    </a:cubicBezTo>
                    <a:cubicBezTo>
                      <a:pt x="4" y="5"/>
                      <a:pt x="3" y="5"/>
                      <a:pt x="4" y="5"/>
                    </a:cubicBezTo>
                    <a:cubicBezTo>
                      <a:pt x="4" y="6"/>
                      <a:pt x="4" y="6"/>
                      <a:pt x="4" y="6"/>
                    </a:cubicBezTo>
                    <a:cubicBezTo>
                      <a:pt x="4" y="6"/>
                      <a:pt x="4" y="7"/>
                      <a:pt x="4" y="7"/>
                    </a:cubicBezTo>
                    <a:cubicBezTo>
                      <a:pt x="5" y="7"/>
                      <a:pt x="5" y="7"/>
                      <a:pt x="5" y="8"/>
                    </a:cubicBezTo>
                    <a:cubicBezTo>
                      <a:pt x="5" y="8"/>
                      <a:pt x="6" y="8"/>
                      <a:pt x="6" y="8"/>
                    </a:cubicBezTo>
                    <a:cubicBezTo>
                      <a:pt x="6" y="8"/>
                      <a:pt x="6" y="7"/>
                      <a:pt x="6" y="7"/>
                    </a:cubicBezTo>
                    <a:cubicBezTo>
                      <a:pt x="7" y="7"/>
                      <a:pt x="7" y="7"/>
                      <a:pt x="7" y="6"/>
                    </a:cubicBezTo>
                    <a:cubicBezTo>
                      <a:pt x="7" y="6"/>
                      <a:pt x="7" y="5"/>
                      <a:pt x="7" y="5"/>
                    </a:cubicBezTo>
                    <a:cubicBezTo>
                      <a:pt x="7" y="4"/>
                      <a:pt x="6" y="4"/>
                      <a:pt x="7" y="3"/>
                    </a:cubicBezTo>
                    <a:cubicBezTo>
                      <a:pt x="7" y="3"/>
                      <a:pt x="7" y="3"/>
                      <a:pt x="7" y="3"/>
                    </a:cubicBezTo>
                    <a:cubicBezTo>
                      <a:pt x="7" y="2"/>
                      <a:pt x="7" y="2"/>
                      <a:pt x="6" y="2"/>
                    </a:cubicBezTo>
                    <a:cubicBezTo>
                      <a:pt x="6" y="1"/>
                      <a:pt x="6" y="1"/>
                      <a:pt x="6" y="1"/>
                    </a:cubicBezTo>
                    <a:cubicBezTo>
                      <a:pt x="5" y="1"/>
                      <a:pt x="5" y="0"/>
                      <a:pt x="5" y="0"/>
                    </a:cubicBezTo>
                    <a:cubicBezTo>
                      <a:pt x="5" y="0"/>
                      <a:pt x="5" y="0"/>
                      <a:pt x="4" y="0"/>
                    </a:cubicBezTo>
                    <a:cubicBezTo>
                      <a:pt x="4" y="0"/>
                      <a:pt x="4" y="1"/>
                      <a:pt x="4" y="0"/>
                    </a:cubicBezTo>
                    <a:cubicBezTo>
                      <a:pt x="3" y="0"/>
                      <a:pt x="3" y="0"/>
                      <a:pt x="3" y="0"/>
                    </a:cubicBezTo>
                    <a:cubicBezTo>
                      <a:pt x="3" y="0"/>
                      <a:pt x="3" y="0"/>
                      <a:pt x="2" y="0"/>
                    </a:cubicBezTo>
                    <a:cubicBezTo>
                      <a:pt x="2" y="0"/>
                      <a:pt x="2" y="0"/>
                      <a:pt x="2" y="0"/>
                    </a:cubicBezTo>
                    <a:cubicBezTo>
                      <a:pt x="1" y="0"/>
                      <a:pt x="1" y="0"/>
                      <a:pt x="1" y="1"/>
                    </a:cubicBezTo>
                    <a:cubicBezTo>
                      <a:pt x="1" y="1"/>
                      <a:pt x="1" y="1"/>
                      <a:pt x="0" y="1"/>
                    </a:cubicBezTo>
                    <a:cubicBezTo>
                      <a:pt x="0" y="1"/>
                      <a:pt x="1" y="1"/>
                      <a:pt x="1" y="2"/>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 name="Freeform 417"/>
              <p:cNvSpPr>
                <a:spLocks/>
              </p:cNvSpPr>
              <p:nvPr/>
            </p:nvSpPr>
            <p:spPr bwMode="auto">
              <a:xfrm>
                <a:off x="7637464" y="2135189"/>
                <a:ext cx="11113" cy="11113"/>
              </a:xfrm>
              <a:custGeom>
                <a:avLst/>
                <a:gdLst>
                  <a:gd name="T0" fmla="*/ 1 w 1"/>
                  <a:gd name="T1" fmla="*/ 0 h 1"/>
                  <a:gd name="T2" fmla="*/ 0 w 1"/>
                  <a:gd name="T3" fmla="*/ 0 h 1"/>
                  <a:gd name="T4" fmla="*/ 0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0" y="0"/>
                    </a:cubicBezTo>
                    <a:cubicBezTo>
                      <a:pt x="0" y="0"/>
                      <a:pt x="0" y="0"/>
                      <a:pt x="0" y="0"/>
                    </a:cubicBezTo>
                    <a:cubicBezTo>
                      <a:pt x="0" y="1"/>
                      <a:pt x="0" y="1"/>
                      <a:pt x="0" y="1"/>
                    </a:cubicBezTo>
                    <a:cubicBezTo>
                      <a:pt x="0" y="1"/>
                      <a:pt x="0" y="1"/>
                      <a:pt x="1" y="1"/>
                    </a:cubicBezTo>
                    <a:cubicBezTo>
                      <a:pt x="1" y="1"/>
                      <a:pt x="1" y="1"/>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6" name="Freeform 418"/>
              <p:cNvSpPr>
                <a:spLocks/>
              </p:cNvSpPr>
              <p:nvPr/>
            </p:nvSpPr>
            <p:spPr bwMode="auto">
              <a:xfrm>
                <a:off x="7616826" y="2200276"/>
                <a:ext cx="20638" cy="22225"/>
              </a:xfrm>
              <a:custGeom>
                <a:avLst/>
                <a:gdLst>
                  <a:gd name="T0" fmla="*/ 1 w 2"/>
                  <a:gd name="T1" fmla="*/ 2 h 2"/>
                  <a:gd name="T2" fmla="*/ 2 w 2"/>
                  <a:gd name="T3" fmla="*/ 1 h 2"/>
                  <a:gd name="T4" fmla="*/ 2 w 2"/>
                  <a:gd name="T5" fmla="*/ 0 h 2"/>
                  <a:gd name="T6" fmla="*/ 1 w 2"/>
                  <a:gd name="T7" fmla="*/ 0 h 2"/>
                  <a:gd name="T8" fmla="*/ 0 w 2"/>
                  <a:gd name="T9" fmla="*/ 1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1"/>
                      <a:pt x="2" y="1"/>
                      <a:pt x="2" y="1"/>
                    </a:cubicBezTo>
                    <a:cubicBezTo>
                      <a:pt x="2" y="1"/>
                      <a:pt x="2" y="1"/>
                      <a:pt x="2" y="0"/>
                    </a:cubicBezTo>
                    <a:cubicBezTo>
                      <a:pt x="1" y="0"/>
                      <a:pt x="1" y="0"/>
                      <a:pt x="1" y="0"/>
                    </a:cubicBezTo>
                    <a:cubicBezTo>
                      <a:pt x="0" y="0"/>
                      <a:pt x="0" y="1"/>
                      <a:pt x="0" y="1"/>
                    </a:cubicBezTo>
                    <a:cubicBezTo>
                      <a:pt x="0" y="1"/>
                      <a:pt x="0" y="1"/>
                      <a:pt x="0" y="2"/>
                    </a:cubicBezTo>
                    <a:cubicBezTo>
                      <a:pt x="0"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Freeform 419"/>
              <p:cNvSpPr>
                <a:spLocks/>
              </p:cNvSpPr>
              <p:nvPr/>
            </p:nvSpPr>
            <p:spPr bwMode="auto">
              <a:xfrm>
                <a:off x="7594601" y="2254251"/>
                <a:ext cx="22225" cy="22225"/>
              </a:xfrm>
              <a:custGeom>
                <a:avLst/>
                <a:gdLst>
                  <a:gd name="T0" fmla="*/ 1 w 2"/>
                  <a:gd name="T1" fmla="*/ 2 h 2"/>
                  <a:gd name="T2" fmla="*/ 1 w 2"/>
                  <a:gd name="T3" fmla="*/ 1 h 2"/>
                  <a:gd name="T4" fmla="*/ 2 w 2"/>
                  <a:gd name="T5" fmla="*/ 0 h 2"/>
                  <a:gd name="T6" fmla="*/ 1 w 2"/>
                  <a:gd name="T7" fmla="*/ 0 h 2"/>
                  <a:gd name="T8" fmla="*/ 1 w 2"/>
                  <a:gd name="T9" fmla="*/ 0 h 2"/>
                  <a:gd name="T10" fmla="*/ 0 w 2"/>
                  <a:gd name="T11" fmla="*/ 1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1" y="2"/>
                      <a:pt x="1" y="1"/>
                      <a:pt x="1" y="1"/>
                    </a:cubicBezTo>
                    <a:cubicBezTo>
                      <a:pt x="2" y="1"/>
                      <a:pt x="2" y="1"/>
                      <a:pt x="2" y="0"/>
                    </a:cubicBezTo>
                    <a:cubicBezTo>
                      <a:pt x="2" y="0"/>
                      <a:pt x="2" y="0"/>
                      <a:pt x="1" y="0"/>
                    </a:cubicBezTo>
                    <a:cubicBezTo>
                      <a:pt x="1" y="0"/>
                      <a:pt x="1" y="0"/>
                      <a:pt x="1" y="0"/>
                    </a:cubicBezTo>
                    <a:cubicBezTo>
                      <a:pt x="0" y="1"/>
                      <a:pt x="0" y="1"/>
                      <a:pt x="0" y="1"/>
                    </a:cubicBezTo>
                    <a:cubicBezTo>
                      <a:pt x="1"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Freeform 420"/>
              <p:cNvSpPr>
                <a:spLocks/>
              </p:cNvSpPr>
              <p:nvPr/>
            </p:nvSpPr>
            <p:spPr bwMode="auto">
              <a:xfrm>
                <a:off x="7400926" y="2740026"/>
                <a:ext cx="63500" cy="87313"/>
              </a:xfrm>
              <a:custGeom>
                <a:avLst/>
                <a:gdLst>
                  <a:gd name="T0" fmla="*/ 0 w 6"/>
                  <a:gd name="T1" fmla="*/ 8 h 8"/>
                  <a:gd name="T2" fmla="*/ 1 w 6"/>
                  <a:gd name="T3" fmla="*/ 8 h 8"/>
                  <a:gd name="T4" fmla="*/ 2 w 6"/>
                  <a:gd name="T5" fmla="*/ 7 h 8"/>
                  <a:gd name="T6" fmla="*/ 2 w 6"/>
                  <a:gd name="T7" fmla="*/ 6 h 8"/>
                  <a:gd name="T8" fmla="*/ 3 w 6"/>
                  <a:gd name="T9" fmla="*/ 6 h 8"/>
                  <a:gd name="T10" fmla="*/ 4 w 6"/>
                  <a:gd name="T11" fmla="*/ 6 h 8"/>
                  <a:gd name="T12" fmla="*/ 4 w 6"/>
                  <a:gd name="T13" fmla="*/ 5 h 8"/>
                  <a:gd name="T14" fmla="*/ 4 w 6"/>
                  <a:gd name="T15" fmla="*/ 4 h 8"/>
                  <a:gd name="T16" fmla="*/ 5 w 6"/>
                  <a:gd name="T17" fmla="*/ 3 h 8"/>
                  <a:gd name="T18" fmla="*/ 5 w 6"/>
                  <a:gd name="T19" fmla="*/ 3 h 8"/>
                  <a:gd name="T20" fmla="*/ 6 w 6"/>
                  <a:gd name="T21" fmla="*/ 2 h 8"/>
                  <a:gd name="T22" fmla="*/ 5 w 6"/>
                  <a:gd name="T23" fmla="*/ 1 h 8"/>
                  <a:gd name="T24" fmla="*/ 5 w 6"/>
                  <a:gd name="T25" fmla="*/ 0 h 8"/>
                  <a:gd name="T26" fmla="*/ 4 w 6"/>
                  <a:gd name="T27" fmla="*/ 2 h 8"/>
                  <a:gd name="T28" fmla="*/ 4 w 6"/>
                  <a:gd name="T29" fmla="*/ 2 h 8"/>
                  <a:gd name="T30" fmla="*/ 3 w 6"/>
                  <a:gd name="T31" fmla="*/ 3 h 8"/>
                  <a:gd name="T32" fmla="*/ 3 w 6"/>
                  <a:gd name="T33" fmla="*/ 4 h 8"/>
                  <a:gd name="T34" fmla="*/ 1 w 6"/>
                  <a:gd name="T35" fmla="*/ 5 h 8"/>
                  <a:gd name="T36" fmla="*/ 1 w 6"/>
                  <a:gd name="T37" fmla="*/ 6 h 8"/>
                  <a:gd name="T38" fmla="*/ 0 w 6"/>
                  <a:gd name="T39" fmla="*/ 7 h 8"/>
                  <a:gd name="T40" fmla="*/ 0 w 6"/>
                  <a:gd name="T4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8">
                    <a:moveTo>
                      <a:pt x="0" y="8"/>
                    </a:moveTo>
                    <a:cubicBezTo>
                      <a:pt x="0" y="8"/>
                      <a:pt x="1" y="8"/>
                      <a:pt x="1" y="8"/>
                    </a:cubicBezTo>
                    <a:cubicBezTo>
                      <a:pt x="1" y="8"/>
                      <a:pt x="2" y="8"/>
                      <a:pt x="2" y="7"/>
                    </a:cubicBezTo>
                    <a:cubicBezTo>
                      <a:pt x="2" y="7"/>
                      <a:pt x="2" y="7"/>
                      <a:pt x="2" y="6"/>
                    </a:cubicBezTo>
                    <a:cubicBezTo>
                      <a:pt x="2" y="6"/>
                      <a:pt x="3" y="6"/>
                      <a:pt x="3" y="6"/>
                    </a:cubicBezTo>
                    <a:cubicBezTo>
                      <a:pt x="3" y="6"/>
                      <a:pt x="3" y="6"/>
                      <a:pt x="4" y="6"/>
                    </a:cubicBezTo>
                    <a:cubicBezTo>
                      <a:pt x="4" y="5"/>
                      <a:pt x="4" y="5"/>
                      <a:pt x="4" y="5"/>
                    </a:cubicBezTo>
                    <a:cubicBezTo>
                      <a:pt x="4" y="4"/>
                      <a:pt x="4" y="4"/>
                      <a:pt x="4" y="4"/>
                    </a:cubicBezTo>
                    <a:cubicBezTo>
                      <a:pt x="4" y="3"/>
                      <a:pt x="5" y="4"/>
                      <a:pt x="5" y="3"/>
                    </a:cubicBezTo>
                    <a:cubicBezTo>
                      <a:pt x="5" y="3"/>
                      <a:pt x="5" y="3"/>
                      <a:pt x="5" y="3"/>
                    </a:cubicBezTo>
                    <a:cubicBezTo>
                      <a:pt x="5" y="2"/>
                      <a:pt x="6" y="2"/>
                      <a:pt x="6" y="2"/>
                    </a:cubicBezTo>
                    <a:cubicBezTo>
                      <a:pt x="6" y="1"/>
                      <a:pt x="6" y="1"/>
                      <a:pt x="5" y="1"/>
                    </a:cubicBezTo>
                    <a:cubicBezTo>
                      <a:pt x="5" y="0"/>
                      <a:pt x="5" y="0"/>
                      <a:pt x="5" y="0"/>
                    </a:cubicBezTo>
                    <a:cubicBezTo>
                      <a:pt x="4" y="0"/>
                      <a:pt x="5" y="1"/>
                      <a:pt x="4" y="2"/>
                    </a:cubicBezTo>
                    <a:cubicBezTo>
                      <a:pt x="4" y="2"/>
                      <a:pt x="4" y="2"/>
                      <a:pt x="4" y="2"/>
                    </a:cubicBezTo>
                    <a:cubicBezTo>
                      <a:pt x="3" y="3"/>
                      <a:pt x="3" y="3"/>
                      <a:pt x="3" y="3"/>
                    </a:cubicBezTo>
                    <a:cubicBezTo>
                      <a:pt x="3" y="4"/>
                      <a:pt x="3" y="4"/>
                      <a:pt x="3" y="4"/>
                    </a:cubicBezTo>
                    <a:cubicBezTo>
                      <a:pt x="2" y="5"/>
                      <a:pt x="2" y="5"/>
                      <a:pt x="1" y="5"/>
                    </a:cubicBezTo>
                    <a:cubicBezTo>
                      <a:pt x="1" y="6"/>
                      <a:pt x="1" y="6"/>
                      <a:pt x="1" y="6"/>
                    </a:cubicBezTo>
                    <a:cubicBezTo>
                      <a:pt x="0" y="7"/>
                      <a:pt x="0" y="7"/>
                      <a:pt x="0" y="7"/>
                    </a:cubicBezTo>
                    <a:cubicBezTo>
                      <a:pt x="0" y="8"/>
                      <a:pt x="0" y="8"/>
                      <a:pt x="0" y="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Freeform 421"/>
              <p:cNvSpPr>
                <a:spLocks/>
              </p:cNvSpPr>
              <p:nvPr/>
            </p:nvSpPr>
            <p:spPr bwMode="auto">
              <a:xfrm>
                <a:off x="7464426" y="2708276"/>
                <a:ext cx="11113" cy="11113"/>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1"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Freeform 422"/>
              <p:cNvSpPr>
                <a:spLocks/>
              </p:cNvSpPr>
              <p:nvPr/>
            </p:nvSpPr>
            <p:spPr bwMode="auto">
              <a:xfrm>
                <a:off x="7475539" y="2665414"/>
                <a:ext cx="33338" cy="42863"/>
              </a:xfrm>
              <a:custGeom>
                <a:avLst/>
                <a:gdLst>
                  <a:gd name="T0" fmla="*/ 3 w 3"/>
                  <a:gd name="T1" fmla="*/ 2 h 4"/>
                  <a:gd name="T2" fmla="*/ 3 w 3"/>
                  <a:gd name="T3" fmla="*/ 1 h 4"/>
                  <a:gd name="T4" fmla="*/ 2 w 3"/>
                  <a:gd name="T5" fmla="*/ 1 h 4"/>
                  <a:gd name="T6" fmla="*/ 1 w 3"/>
                  <a:gd name="T7" fmla="*/ 0 h 4"/>
                  <a:gd name="T8" fmla="*/ 0 w 3"/>
                  <a:gd name="T9" fmla="*/ 1 h 4"/>
                  <a:gd name="T10" fmla="*/ 0 w 3"/>
                  <a:gd name="T11" fmla="*/ 1 h 4"/>
                  <a:gd name="T12" fmla="*/ 1 w 3"/>
                  <a:gd name="T13" fmla="*/ 2 h 4"/>
                  <a:gd name="T14" fmla="*/ 1 w 3"/>
                  <a:gd name="T15" fmla="*/ 2 h 4"/>
                  <a:gd name="T16" fmla="*/ 2 w 3"/>
                  <a:gd name="T17" fmla="*/ 3 h 4"/>
                  <a:gd name="T18" fmla="*/ 1 w 3"/>
                  <a:gd name="T19" fmla="*/ 4 h 4"/>
                  <a:gd name="T20" fmla="*/ 2 w 3"/>
                  <a:gd name="T21" fmla="*/ 4 h 4"/>
                  <a:gd name="T22" fmla="*/ 3 w 3"/>
                  <a:gd name="T23" fmla="*/ 4 h 4"/>
                  <a:gd name="T24" fmla="*/ 3 w 3"/>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4">
                    <a:moveTo>
                      <a:pt x="3" y="2"/>
                    </a:moveTo>
                    <a:cubicBezTo>
                      <a:pt x="3" y="2"/>
                      <a:pt x="3" y="2"/>
                      <a:pt x="3" y="1"/>
                    </a:cubicBezTo>
                    <a:cubicBezTo>
                      <a:pt x="3" y="1"/>
                      <a:pt x="3" y="1"/>
                      <a:pt x="2" y="1"/>
                    </a:cubicBezTo>
                    <a:cubicBezTo>
                      <a:pt x="2" y="0"/>
                      <a:pt x="1" y="0"/>
                      <a:pt x="1" y="0"/>
                    </a:cubicBezTo>
                    <a:cubicBezTo>
                      <a:pt x="1" y="0"/>
                      <a:pt x="0" y="0"/>
                      <a:pt x="0" y="1"/>
                    </a:cubicBezTo>
                    <a:cubicBezTo>
                      <a:pt x="0" y="1"/>
                      <a:pt x="0" y="1"/>
                      <a:pt x="0" y="1"/>
                    </a:cubicBezTo>
                    <a:cubicBezTo>
                      <a:pt x="1" y="1"/>
                      <a:pt x="1" y="1"/>
                      <a:pt x="1" y="2"/>
                    </a:cubicBezTo>
                    <a:cubicBezTo>
                      <a:pt x="1" y="2"/>
                      <a:pt x="1" y="2"/>
                      <a:pt x="1" y="2"/>
                    </a:cubicBezTo>
                    <a:cubicBezTo>
                      <a:pt x="1" y="2"/>
                      <a:pt x="2" y="3"/>
                      <a:pt x="2" y="3"/>
                    </a:cubicBezTo>
                    <a:cubicBezTo>
                      <a:pt x="2" y="3"/>
                      <a:pt x="1" y="4"/>
                      <a:pt x="1" y="4"/>
                    </a:cubicBezTo>
                    <a:cubicBezTo>
                      <a:pt x="1" y="4"/>
                      <a:pt x="2" y="4"/>
                      <a:pt x="2" y="4"/>
                    </a:cubicBezTo>
                    <a:cubicBezTo>
                      <a:pt x="2" y="4"/>
                      <a:pt x="3" y="4"/>
                      <a:pt x="3" y="4"/>
                    </a:cubicBezTo>
                    <a:cubicBezTo>
                      <a:pt x="3" y="3"/>
                      <a:pt x="3" y="3"/>
                      <a:pt x="3"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 name="Freeform 423"/>
              <p:cNvSpPr>
                <a:spLocks/>
              </p:cNvSpPr>
              <p:nvPr/>
            </p:nvSpPr>
            <p:spPr bwMode="auto">
              <a:xfrm>
                <a:off x="7432676" y="2513014"/>
                <a:ext cx="150813" cy="206375"/>
              </a:xfrm>
              <a:custGeom>
                <a:avLst/>
                <a:gdLst>
                  <a:gd name="T0" fmla="*/ 2 w 14"/>
                  <a:gd name="T1" fmla="*/ 9 h 19"/>
                  <a:gd name="T2" fmla="*/ 2 w 14"/>
                  <a:gd name="T3" fmla="*/ 11 h 19"/>
                  <a:gd name="T4" fmla="*/ 4 w 14"/>
                  <a:gd name="T5" fmla="*/ 11 h 19"/>
                  <a:gd name="T6" fmla="*/ 5 w 14"/>
                  <a:gd name="T7" fmla="*/ 11 h 19"/>
                  <a:gd name="T8" fmla="*/ 5 w 14"/>
                  <a:gd name="T9" fmla="*/ 12 h 19"/>
                  <a:gd name="T10" fmla="*/ 5 w 14"/>
                  <a:gd name="T11" fmla="*/ 13 h 19"/>
                  <a:gd name="T12" fmla="*/ 5 w 14"/>
                  <a:gd name="T13" fmla="*/ 13 h 19"/>
                  <a:gd name="T14" fmla="*/ 6 w 14"/>
                  <a:gd name="T15" fmla="*/ 13 h 19"/>
                  <a:gd name="T16" fmla="*/ 7 w 14"/>
                  <a:gd name="T17" fmla="*/ 13 h 19"/>
                  <a:gd name="T18" fmla="*/ 8 w 14"/>
                  <a:gd name="T19" fmla="*/ 14 h 19"/>
                  <a:gd name="T20" fmla="*/ 9 w 14"/>
                  <a:gd name="T21" fmla="*/ 14 h 19"/>
                  <a:gd name="T22" fmla="*/ 9 w 14"/>
                  <a:gd name="T23" fmla="*/ 15 h 19"/>
                  <a:gd name="T24" fmla="*/ 10 w 14"/>
                  <a:gd name="T25" fmla="*/ 15 h 19"/>
                  <a:gd name="T26" fmla="*/ 10 w 14"/>
                  <a:gd name="T27" fmla="*/ 14 h 19"/>
                  <a:gd name="T28" fmla="*/ 11 w 14"/>
                  <a:gd name="T29" fmla="*/ 14 h 19"/>
                  <a:gd name="T30" fmla="*/ 11 w 14"/>
                  <a:gd name="T31" fmla="*/ 15 h 19"/>
                  <a:gd name="T32" fmla="*/ 11 w 14"/>
                  <a:gd name="T33" fmla="*/ 16 h 19"/>
                  <a:gd name="T34" fmla="*/ 11 w 14"/>
                  <a:gd name="T35" fmla="*/ 16 h 19"/>
                  <a:gd name="T36" fmla="*/ 12 w 14"/>
                  <a:gd name="T37" fmla="*/ 17 h 19"/>
                  <a:gd name="T38" fmla="*/ 11 w 14"/>
                  <a:gd name="T39" fmla="*/ 18 h 19"/>
                  <a:gd name="T40" fmla="*/ 11 w 14"/>
                  <a:gd name="T41" fmla="*/ 19 h 19"/>
                  <a:gd name="T42" fmla="*/ 11 w 14"/>
                  <a:gd name="T43" fmla="*/ 19 h 19"/>
                  <a:gd name="T44" fmla="*/ 12 w 14"/>
                  <a:gd name="T45" fmla="*/ 19 h 19"/>
                  <a:gd name="T46" fmla="*/ 13 w 14"/>
                  <a:gd name="T47" fmla="*/ 19 h 19"/>
                  <a:gd name="T48" fmla="*/ 13 w 14"/>
                  <a:gd name="T49" fmla="*/ 18 h 19"/>
                  <a:gd name="T50" fmla="*/ 13 w 14"/>
                  <a:gd name="T51" fmla="*/ 17 h 19"/>
                  <a:gd name="T52" fmla="*/ 14 w 14"/>
                  <a:gd name="T53" fmla="*/ 16 h 19"/>
                  <a:gd name="T54" fmla="*/ 13 w 14"/>
                  <a:gd name="T55" fmla="*/ 16 h 19"/>
                  <a:gd name="T56" fmla="*/ 13 w 14"/>
                  <a:gd name="T57" fmla="*/ 15 h 19"/>
                  <a:gd name="T58" fmla="*/ 13 w 14"/>
                  <a:gd name="T59" fmla="*/ 14 h 19"/>
                  <a:gd name="T60" fmla="*/ 12 w 14"/>
                  <a:gd name="T61" fmla="*/ 13 h 19"/>
                  <a:gd name="T62" fmla="*/ 11 w 14"/>
                  <a:gd name="T63" fmla="*/ 13 h 19"/>
                  <a:gd name="T64" fmla="*/ 11 w 14"/>
                  <a:gd name="T65" fmla="*/ 13 h 19"/>
                  <a:gd name="T66" fmla="*/ 10 w 14"/>
                  <a:gd name="T67" fmla="*/ 12 h 19"/>
                  <a:gd name="T68" fmla="*/ 9 w 14"/>
                  <a:gd name="T69" fmla="*/ 12 h 19"/>
                  <a:gd name="T70" fmla="*/ 7 w 14"/>
                  <a:gd name="T71" fmla="*/ 12 h 19"/>
                  <a:gd name="T72" fmla="*/ 7 w 14"/>
                  <a:gd name="T73" fmla="*/ 11 h 19"/>
                  <a:gd name="T74" fmla="*/ 6 w 14"/>
                  <a:gd name="T75" fmla="*/ 11 h 19"/>
                  <a:gd name="T76" fmla="*/ 6 w 14"/>
                  <a:gd name="T77" fmla="*/ 9 h 19"/>
                  <a:gd name="T78" fmla="*/ 6 w 14"/>
                  <a:gd name="T79" fmla="*/ 8 h 19"/>
                  <a:gd name="T80" fmla="*/ 6 w 14"/>
                  <a:gd name="T81" fmla="*/ 8 h 19"/>
                  <a:gd name="T82" fmla="*/ 7 w 14"/>
                  <a:gd name="T83" fmla="*/ 7 h 19"/>
                  <a:gd name="T84" fmla="*/ 8 w 14"/>
                  <a:gd name="T85" fmla="*/ 6 h 19"/>
                  <a:gd name="T86" fmla="*/ 8 w 14"/>
                  <a:gd name="T87" fmla="*/ 4 h 19"/>
                  <a:gd name="T88" fmla="*/ 8 w 14"/>
                  <a:gd name="T89" fmla="*/ 3 h 19"/>
                  <a:gd name="T90" fmla="*/ 7 w 14"/>
                  <a:gd name="T91" fmla="*/ 3 h 19"/>
                  <a:gd name="T92" fmla="*/ 7 w 14"/>
                  <a:gd name="T93" fmla="*/ 2 h 19"/>
                  <a:gd name="T94" fmla="*/ 6 w 14"/>
                  <a:gd name="T95" fmla="*/ 0 h 19"/>
                  <a:gd name="T96" fmla="*/ 5 w 14"/>
                  <a:gd name="T97" fmla="*/ 0 h 19"/>
                  <a:gd name="T98" fmla="*/ 4 w 14"/>
                  <a:gd name="T99" fmla="*/ 0 h 19"/>
                  <a:gd name="T100" fmla="*/ 2 w 14"/>
                  <a:gd name="T101" fmla="*/ 0 h 19"/>
                  <a:gd name="T102" fmla="*/ 2 w 14"/>
                  <a:gd name="T103" fmla="*/ 2 h 19"/>
                  <a:gd name="T104" fmla="*/ 2 w 14"/>
                  <a:gd name="T105" fmla="*/ 3 h 19"/>
                  <a:gd name="T106" fmla="*/ 2 w 14"/>
                  <a:gd name="T107" fmla="*/ 5 h 19"/>
                  <a:gd name="T108" fmla="*/ 2 w 14"/>
                  <a:gd name="T109" fmla="*/ 6 h 19"/>
                  <a:gd name="T110" fmla="*/ 2 w 14"/>
                  <a:gd name="T111" fmla="*/ 7 h 19"/>
                  <a:gd name="T112" fmla="*/ 2 w 14"/>
                  <a:gd name="T113" fmla="*/ 6 h 19"/>
                  <a:gd name="T114" fmla="*/ 1 w 14"/>
                  <a:gd name="T115" fmla="*/ 7 h 19"/>
                  <a:gd name="T116" fmla="*/ 1 w 14"/>
                  <a:gd name="T117" fmla="*/ 8 h 19"/>
                  <a:gd name="T118" fmla="*/ 2 w 14"/>
                  <a:gd name="T1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 h="19">
                    <a:moveTo>
                      <a:pt x="2" y="9"/>
                    </a:moveTo>
                    <a:cubicBezTo>
                      <a:pt x="2" y="10"/>
                      <a:pt x="2" y="10"/>
                      <a:pt x="2" y="11"/>
                    </a:cubicBezTo>
                    <a:cubicBezTo>
                      <a:pt x="3" y="11"/>
                      <a:pt x="3" y="11"/>
                      <a:pt x="4" y="11"/>
                    </a:cubicBezTo>
                    <a:cubicBezTo>
                      <a:pt x="4" y="11"/>
                      <a:pt x="5" y="11"/>
                      <a:pt x="5" y="11"/>
                    </a:cubicBezTo>
                    <a:cubicBezTo>
                      <a:pt x="5" y="12"/>
                      <a:pt x="5" y="12"/>
                      <a:pt x="5" y="12"/>
                    </a:cubicBezTo>
                    <a:cubicBezTo>
                      <a:pt x="5" y="12"/>
                      <a:pt x="5" y="13"/>
                      <a:pt x="5" y="13"/>
                    </a:cubicBezTo>
                    <a:cubicBezTo>
                      <a:pt x="5" y="13"/>
                      <a:pt x="5" y="13"/>
                      <a:pt x="5" y="13"/>
                    </a:cubicBezTo>
                    <a:cubicBezTo>
                      <a:pt x="5" y="14"/>
                      <a:pt x="6" y="13"/>
                      <a:pt x="6" y="13"/>
                    </a:cubicBezTo>
                    <a:cubicBezTo>
                      <a:pt x="7" y="13"/>
                      <a:pt x="7" y="13"/>
                      <a:pt x="7" y="13"/>
                    </a:cubicBezTo>
                    <a:cubicBezTo>
                      <a:pt x="7" y="13"/>
                      <a:pt x="8" y="13"/>
                      <a:pt x="8" y="14"/>
                    </a:cubicBezTo>
                    <a:cubicBezTo>
                      <a:pt x="8" y="14"/>
                      <a:pt x="8" y="14"/>
                      <a:pt x="9" y="14"/>
                    </a:cubicBezTo>
                    <a:cubicBezTo>
                      <a:pt x="9" y="14"/>
                      <a:pt x="9" y="15"/>
                      <a:pt x="9" y="15"/>
                    </a:cubicBezTo>
                    <a:cubicBezTo>
                      <a:pt x="9" y="15"/>
                      <a:pt x="10" y="15"/>
                      <a:pt x="10" y="15"/>
                    </a:cubicBezTo>
                    <a:cubicBezTo>
                      <a:pt x="10" y="15"/>
                      <a:pt x="10" y="14"/>
                      <a:pt x="10" y="14"/>
                    </a:cubicBezTo>
                    <a:cubicBezTo>
                      <a:pt x="10" y="14"/>
                      <a:pt x="11" y="14"/>
                      <a:pt x="11" y="14"/>
                    </a:cubicBezTo>
                    <a:cubicBezTo>
                      <a:pt x="11" y="15"/>
                      <a:pt x="11" y="15"/>
                      <a:pt x="11" y="15"/>
                    </a:cubicBezTo>
                    <a:cubicBezTo>
                      <a:pt x="11" y="16"/>
                      <a:pt x="11" y="15"/>
                      <a:pt x="11" y="16"/>
                    </a:cubicBezTo>
                    <a:cubicBezTo>
                      <a:pt x="11" y="16"/>
                      <a:pt x="11" y="16"/>
                      <a:pt x="11" y="16"/>
                    </a:cubicBezTo>
                    <a:cubicBezTo>
                      <a:pt x="11" y="17"/>
                      <a:pt x="12" y="16"/>
                      <a:pt x="12" y="17"/>
                    </a:cubicBezTo>
                    <a:cubicBezTo>
                      <a:pt x="12" y="17"/>
                      <a:pt x="11" y="17"/>
                      <a:pt x="11" y="18"/>
                    </a:cubicBezTo>
                    <a:cubicBezTo>
                      <a:pt x="11" y="18"/>
                      <a:pt x="10" y="18"/>
                      <a:pt x="11" y="19"/>
                    </a:cubicBezTo>
                    <a:cubicBezTo>
                      <a:pt x="11" y="19"/>
                      <a:pt x="11" y="19"/>
                      <a:pt x="11" y="19"/>
                    </a:cubicBezTo>
                    <a:cubicBezTo>
                      <a:pt x="12" y="19"/>
                      <a:pt x="12" y="19"/>
                      <a:pt x="12" y="19"/>
                    </a:cubicBezTo>
                    <a:cubicBezTo>
                      <a:pt x="13" y="19"/>
                      <a:pt x="13" y="19"/>
                      <a:pt x="13" y="19"/>
                    </a:cubicBezTo>
                    <a:cubicBezTo>
                      <a:pt x="13" y="19"/>
                      <a:pt x="13" y="19"/>
                      <a:pt x="13" y="18"/>
                    </a:cubicBezTo>
                    <a:cubicBezTo>
                      <a:pt x="13" y="18"/>
                      <a:pt x="13" y="18"/>
                      <a:pt x="13" y="17"/>
                    </a:cubicBezTo>
                    <a:cubicBezTo>
                      <a:pt x="13" y="17"/>
                      <a:pt x="14" y="17"/>
                      <a:pt x="14" y="16"/>
                    </a:cubicBezTo>
                    <a:cubicBezTo>
                      <a:pt x="14" y="16"/>
                      <a:pt x="13" y="16"/>
                      <a:pt x="13" y="16"/>
                    </a:cubicBezTo>
                    <a:cubicBezTo>
                      <a:pt x="13" y="15"/>
                      <a:pt x="13" y="15"/>
                      <a:pt x="13" y="15"/>
                    </a:cubicBezTo>
                    <a:cubicBezTo>
                      <a:pt x="13" y="14"/>
                      <a:pt x="13" y="14"/>
                      <a:pt x="13" y="14"/>
                    </a:cubicBezTo>
                    <a:cubicBezTo>
                      <a:pt x="12" y="13"/>
                      <a:pt x="12" y="13"/>
                      <a:pt x="12" y="13"/>
                    </a:cubicBezTo>
                    <a:cubicBezTo>
                      <a:pt x="12" y="13"/>
                      <a:pt x="12" y="13"/>
                      <a:pt x="11" y="13"/>
                    </a:cubicBezTo>
                    <a:cubicBezTo>
                      <a:pt x="11" y="13"/>
                      <a:pt x="11" y="13"/>
                      <a:pt x="11" y="13"/>
                    </a:cubicBezTo>
                    <a:cubicBezTo>
                      <a:pt x="10" y="13"/>
                      <a:pt x="10" y="12"/>
                      <a:pt x="10" y="12"/>
                    </a:cubicBezTo>
                    <a:cubicBezTo>
                      <a:pt x="10" y="12"/>
                      <a:pt x="9" y="12"/>
                      <a:pt x="9" y="12"/>
                    </a:cubicBezTo>
                    <a:cubicBezTo>
                      <a:pt x="8" y="12"/>
                      <a:pt x="8" y="12"/>
                      <a:pt x="7" y="12"/>
                    </a:cubicBezTo>
                    <a:cubicBezTo>
                      <a:pt x="7" y="12"/>
                      <a:pt x="7" y="11"/>
                      <a:pt x="7" y="11"/>
                    </a:cubicBezTo>
                    <a:cubicBezTo>
                      <a:pt x="7" y="11"/>
                      <a:pt x="7" y="11"/>
                      <a:pt x="6" y="11"/>
                    </a:cubicBezTo>
                    <a:cubicBezTo>
                      <a:pt x="6" y="10"/>
                      <a:pt x="6" y="10"/>
                      <a:pt x="6" y="9"/>
                    </a:cubicBezTo>
                    <a:cubicBezTo>
                      <a:pt x="6" y="9"/>
                      <a:pt x="6" y="9"/>
                      <a:pt x="6" y="8"/>
                    </a:cubicBezTo>
                    <a:cubicBezTo>
                      <a:pt x="6" y="8"/>
                      <a:pt x="6" y="8"/>
                      <a:pt x="6" y="8"/>
                    </a:cubicBezTo>
                    <a:cubicBezTo>
                      <a:pt x="7" y="8"/>
                      <a:pt x="7" y="7"/>
                      <a:pt x="7" y="7"/>
                    </a:cubicBezTo>
                    <a:cubicBezTo>
                      <a:pt x="7" y="6"/>
                      <a:pt x="7" y="6"/>
                      <a:pt x="8" y="6"/>
                    </a:cubicBezTo>
                    <a:cubicBezTo>
                      <a:pt x="8" y="5"/>
                      <a:pt x="8" y="5"/>
                      <a:pt x="8" y="4"/>
                    </a:cubicBezTo>
                    <a:cubicBezTo>
                      <a:pt x="8" y="4"/>
                      <a:pt x="8" y="4"/>
                      <a:pt x="8" y="3"/>
                    </a:cubicBezTo>
                    <a:cubicBezTo>
                      <a:pt x="7" y="3"/>
                      <a:pt x="7" y="3"/>
                      <a:pt x="7" y="3"/>
                    </a:cubicBezTo>
                    <a:cubicBezTo>
                      <a:pt x="7" y="2"/>
                      <a:pt x="7" y="2"/>
                      <a:pt x="7" y="2"/>
                    </a:cubicBezTo>
                    <a:cubicBezTo>
                      <a:pt x="6" y="1"/>
                      <a:pt x="7" y="0"/>
                      <a:pt x="6" y="0"/>
                    </a:cubicBezTo>
                    <a:cubicBezTo>
                      <a:pt x="6" y="0"/>
                      <a:pt x="5" y="0"/>
                      <a:pt x="5" y="0"/>
                    </a:cubicBezTo>
                    <a:cubicBezTo>
                      <a:pt x="4" y="0"/>
                      <a:pt x="4" y="0"/>
                      <a:pt x="4" y="0"/>
                    </a:cubicBezTo>
                    <a:cubicBezTo>
                      <a:pt x="3" y="0"/>
                      <a:pt x="3" y="0"/>
                      <a:pt x="2" y="0"/>
                    </a:cubicBezTo>
                    <a:cubicBezTo>
                      <a:pt x="2" y="0"/>
                      <a:pt x="2" y="1"/>
                      <a:pt x="2" y="2"/>
                    </a:cubicBezTo>
                    <a:cubicBezTo>
                      <a:pt x="2" y="2"/>
                      <a:pt x="2" y="3"/>
                      <a:pt x="2" y="3"/>
                    </a:cubicBezTo>
                    <a:cubicBezTo>
                      <a:pt x="2" y="4"/>
                      <a:pt x="2" y="4"/>
                      <a:pt x="2" y="5"/>
                    </a:cubicBezTo>
                    <a:cubicBezTo>
                      <a:pt x="2" y="5"/>
                      <a:pt x="2" y="5"/>
                      <a:pt x="2" y="6"/>
                    </a:cubicBezTo>
                    <a:cubicBezTo>
                      <a:pt x="2" y="6"/>
                      <a:pt x="3" y="7"/>
                      <a:pt x="2" y="7"/>
                    </a:cubicBezTo>
                    <a:cubicBezTo>
                      <a:pt x="2" y="7"/>
                      <a:pt x="2" y="6"/>
                      <a:pt x="2" y="6"/>
                    </a:cubicBezTo>
                    <a:cubicBezTo>
                      <a:pt x="1" y="6"/>
                      <a:pt x="1" y="6"/>
                      <a:pt x="1" y="7"/>
                    </a:cubicBezTo>
                    <a:cubicBezTo>
                      <a:pt x="0" y="7"/>
                      <a:pt x="1" y="8"/>
                      <a:pt x="1" y="8"/>
                    </a:cubicBezTo>
                    <a:cubicBezTo>
                      <a:pt x="1" y="9"/>
                      <a:pt x="1" y="9"/>
                      <a:pt x="2" y="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2" name="Freeform 424"/>
              <p:cNvSpPr>
                <a:spLocks/>
              </p:cNvSpPr>
              <p:nvPr/>
            </p:nvSpPr>
            <p:spPr bwMode="auto">
              <a:xfrm>
                <a:off x="7518401" y="2697164"/>
                <a:ext cx="33338" cy="65088"/>
              </a:xfrm>
              <a:custGeom>
                <a:avLst/>
                <a:gdLst>
                  <a:gd name="T0" fmla="*/ 3 w 3"/>
                  <a:gd name="T1" fmla="*/ 4 h 6"/>
                  <a:gd name="T2" fmla="*/ 3 w 3"/>
                  <a:gd name="T3" fmla="*/ 3 h 6"/>
                  <a:gd name="T4" fmla="*/ 3 w 3"/>
                  <a:gd name="T5" fmla="*/ 3 h 6"/>
                  <a:gd name="T6" fmla="*/ 1 w 3"/>
                  <a:gd name="T7" fmla="*/ 3 h 6"/>
                  <a:gd name="T8" fmla="*/ 1 w 3"/>
                  <a:gd name="T9" fmla="*/ 2 h 6"/>
                  <a:gd name="T10" fmla="*/ 0 w 3"/>
                  <a:gd name="T11" fmla="*/ 0 h 6"/>
                  <a:gd name="T12" fmla="*/ 0 w 3"/>
                  <a:gd name="T13" fmla="*/ 1 h 6"/>
                  <a:gd name="T14" fmla="*/ 1 w 3"/>
                  <a:gd name="T15" fmla="*/ 3 h 6"/>
                  <a:gd name="T16" fmla="*/ 0 w 3"/>
                  <a:gd name="T17" fmla="*/ 4 h 6"/>
                  <a:gd name="T18" fmla="*/ 0 w 3"/>
                  <a:gd name="T19" fmla="*/ 6 h 6"/>
                  <a:gd name="T20" fmla="*/ 1 w 3"/>
                  <a:gd name="T21" fmla="*/ 6 h 6"/>
                  <a:gd name="T22" fmla="*/ 2 w 3"/>
                  <a:gd name="T23" fmla="*/ 5 h 6"/>
                  <a:gd name="T24" fmla="*/ 3 w 3"/>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6">
                    <a:moveTo>
                      <a:pt x="3" y="4"/>
                    </a:moveTo>
                    <a:cubicBezTo>
                      <a:pt x="3" y="4"/>
                      <a:pt x="3" y="4"/>
                      <a:pt x="3" y="3"/>
                    </a:cubicBezTo>
                    <a:cubicBezTo>
                      <a:pt x="3" y="3"/>
                      <a:pt x="3" y="3"/>
                      <a:pt x="3" y="3"/>
                    </a:cubicBezTo>
                    <a:cubicBezTo>
                      <a:pt x="2" y="2"/>
                      <a:pt x="2" y="3"/>
                      <a:pt x="1" y="3"/>
                    </a:cubicBezTo>
                    <a:cubicBezTo>
                      <a:pt x="1" y="2"/>
                      <a:pt x="1" y="2"/>
                      <a:pt x="1" y="2"/>
                    </a:cubicBezTo>
                    <a:cubicBezTo>
                      <a:pt x="1" y="1"/>
                      <a:pt x="1" y="0"/>
                      <a:pt x="0" y="0"/>
                    </a:cubicBezTo>
                    <a:cubicBezTo>
                      <a:pt x="0" y="1"/>
                      <a:pt x="0" y="1"/>
                      <a:pt x="0" y="1"/>
                    </a:cubicBezTo>
                    <a:cubicBezTo>
                      <a:pt x="0" y="2"/>
                      <a:pt x="0" y="2"/>
                      <a:pt x="1" y="3"/>
                    </a:cubicBezTo>
                    <a:cubicBezTo>
                      <a:pt x="1" y="3"/>
                      <a:pt x="0" y="4"/>
                      <a:pt x="0" y="4"/>
                    </a:cubicBezTo>
                    <a:cubicBezTo>
                      <a:pt x="0" y="5"/>
                      <a:pt x="0" y="5"/>
                      <a:pt x="0" y="6"/>
                    </a:cubicBezTo>
                    <a:cubicBezTo>
                      <a:pt x="0" y="6"/>
                      <a:pt x="1" y="6"/>
                      <a:pt x="1" y="6"/>
                    </a:cubicBezTo>
                    <a:cubicBezTo>
                      <a:pt x="2" y="6"/>
                      <a:pt x="2" y="5"/>
                      <a:pt x="2" y="5"/>
                    </a:cubicBezTo>
                    <a:cubicBezTo>
                      <a:pt x="3" y="5"/>
                      <a:pt x="3" y="5"/>
                      <a:pt x="3"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Freeform 425"/>
              <p:cNvSpPr>
                <a:spLocks/>
              </p:cNvSpPr>
              <p:nvPr/>
            </p:nvSpPr>
            <p:spPr bwMode="auto">
              <a:xfrm>
                <a:off x="7540626" y="2697164"/>
                <a:ext cx="76200" cy="119063"/>
              </a:xfrm>
              <a:custGeom>
                <a:avLst/>
                <a:gdLst>
                  <a:gd name="T0" fmla="*/ 7 w 7"/>
                  <a:gd name="T1" fmla="*/ 4 h 11"/>
                  <a:gd name="T2" fmla="*/ 7 w 7"/>
                  <a:gd name="T3" fmla="*/ 2 h 11"/>
                  <a:gd name="T4" fmla="*/ 7 w 7"/>
                  <a:gd name="T5" fmla="*/ 1 h 11"/>
                  <a:gd name="T6" fmla="*/ 6 w 7"/>
                  <a:gd name="T7" fmla="*/ 0 h 11"/>
                  <a:gd name="T8" fmla="*/ 5 w 7"/>
                  <a:gd name="T9" fmla="*/ 0 h 11"/>
                  <a:gd name="T10" fmla="*/ 5 w 7"/>
                  <a:gd name="T11" fmla="*/ 0 h 11"/>
                  <a:gd name="T12" fmla="*/ 4 w 7"/>
                  <a:gd name="T13" fmla="*/ 2 h 11"/>
                  <a:gd name="T14" fmla="*/ 4 w 7"/>
                  <a:gd name="T15" fmla="*/ 4 h 11"/>
                  <a:gd name="T16" fmla="*/ 4 w 7"/>
                  <a:gd name="T17" fmla="*/ 5 h 11"/>
                  <a:gd name="T18" fmla="*/ 3 w 7"/>
                  <a:gd name="T19" fmla="*/ 5 h 11"/>
                  <a:gd name="T20" fmla="*/ 2 w 7"/>
                  <a:gd name="T21" fmla="*/ 5 h 11"/>
                  <a:gd name="T22" fmla="*/ 1 w 7"/>
                  <a:gd name="T23" fmla="*/ 5 h 11"/>
                  <a:gd name="T24" fmla="*/ 1 w 7"/>
                  <a:gd name="T25" fmla="*/ 6 h 11"/>
                  <a:gd name="T26" fmla="*/ 0 w 7"/>
                  <a:gd name="T27" fmla="*/ 8 h 11"/>
                  <a:gd name="T28" fmla="*/ 0 w 7"/>
                  <a:gd name="T29" fmla="*/ 8 h 11"/>
                  <a:gd name="T30" fmla="*/ 0 w 7"/>
                  <a:gd name="T31" fmla="*/ 9 h 11"/>
                  <a:gd name="T32" fmla="*/ 1 w 7"/>
                  <a:gd name="T33" fmla="*/ 10 h 11"/>
                  <a:gd name="T34" fmla="*/ 1 w 7"/>
                  <a:gd name="T35" fmla="*/ 11 h 11"/>
                  <a:gd name="T36" fmla="*/ 2 w 7"/>
                  <a:gd name="T37" fmla="*/ 10 h 11"/>
                  <a:gd name="T38" fmla="*/ 3 w 7"/>
                  <a:gd name="T39" fmla="*/ 9 h 11"/>
                  <a:gd name="T40" fmla="*/ 3 w 7"/>
                  <a:gd name="T41" fmla="*/ 9 h 11"/>
                  <a:gd name="T42" fmla="*/ 4 w 7"/>
                  <a:gd name="T43" fmla="*/ 7 h 11"/>
                  <a:gd name="T44" fmla="*/ 4 w 7"/>
                  <a:gd name="T45" fmla="*/ 6 h 11"/>
                  <a:gd name="T46" fmla="*/ 5 w 7"/>
                  <a:gd name="T47" fmla="*/ 5 h 11"/>
                  <a:gd name="T48" fmla="*/ 5 w 7"/>
                  <a:gd name="T49" fmla="*/ 6 h 11"/>
                  <a:gd name="T50" fmla="*/ 6 w 7"/>
                  <a:gd name="T51" fmla="*/ 7 h 11"/>
                  <a:gd name="T52" fmla="*/ 7 w 7"/>
                  <a:gd name="T53" fmla="*/ 7 h 11"/>
                  <a:gd name="T54" fmla="*/ 7 w 7"/>
                  <a:gd name="T55" fmla="*/ 6 h 11"/>
                  <a:gd name="T56" fmla="*/ 7 w 7"/>
                  <a:gd name="T57" fmla="*/ 5 h 11"/>
                  <a:gd name="T58" fmla="*/ 7 w 7"/>
                  <a:gd name="T5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 h="11">
                    <a:moveTo>
                      <a:pt x="7" y="4"/>
                    </a:moveTo>
                    <a:cubicBezTo>
                      <a:pt x="7" y="4"/>
                      <a:pt x="7" y="3"/>
                      <a:pt x="7" y="2"/>
                    </a:cubicBezTo>
                    <a:cubicBezTo>
                      <a:pt x="7" y="2"/>
                      <a:pt x="7" y="1"/>
                      <a:pt x="7" y="1"/>
                    </a:cubicBezTo>
                    <a:cubicBezTo>
                      <a:pt x="7" y="1"/>
                      <a:pt x="7" y="0"/>
                      <a:pt x="6" y="0"/>
                    </a:cubicBezTo>
                    <a:cubicBezTo>
                      <a:pt x="6" y="0"/>
                      <a:pt x="6" y="0"/>
                      <a:pt x="5" y="0"/>
                    </a:cubicBezTo>
                    <a:cubicBezTo>
                      <a:pt x="5" y="0"/>
                      <a:pt x="5" y="0"/>
                      <a:pt x="5" y="0"/>
                    </a:cubicBezTo>
                    <a:cubicBezTo>
                      <a:pt x="4" y="1"/>
                      <a:pt x="4" y="2"/>
                      <a:pt x="4" y="2"/>
                    </a:cubicBezTo>
                    <a:cubicBezTo>
                      <a:pt x="4" y="3"/>
                      <a:pt x="4" y="3"/>
                      <a:pt x="4" y="4"/>
                    </a:cubicBezTo>
                    <a:cubicBezTo>
                      <a:pt x="4" y="4"/>
                      <a:pt x="4" y="4"/>
                      <a:pt x="4" y="5"/>
                    </a:cubicBezTo>
                    <a:cubicBezTo>
                      <a:pt x="3" y="5"/>
                      <a:pt x="3" y="5"/>
                      <a:pt x="3" y="5"/>
                    </a:cubicBezTo>
                    <a:cubicBezTo>
                      <a:pt x="2" y="5"/>
                      <a:pt x="2" y="5"/>
                      <a:pt x="2" y="5"/>
                    </a:cubicBezTo>
                    <a:cubicBezTo>
                      <a:pt x="1" y="5"/>
                      <a:pt x="1" y="5"/>
                      <a:pt x="1" y="5"/>
                    </a:cubicBezTo>
                    <a:cubicBezTo>
                      <a:pt x="0" y="6"/>
                      <a:pt x="1" y="6"/>
                      <a:pt x="1" y="6"/>
                    </a:cubicBezTo>
                    <a:cubicBezTo>
                      <a:pt x="1" y="7"/>
                      <a:pt x="0" y="7"/>
                      <a:pt x="0" y="8"/>
                    </a:cubicBezTo>
                    <a:cubicBezTo>
                      <a:pt x="0" y="8"/>
                      <a:pt x="0" y="8"/>
                      <a:pt x="0" y="8"/>
                    </a:cubicBezTo>
                    <a:cubicBezTo>
                      <a:pt x="0" y="9"/>
                      <a:pt x="0" y="9"/>
                      <a:pt x="0" y="9"/>
                    </a:cubicBezTo>
                    <a:cubicBezTo>
                      <a:pt x="0" y="9"/>
                      <a:pt x="0" y="10"/>
                      <a:pt x="1" y="10"/>
                    </a:cubicBezTo>
                    <a:cubicBezTo>
                      <a:pt x="1" y="10"/>
                      <a:pt x="1" y="10"/>
                      <a:pt x="1" y="11"/>
                    </a:cubicBezTo>
                    <a:cubicBezTo>
                      <a:pt x="2" y="11"/>
                      <a:pt x="2" y="11"/>
                      <a:pt x="2" y="10"/>
                    </a:cubicBezTo>
                    <a:cubicBezTo>
                      <a:pt x="3" y="10"/>
                      <a:pt x="2" y="10"/>
                      <a:pt x="3" y="9"/>
                    </a:cubicBezTo>
                    <a:cubicBezTo>
                      <a:pt x="3" y="9"/>
                      <a:pt x="3" y="9"/>
                      <a:pt x="3" y="9"/>
                    </a:cubicBezTo>
                    <a:cubicBezTo>
                      <a:pt x="3" y="8"/>
                      <a:pt x="3" y="8"/>
                      <a:pt x="4" y="7"/>
                    </a:cubicBezTo>
                    <a:cubicBezTo>
                      <a:pt x="4" y="7"/>
                      <a:pt x="4" y="6"/>
                      <a:pt x="4" y="6"/>
                    </a:cubicBezTo>
                    <a:cubicBezTo>
                      <a:pt x="4" y="5"/>
                      <a:pt x="4" y="5"/>
                      <a:pt x="5" y="5"/>
                    </a:cubicBezTo>
                    <a:cubicBezTo>
                      <a:pt x="5" y="5"/>
                      <a:pt x="5" y="5"/>
                      <a:pt x="5" y="6"/>
                    </a:cubicBezTo>
                    <a:cubicBezTo>
                      <a:pt x="6" y="6"/>
                      <a:pt x="5" y="7"/>
                      <a:pt x="6" y="7"/>
                    </a:cubicBezTo>
                    <a:cubicBezTo>
                      <a:pt x="6" y="7"/>
                      <a:pt x="7" y="7"/>
                      <a:pt x="7" y="7"/>
                    </a:cubicBezTo>
                    <a:cubicBezTo>
                      <a:pt x="7" y="6"/>
                      <a:pt x="7" y="6"/>
                      <a:pt x="7" y="6"/>
                    </a:cubicBezTo>
                    <a:cubicBezTo>
                      <a:pt x="7" y="5"/>
                      <a:pt x="7" y="5"/>
                      <a:pt x="7" y="5"/>
                    </a:cubicBezTo>
                    <a:cubicBezTo>
                      <a:pt x="7" y="5"/>
                      <a:pt x="7" y="5"/>
                      <a:pt x="7"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Freeform 426"/>
              <p:cNvSpPr>
                <a:spLocks/>
              </p:cNvSpPr>
              <p:nvPr/>
            </p:nvSpPr>
            <p:spPr bwMode="auto">
              <a:xfrm>
                <a:off x="7583489" y="2773364"/>
                <a:ext cx="22225" cy="22225"/>
              </a:xfrm>
              <a:custGeom>
                <a:avLst/>
                <a:gdLst>
                  <a:gd name="T0" fmla="*/ 0 w 2"/>
                  <a:gd name="T1" fmla="*/ 0 h 2"/>
                  <a:gd name="T2" fmla="*/ 0 w 2"/>
                  <a:gd name="T3" fmla="*/ 1 h 2"/>
                  <a:gd name="T4" fmla="*/ 0 w 2"/>
                  <a:gd name="T5" fmla="*/ 2 h 2"/>
                  <a:gd name="T6" fmla="*/ 0 w 2"/>
                  <a:gd name="T7" fmla="*/ 2 h 2"/>
                  <a:gd name="T8" fmla="*/ 1 w 2"/>
                  <a:gd name="T9" fmla="*/ 2 h 2"/>
                  <a:gd name="T10" fmla="*/ 2 w 2"/>
                  <a:gd name="T11" fmla="*/ 1 h 2"/>
                  <a:gd name="T12" fmla="*/ 2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cubicBezTo>
                      <a:pt x="0" y="1"/>
                      <a:pt x="0" y="1"/>
                      <a:pt x="0" y="1"/>
                    </a:cubicBezTo>
                    <a:cubicBezTo>
                      <a:pt x="0" y="1"/>
                      <a:pt x="0" y="2"/>
                      <a:pt x="0" y="2"/>
                    </a:cubicBezTo>
                    <a:cubicBezTo>
                      <a:pt x="0" y="2"/>
                      <a:pt x="0" y="2"/>
                      <a:pt x="0" y="2"/>
                    </a:cubicBezTo>
                    <a:cubicBezTo>
                      <a:pt x="1" y="2"/>
                      <a:pt x="1" y="2"/>
                      <a:pt x="1" y="2"/>
                    </a:cubicBezTo>
                    <a:cubicBezTo>
                      <a:pt x="1" y="2"/>
                      <a:pt x="2" y="2"/>
                      <a:pt x="2" y="1"/>
                    </a:cubicBezTo>
                    <a:cubicBezTo>
                      <a:pt x="2" y="1"/>
                      <a:pt x="2" y="1"/>
                      <a:pt x="2" y="0"/>
                    </a:cubicBezTo>
                    <a:cubicBezTo>
                      <a:pt x="1" y="0"/>
                      <a:pt x="1"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Freeform 427"/>
              <p:cNvSpPr>
                <a:spLocks/>
              </p:cNvSpPr>
              <p:nvPr/>
            </p:nvSpPr>
            <p:spPr bwMode="auto">
              <a:xfrm>
                <a:off x="7529514" y="2881314"/>
                <a:ext cx="22225" cy="11113"/>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0"/>
                      <a:pt x="0" y="1"/>
                    </a:cubicBezTo>
                    <a:cubicBezTo>
                      <a:pt x="0" y="1"/>
                      <a:pt x="1" y="1"/>
                      <a:pt x="1" y="1"/>
                    </a:cubicBezTo>
                    <a:cubicBezTo>
                      <a:pt x="1" y="1"/>
                      <a:pt x="2" y="1"/>
                      <a:pt x="2"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Freeform 428"/>
              <p:cNvSpPr>
                <a:spLocks/>
              </p:cNvSpPr>
              <p:nvPr/>
            </p:nvSpPr>
            <p:spPr bwMode="auto">
              <a:xfrm>
                <a:off x="7508876" y="2892426"/>
                <a:ext cx="9525" cy="20638"/>
              </a:xfrm>
              <a:custGeom>
                <a:avLst/>
                <a:gdLst>
                  <a:gd name="T0" fmla="*/ 0 w 1"/>
                  <a:gd name="T1" fmla="*/ 1 h 2"/>
                  <a:gd name="T2" fmla="*/ 0 w 1"/>
                  <a:gd name="T3" fmla="*/ 1 h 2"/>
                  <a:gd name="T4" fmla="*/ 0 w 1"/>
                  <a:gd name="T5" fmla="*/ 1 h 2"/>
                  <a:gd name="T6" fmla="*/ 1 w 1"/>
                  <a:gd name="T7" fmla="*/ 1 h 2"/>
                  <a:gd name="T8" fmla="*/ 1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1"/>
                      <a:pt x="0" y="1"/>
                      <a:pt x="0" y="1"/>
                    </a:cubicBezTo>
                    <a:cubicBezTo>
                      <a:pt x="0" y="1"/>
                      <a:pt x="0" y="1"/>
                      <a:pt x="0" y="1"/>
                    </a:cubicBezTo>
                    <a:cubicBezTo>
                      <a:pt x="1" y="2"/>
                      <a:pt x="1" y="2"/>
                      <a:pt x="1" y="1"/>
                    </a:cubicBezTo>
                    <a:cubicBezTo>
                      <a:pt x="1" y="1"/>
                      <a:pt x="1" y="1"/>
                      <a:pt x="1" y="1"/>
                    </a:cubicBezTo>
                    <a:cubicBezTo>
                      <a:pt x="1" y="0"/>
                      <a:pt x="1"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7" name="Freeform 429"/>
              <p:cNvSpPr>
                <a:spLocks/>
              </p:cNvSpPr>
              <p:nvPr/>
            </p:nvSpPr>
            <p:spPr bwMode="auto">
              <a:xfrm>
                <a:off x="7659689" y="2946401"/>
                <a:ext cx="11113" cy="20638"/>
              </a:xfrm>
              <a:custGeom>
                <a:avLst/>
                <a:gdLst>
                  <a:gd name="T0" fmla="*/ 1 w 1"/>
                  <a:gd name="T1" fmla="*/ 1 h 2"/>
                  <a:gd name="T2" fmla="*/ 1 w 1"/>
                  <a:gd name="T3" fmla="*/ 2 h 2"/>
                  <a:gd name="T4" fmla="*/ 1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1"/>
                      <a:pt x="1" y="2"/>
                      <a:pt x="1" y="2"/>
                    </a:cubicBezTo>
                    <a:cubicBezTo>
                      <a:pt x="1" y="1"/>
                      <a:pt x="1" y="1"/>
                      <a:pt x="1" y="1"/>
                    </a:cubicBezTo>
                    <a:cubicBezTo>
                      <a:pt x="1" y="1"/>
                      <a:pt x="1" y="0"/>
                      <a:pt x="1" y="0"/>
                    </a:cubicBezTo>
                    <a:cubicBezTo>
                      <a:pt x="1" y="0"/>
                      <a:pt x="1" y="0"/>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8" name="Freeform 430"/>
              <p:cNvSpPr>
                <a:spLocks/>
              </p:cNvSpPr>
              <p:nvPr/>
            </p:nvSpPr>
            <p:spPr bwMode="auto">
              <a:xfrm>
                <a:off x="7529514" y="2784476"/>
                <a:ext cx="130175" cy="128588"/>
              </a:xfrm>
              <a:custGeom>
                <a:avLst/>
                <a:gdLst>
                  <a:gd name="T0" fmla="*/ 12 w 12"/>
                  <a:gd name="T1" fmla="*/ 10 h 12"/>
                  <a:gd name="T2" fmla="*/ 12 w 12"/>
                  <a:gd name="T3" fmla="*/ 8 h 12"/>
                  <a:gd name="T4" fmla="*/ 12 w 12"/>
                  <a:gd name="T5" fmla="*/ 7 h 12"/>
                  <a:gd name="T6" fmla="*/ 12 w 12"/>
                  <a:gd name="T7" fmla="*/ 6 h 12"/>
                  <a:gd name="T8" fmla="*/ 12 w 12"/>
                  <a:gd name="T9" fmla="*/ 5 h 12"/>
                  <a:gd name="T10" fmla="*/ 11 w 12"/>
                  <a:gd name="T11" fmla="*/ 4 h 12"/>
                  <a:gd name="T12" fmla="*/ 11 w 12"/>
                  <a:gd name="T13" fmla="*/ 3 h 12"/>
                  <a:gd name="T14" fmla="*/ 11 w 12"/>
                  <a:gd name="T15" fmla="*/ 2 h 12"/>
                  <a:gd name="T16" fmla="*/ 10 w 12"/>
                  <a:gd name="T17" fmla="*/ 1 h 12"/>
                  <a:gd name="T18" fmla="*/ 9 w 12"/>
                  <a:gd name="T19" fmla="*/ 0 h 12"/>
                  <a:gd name="T20" fmla="*/ 8 w 12"/>
                  <a:gd name="T21" fmla="*/ 0 h 12"/>
                  <a:gd name="T22" fmla="*/ 8 w 12"/>
                  <a:gd name="T23" fmla="*/ 2 h 12"/>
                  <a:gd name="T24" fmla="*/ 8 w 12"/>
                  <a:gd name="T25" fmla="*/ 3 h 12"/>
                  <a:gd name="T26" fmla="*/ 7 w 12"/>
                  <a:gd name="T27" fmla="*/ 3 h 12"/>
                  <a:gd name="T28" fmla="*/ 6 w 12"/>
                  <a:gd name="T29" fmla="*/ 4 h 12"/>
                  <a:gd name="T30" fmla="*/ 5 w 12"/>
                  <a:gd name="T31" fmla="*/ 4 h 12"/>
                  <a:gd name="T32" fmla="*/ 5 w 12"/>
                  <a:gd name="T33" fmla="*/ 3 h 12"/>
                  <a:gd name="T34" fmla="*/ 4 w 12"/>
                  <a:gd name="T35" fmla="*/ 3 h 12"/>
                  <a:gd name="T36" fmla="*/ 3 w 12"/>
                  <a:gd name="T37" fmla="*/ 4 h 12"/>
                  <a:gd name="T38" fmla="*/ 2 w 12"/>
                  <a:gd name="T39" fmla="*/ 5 h 12"/>
                  <a:gd name="T40" fmla="*/ 1 w 12"/>
                  <a:gd name="T41" fmla="*/ 5 h 12"/>
                  <a:gd name="T42" fmla="*/ 0 w 12"/>
                  <a:gd name="T43" fmla="*/ 6 h 12"/>
                  <a:gd name="T44" fmla="*/ 0 w 12"/>
                  <a:gd name="T45" fmla="*/ 7 h 12"/>
                  <a:gd name="T46" fmla="*/ 0 w 12"/>
                  <a:gd name="T47" fmla="*/ 7 h 12"/>
                  <a:gd name="T48" fmla="*/ 0 w 12"/>
                  <a:gd name="T49" fmla="*/ 8 h 12"/>
                  <a:gd name="T50" fmla="*/ 1 w 12"/>
                  <a:gd name="T51" fmla="*/ 9 h 12"/>
                  <a:gd name="T52" fmla="*/ 2 w 12"/>
                  <a:gd name="T53" fmla="*/ 8 h 12"/>
                  <a:gd name="T54" fmla="*/ 2 w 12"/>
                  <a:gd name="T55" fmla="*/ 6 h 12"/>
                  <a:gd name="T56" fmla="*/ 3 w 12"/>
                  <a:gd name="T57" fmla="*/ 6 h 12"/>
                  <a:gd name="T58" fmla="*/ 4 w 12"/>
                  <a:gd name="T59" fmla="*/ 7 h 12"/>
                  <a:gd name="T60" fmla="*/ 4 w 12"/>
                  <a:gd name="T61" fmla="*/ 6 h 12"/>
                  <a:gd name="T62" fmla="*/ 5 w 12"/>
                  <a:gd name="T63" fmla="*/ 6 h 12"/>
                  <a:gd name="T64" fmla="*/ 7 w 12"/>
                  <a:gd name="T65" fmla="*/ 6 h 12"/>
                  <a:gd name="T66" fmla="*/ 8 w 12"/>
                  <a:gd name="T67" fmla="*/ 6 h 12"/>
                  <a:gd name="T68" fmla="*/ 7 w 12"/>
                  <a:gd name="T69" fmla="*/ 7 h 12"/>
                  <a:gd name="T70" fmla="*/ 6 w 12"/>
                  <a:gd name="T71" fmla="*/ 7 h 12"/>
                  <a:gd name="T72" fmla="*/ 6 w 12"/>
                  <a:gd name="T73" fmla="*/ 9 h 12"/>
                  <a:gd name="T74" fmla="*/ 7 w 12"/>
                  <a:gd name="T75" fmla="*/ 10 h 12"/>
                  <a:gd name="T76" fmla="*/ 8 w 12"/>
                  <a:gd name="T77" fmla="*/ 11 h 12"/>
                  <a:gd name="T78" fmla="*/ 9 w 12"/>
                  <a:gd name="T79" fmla="*/ 12 h 12"/>
                  <a:gd name="T80" fmla="*/ 10 w 12"/>
                  <a:gd name="T81" fmla="*/ 12 h 12"/>
                  <a:gd name="T82" fmla="*/ 10 w 12"/>
                  <a:gd name="T83" fmla="*/ 10 h 12"/>
                  <a:gd name="T84" fmla="*/ 10 w 12"/>
                  <a:gd name="T85" fmla="*/ 10 h 12"/>
                  <a:gd name="T86" fmla="*/ 9 w 12"/>
                  <a:gd name="T87" fmla="*/ 8 h 12"/>
                  <a:gd name="T88" fmla="*/ 10 w 12"/>
                  <a:gd name="T89" fmla="*/ 8 h 12"/>
                  <a:gd name="T90" fmla="*/ 11 w 12"/>
                  <a:gd name="T91" fmla="*/ 8 h 12"/>
                  <a:gd name="T92" fmla="*/ 11 w 12"/>
                  <a:gd name="T93" fmla="*/ 9 h 12"/>
                  <a:gd name="T94" fmla="*/ 12 w 12"/>
                  <a:gd name="T9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 h="12">
                    <a:moveTo>
                      <a:pt x="12" y="10"/>
                    </a:moveTo>
                    <a:cubicBezTo>
                      <a:pt x="12" y="10"/>
                      <a:pt x="12" y="9"/>
                      <a:pt x="12" y="8"/>
                    </a:cubicBezTo>
                    <a:cubicBezTo>
                      <a:pt x="12" y="8"/>
                      <a:pt x="12" y="8"/>
                      <a:pt x="12" y="7"/>
                    </a:cubicBezTo>
                    <a:cubicBezTo>
                      <a:pt x="12" y="7"/>
                      <a:pt x="12" y="6"/>
                      <a:pt x="12" y="6"/>
                    </a:cubicBezTo>
                    <a:cubicBezTo>
                      <a:pt x="12" y="5"/>
                      <a:pt x="12" y="5"/>
                      <a:pt x="12" y="5"/>
                    </a:cubicBezTo>
                    <a:cubicBezTo>
                      <a:pt x="11" y="5"/>
                      <a:pt x="11" y="5"/>
                      <a:pt x="11" y="4"/>
                    </a:cubicBezTo>
                    <a:cubicBezTo>
                      <a:pt x="11" y="4"/>
                      <a:pt x="11" y="4"/>
                      <a:pt x="11" y="3"/>
                    </a:cubicBezTo>
                    <a:cubicBezTo>
                      <a:pt x="11" y="3"/>
                      <a:pt x="11" y="2"/>
                      <a:pt x="11" y="2"/>
                    </a:cubicBezTo>
                    <a:cubicBezTo>
                      <a:pt x="10" y="2"/>
                      <a:pt x="10" y="1"/>
                      <a:pt x="10" y="1"/>
                    </a:cubicBezTo>
                    <a:cubicBezTo>
                      <a:pt x="10" y="1"/>
                      <a:pt x="10" y="0"/>
                      <a:pt x="9" y="0"/>
                    </a:cubicBezTo>
                    <a:cubicBezTo>
                      <a:pt x="9" y="0"/>
                      <a:pt x="9" y="0"/>
                      <a:pt x="8" y="0"/>
                    </a:cubicBezTo>
                    <a:cubicBezTo>
                      <a:pt x="8" y="1"/>
                      <a:pt x="8" y="1"/>
                      <a:pt x="8" y="2"/>
                    </a:cubicBezTo>
                    <a:cubicBezTo>
                      <a:pt x="8" y="2"/>
                      <a:pt x="8" y="2"/>
                      <a:pt x="8" y="3"/>
                    </a:cubicBezTo>
                    <a:cubicBezTo>
                      <a:pt x="7" y="3"/>
                      <a:pt x="7" y="3"/>
                      <a:pt x="7" y="3"/>
                    </a:cubicBezTo>
                    <a:cubicBezTo>
                      <a:pt x="6" y="4"/>
                      <a:pt x="6" y="4"/>
                      <a:pt x="6" y="4"/>
                    </a:cubicBezTo>
                    <a:cubicBezTo>
                      <a:pt x="6" y="4"/>
                      <a:pt x="6" y="4"/>
                      <a:pt x="5" y="4"/>
                    </a:cubicBezTo>
                    <a:cubicBezTo>
                      <a:pt x="5" y="4"/>
                      <a:pt x="5" y="3"/>
                      <a:pt x="5" y="3"/>
                    </a:cubicBezTo>
                    <a:cubicBezTo>
                      <a:pt x="5" y="3"/>
                      <a:pt x="4" y="3"/>
                      <a:pt x="4" y="3"/>
                    </a:cubicBezTo>
                    <a:cubicBezTo>
                      <a:pt x="3" y="3"/>
                      <a:pt x="3" y="3"/>
                      <a:pt x="3" y="4"/>
                    </a:cubicBezTo>
                    <a:cubicBezTo>
                      <a:pt x="2" y="4"/>
                      <a:pt x="3" y="5"/>
                      <a:pt x="2" y="5"/>
                    </a:cubicBezTo>
                    <a:cubicBezTo>
                      <a:pt x="2" y="5"/>
                      <a:pt x="2" y="5"/>
                      <a:pt x="1" y="5"/>
                    </a:cubicBezTo>
                    <a:cubicBezTo>
                      <a:pt x="1" y="5"/>
                      <a:pt x="1" y="6"/>
                      <a:pt x="0" y="6"/>
                    </a:cubicBezTo>
                    <a:cubicBezTo>
                      <a:pt x="0" y="6"/>
                      <a:pt x="0" y="7"/>
                      <a:pt x="0" y="7"/>
                    </a:cubicBezTo>
                    <a:cubicBezTo>
                      <a:pt x="0" y="7"/>
                      <a:pt x="0" y="7"/>
                      <a:pt x="0" y="7"/>
                    </a:cubicBezTo>
                    <a:cubicBezTo>
                      <a:pt x="0" y="7"/>
                      <a:pt x="0" y="8"/>
                      <a:pt x="0" y="8"/>
                    </a:cubicBezTo>
                    <a:cubicBezTo>
                      <a:pt x="0" y="8"/>
                      <a:pt x="1" y="9"/>
                      <a:pt x="1" y="9"/>
                    </a:cubicBezTo>
                    <a:cubicBezTo>
                      <a:pt x="1" y="8"/>
                      <a:pt x="1" y="8"/>
                      <a:pt x="2" y="8"/>
                    </a:cubicBezTo>
                    <a:cubicBezTo>
                      <a:pt x="2" y="7"/>
                      <a:pt x="2" y="7"/>
                      <a:pt x="2" y="6"/>
                    </a:cubicBezTo>
                    <a:cubicBezTo>
                      <a:pt x="2" y="6"/>
                      <a:pt x="3" y="6"/>
                      <a:pt x="3" y="6"/>
                    </a:cubicBezTo>
                    <a:cubicBezTo>
                      <a:pt x="3" y="7"/>
                      <a:pt x="3" y="7"/>
                      <a:pt x="4" y="7"/>
                    </a:cubicBezTo>
                    <a:cubicBezTo>
                      <a:pt x="4" y="7"/>
                      <a:pt x="4" y="6"/>
                      <a:pt x="4" y="6"/>
                    </a:cubicBezTo>
                    <a:cubicBezTo>
                      <a:pt x="5" y="6"/>
                      <a:pt x="5" y="6"/>
                      <a:pt x="5" y="6"/>
                    </a:cubicBezTo>
                    <a:cubicBezTo>
                      <a:pt x="6" y="6"/>
                      <a:pt x="6" y="6"/>
                      <a:pt x="7" y="6"/>
                    </a:cubicBezTo>
                    <a:cubicBezTo>
                      <a:pt x="7" y="6"/>
                      <a:pt x="8" y="6"/>
                      <a:pt x="8" y="6"/>
                    </a:cubicBezTo>
                    <a:cubicBezTo>
                      <a:pt x="8" y="7"/>
                      <a:pt x="7" y="7"/>
                      <a:pt x="7" y="7"/>
                    </a:cubicBezTo>
                    <a:cubicBezTo>
                      <a:pt x="6" y="7"/>
                      <a:pt x="6" y="7"/>
                      <a:pt x="6" y="7"/>
                    </a:cubicBezTo>
                    <a:cubicBezTo>
                      <a:pt x="6" y="8"/>
                      <a:pt x="6" y="8"/>
                      <a:pt x="6" y="9"/>
                    </a:cubicBezTo>
                    <a:cubicBezTo>
                      <a:pt x="6" y="9"/>
                      <a:pt x="6" y="10"/>
                      <a:pt x="7" y="10"/>
                    </a:cubicBezTo>
                    <a:cubicBezTo>
                      <a:pt x="7" y="11"/>
                      <a:pt x="7" y="11"/>
                      <a:pt x="8" y="11"/>
                    </a:cubicBezTo>
                    <a:cubicBezTo>
                      <a:pt x="8" y="11"/>
                      <a:pt x="9" y="11"/>
                      <a:pt x="9" y="12"/>
                    </a:cubicBezTo>
                    <a:cubicBezTo>
                      <a:pt x="9" y="12"/>
                      <a:pt x="10" y="12"/>
                      <a:pt x="10" y="12"/>
                    </a:cubicBezTo>
                    <a:cubicBezTo>
                      <a:pt x="10" y="12"/>
                      <a:pt x="10" y="11"/>
                      <a:pt x="10" y="10"/>
                    </a:cubicBezTo>
                    <a:cubicBezTo>
                      <a:pt x="10" y="10"/>
                      <a:pt x="10" y="10"/>
                      <a:pt x="10" y="10"/>
                    </a:cubicBezTo>
                    <a:cubicBezTo>
                      <a:pt x="9" y="9"/>
                      <a:pt x="9" y="9"/>
                      <a:pt x="9" y="8"/>
                    </a:cubicBezTo>
                    <a:cubicBezTo>
                      <a:pt x="10" y="8"/>
                      <a:pt x="10" y="8"/>
                      <a:pt x="10" y="8"/>
                    </a:cubicBezTo>
                    <a:cubicBezTo>
                      <a:pt x="10" y="8"/>
                      <a:pt x="11" y="8"/>
                      <a:pt x="11" y="8"/>
                    </a:cubicBezTo>
                    <a:cubicBezTo>
                      <a:pt x="11" y="9"/>
                      <a:pt x="10" y="9"/>
                      <a:pt x="11" y="9"/>
                    </a:cubicBezTo>
                    <a:cubicBezTo>
                      <a:pt x="11" y="10"/>
                      <a:pt x="11" y="10"/>
                      <a:pt x="12" y="1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9" name="Freeform 431"/>
              <p:cNvSpPr>
                <a:spLocks/>
              </p:cNvSpPr>
              <p:nvPr/>
            </p:nvSpPr>
            <p:spPr bwMode="auto">
              <a:xfrm>
                <a:off x="6708776" y="2665414"/>
                <a:ext cx="22225" cy="74613"/>
              </a:xfrm>
              <a:custGeom>
                <a:avLst/>
                <a:gdLst>
                  <a:gd name="T0" fmla="*/ 2 w 2"/>
                  <a:gd name="T1" fmla="*/ 1 h 7"/>
                  <a:gd name="T2" fmla="*/ 2 w 2"/>
                  <a:gd name="T3" fmla="*/ 0 h 7"/>
                  <a:gd name="T4" fmla="*/ 1 w 2"/>
                  <a:gd name="T5" fmla="*/ 1 h 7"/>
                  <a:gd name="T6" fmla="*/ 0 w 2"/>
                  <a:gd name="T7" fmla="*/ 2 h 7"/>
                  <a:gd name="T8" fmla="*/ 0 w 2"/>
                  <a:gd name="T9" fmla="*/ 3 h 7"/>
                  <a:gd name="T10" fmla="*/ 0 w 2"/>
                  <a:gd name="T11" fmla="*/ 4 h 7"/>
                  <a:gd name="T12" fmla="*/ 0 w 2"/>
                  <a:gd name="T13" fmla="*/ 5 h 7"/>
                  <a:gd name="T14" fmla="*/ 1 w 2"/>
                  <a:gd name="T15" fmla="*/ 6 h 7"/>
                  <a:gd name="T16" fmla="*/ 2 w 2"/>
                  <a:gd name="T17" fmla="*/ 6 h 7"/>
                  <a:gd name="T18" fmla="*/ 2 w 2"/>
                  <a:gd name="T19" fmla="*/ 5 h 7"/>
                  <a:gd name="T20" fmla="*/ 2 w 2"/>
                  <a:gd name="T21" fmla="*/ 4 h 7"/>
                  <a:gd name="T22" fmla="*/ 2 w 2"/>
                  <a:gd name="T23" fmla="*/ 2 h 7"/>
                  <a:gd name="T24" fmla="*/ 2 w 2"/>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7">
                    <a:moveTo>
                      <a:pt x="2" y="1"/>
                    </a:moveTo>
                    <a:cubicBezTo>
                      <a:pt x="2" y="1"/>
                      <a:pt x="2" y="0"/>
                      <a:pt x="2" y="0"/>
                    </a:cubicBezTo>
                    <a:cubicBezTo>
                      <a:pt x="1" y="0"/>
                      <a:pt x="1" y="0"/>
                      <a:pt x="1" y="1"/>
                    </a:cubicBezTo>
                    <a:cubicBezTo>
                      <a:pt x="0" y="1"/>
                      <a:pt x="1" y="1"/>
                      <a:pt x="0" y="2"/>
                    </a:cubicBezTo>
                    <a:cubicBezTo>
                      <a:pt x="0" y="2"/>
                      <a:pt x="0" y="2"/>
                      <a:pt x="0" y="3"/>
                    </a:cubicBezTo>
                    <a:cubicBezTo>
                      <a:pt x="0" y="3"/>
                      <a:pt x="0" y="3"/>
                      <a:pt x="0" y="4"/>
                    </a:cubicBezTo>
                    <a:cubicBezTo>
                      <a:pt x="0" y="4"/>
                      <a:pt x="0" y="5"/>
                      <a:pt x="0" y="5"/>
                    </a:cubicBezTo>
                    <a:cubicBezTo>
                      <a:pt x="0" y="6"/>
                      <a:pt x="1" y="6"/>
                      <a:pt x="1" y="6"/>
                    </a:cubicBezTo>
                    <a:cubicBezTo>
                      <a:pt x="1" y="7"/>
                      <a:pt x="1" y="7"/>
                      <a:pt x="2" y="6"/>
                    </a:cubicBezTo>
                    <a:cubicBezTo>
                      <a:pt x="2" y="6"/>
                      <a:pt x="2" y="6"/>
                      <a:pt x="2" y="5"/>
                    </a:cubicBezTo>
                    <a:cubicBezTo>
                      <a:pt x="2" y="5"/>
                      <a:pt x="2" y="4"/>
                      <a:pt x="2" y="4"/>
                    </a:cubicBezTo>
                    <a:cubicBezTo>
                      <a:pt x="2" y="3"/>
                      <a:pt x="2" y="3"/>
                      <a:pt x="2" y="2"/>
                    </a:cubicBezTo>
                    <a:cubicBezTo>
                      <a:pt x="2" y="2"/>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 name="Oval 432"/>
              <p:cNvSpPr>
                <a:spLocks noChangeArrowheads="1"/>
              </p:cNvSpPr>
              <p:nvPr/>
            </p:nvSpPr>
            <p:spPr bwMode="auto">
              <a:xfrm>
                <a:off x="6708776" y="2751139"/>
                <a:ext cx="11113" cy="1588"/>
              </a:xfrm>
              <a:prstGeom prst="ellipse">
                <a:avLst/>
              </a:pr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Freeform 433"/>
              <p:cNvSpPr>
                <a:spLocks/>
              </p:cNvSpPr>
              <p:nvPr/>
            </p:nvSpPr>
            <p:spPr bwMode="auto">
              <a:xfrm>
                <a:off x="6753226" y="2859089"/>
                <a:ext cx="9525" cy="22225"/>
              </a:xfrm>
              <a:custGeom>
                <a:avLst/>
                <a:gdLst>
                  <a:gd name="T0" fmla="*/ 1 w 1"/>
                  <a:gd name="T1" fmla="*/ 1 h 2"/>
                  <a:gd name="T2" fmla="*/ 1 w 1"/>
                  <a:gd name="T3" fmla="*/ 0 h 2"/>
                  <a:gd name="T4" fmla="*/ 0 w 1"/>
                  <a:gd name="T5" fmla="*/ 1 h 2"/>
                  <a:gd name="T6" fmla="*/ 1 w 1"/>
                  <a:gd name="T7" fmla="*/ 1 h 2"/>
                  <a:gd name="T8" fmla="*/ 1 w 1"/>
                  <a:gd name="T9" fmla="*/ 2 h 2"/>
                  <a:gd name="T10" fmla="*/ 1 w 1"/>
                  <a:gd name="T11" fmla="*/ 1 h 2"/>
                  <a:gd name="T12" fmla="*/ 1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1"/>
                    </a:moveTo>
                    <a:cubicBezTo>
                      <a:pt x="1" y="0"/>
                      <a:pt x="1" y="0"/>
                      <a:pt x="1" y="0"/>
                    </a:cubicBezTo>
                    <a:cubicBezTo>
                      <a:pt x="0" y="0"/>
                      <a:pt x="0" y="1"/>
                      <a:pt x="0" y="1"/>
                    </a:cubicBezTo>
                    <a:cubicBezTo>
                      <a:pt x="0" y="1"/>
                      <a:pt x="0" y="1"/>
                      <a:pt x="1" y="1"/>
                    </a:cubicBezTo>
                    <a:cubicBezTo>
                      <a:pt x="1" y="2"/>
                      <a:pt x="1" y="2"/>
                      <a:pt x="1" y="2"/>
                    </a:cubicBezTo>
                    <a:cubicBezTo>
                      <a:pt x="1" y="2"/>
                      <a:pt x="1" y="1"/>
                      <a:pt x="1" y="1"/>
                    </a:cubicBezTo>
                    <a:cubicBezTo>
                      <a:pt x="1"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2" name="Freeform 434"/>
              <p:cNvSpPr>
                <a:spLocks/>
              </p:cNvSpPr>
              <p:nvPr/>
            </p:nvSpPr>
            <p:spPr bwMode="auto">
              <a:xfrm>
                <a:off x="479426" y="935039"/>
                <a:ext cx="928688" cy="454025"/>
              </a:xfrm>
              <a:custGeom>
                <a:avLst/>
                <a:gdLst>
                  <a:gd name="T0" fmla="*/ 62 w 86"/>
                  <a:gd name="T1" fmla="*/ 30 h 42"/>
                  <a:gd name="T2" fmla="*/ 64 w 86"/>
                  <a:gd name="T3" fmla="*/ 33 h 42"/>
                  <a:gd name="T4" fmla="*/ 63 w 86"/>
                  <a:gd name="T5" fmla="*/ 38 h 42"/>
                  <a:gd name="T6" fmla="*/ 68 w 86"/>
                  <a:gd name="T7" fmla="*/ 34 h 42"/>
                  <a:gd name="T8" fmla="*/ 68 w 86"/>
                  <a:gd name="T9" fmla="*/ 36 h 42"/>
                  <a:gd name="T10" fmla="*/ 68 w 86"/>
                  <a:gd name="T11" fmla="*/ 42 h 42"/>
                  <a:gd name="T12" fmla="*/ 72 w 86"/>
                  <a:gd name="T13" fmla="*/ 38 h 42"/>
                  <a:gd name="T14" fmla="*/ 71 w 86"/>
                  <a:gd name="T15" fmla="*/ 33 h 42"/>
                  <a:gd name="T16" fmla="*/ 69 w 86"/>
                  <a:gd name="T17" fmla="*/ 29 h 42"/>
                  <a:gd name="T18" fmla="*/ 65 w 86"/>
                  <a:gd name="T19" fmla="*/ 29 h 42"/>
                  <a:gd name="T20" fmla="*/ 65 w 86"/>
                  <a:gd name="T21" fmla="*/ 23 h 42"/>
                  <a:gd name="T22" fmla="*/ 82 w 86"/>
                  <a:gd name="T23" fmla="*/ 7 h 42"/>
                  <a:gd name="T24" fmla="*/ 84 w 86"/>
                  <a:gd name="T25" fmla="*/ 3 h 42"/>
                  <a:gd name="T26" fmla="*/ 77 w 86"/>
                  <a:gd name="T27" fmla="*/ 2 h 42"/>
                  <a:gd name="T28" fmla="*/ 70 w 86"/>
                  <a:gd name="T29" fmla="*/ 1 h 42"/>
                  <a:gd name="T30" fmla="*/ 63 w 86"/>
                  <a:gd name="T31" fmla="*/ 0 h 42"/>
                  <a:gd name="T32" fmla="*/ 54 w 86"/>
                  <a:gd name="T33" fmla="*/ 2 h 42"/>
                  <a:gd name="T34" fmla="*/ 46 w 86"/>
                  <a:gd name="T35" fmla="*/ 3 h 42"/>
                  <a:gd name="T36" fmla="*/ 40 w 86"/>
                  <a:gd name="T37" fmla="*/ 6 h 42"/>
                  <a:gd name="T38" fmla="*/ 37 w 86"/>
                  <a:gd name="T39" fmla="*/ 8 h 42"/>
                  <a:gd name="T40" fmla="*/ 38 w 86"/>
                  <a:gd name="T41" fmla="*/ 10 h 42"/>
                  <a:gd name="T42" fmla="*/ 35 w 86"/>
                  <a:gd name="T43" fmla="*/ 12 h 42"/>
                  <a:gd name="T44" fmla="*/ 33 w 86"/>
                  <a:gd name="T45" fmla="*/ 11 h 42"/>
                  <a:gd name="T46" fmla="*/ 27 w 86"/>
                  <a:gd name="T47" fmla="*/ 13 h 42"/>
                  <a:gd name="T48" fmla="*/ 25 w 86"/>
                  <a:gd name="T49" fmla="*/ 15 h 42"/>
                  <a:gd name="T50" fmla="*/ 27 w 86"/>
                  <a:gd name="T51" fmla="*/ 16 h 42"/>
                  <a:gd name="T52" fmla="*/ 31 w 86"/>
                  <a:gd name="T53" fmla="*/ 18 h 42"/>
                  <a:gd name="T54" fmla="*/ 25 w 86"/>
                  <a:gd name="T55" fmla="*/ 20 h 42"/>
                  <a:gd name="T56" fmla="*/ 21 w 86"/>
                  <a:gd name="T57" fmla="*/ 21 h 42"/>
                  <a:gd name="T58" fmla="*/ 14 w 86"/>
                  <a:gd name="T59" fmla="*/ 24 h 42"/>
                  <a:gd name="T60" fmla="*/ 13 w 86"/>
                  <a:gd name="T61" fmla="*/ 27 h 42"/>
                  <a:gd name="T62" fmla="*/ 17 w 86"/>
                  <a:gd name="T63" fmla="*/ 28 h 42"/>
                  <a:gd name="T64" fmla="*/ 13 w 86"/>
                  <a:gd name="T65" fmla="*/ 32 h 42"/>
                  <a:gd name="T66" fmla="*/ 17 w 86"/>
                  <a:gd name="T67" fmla="*/ 31 h 42"/>
                  <a:gd name="T68" fmla="*/ 20 w 86"/>
                  <a:gd name="T69" fmla="*/ 32 h 42"/>
                  <a:gd name="T70" fmla="*/ 22 w 86"/>
                  <a:gd name="T71" fmla="*/ 32 h 42"/>
                  <a:gd name="T72" fmla="*/ 20 w 86"/>
                  <a:gd name="T73" fmla="*/ 33 h 42"/>
                  <a:gd name="T74" fmla="*/ 14 w 86"/>
                  <a:gd name="T75" fmla="*/ 36 h 42"/>
                  <a:gd name="T76" fmla="*/ 6 w 86"/>
                  <a:gd name="T77" fmla="*/ 39 h 42"/>
                  <a:gd name="T78" fmla="*/ 0 w 86"/>
                  <a:gd name="T79" fmla="*/ 41 h 42"/>
                  <a:gd name="T80" fmla="*/ 7 w 86"/>
                  <a:gd name="T81" fmla="*/ 40 h 42"/>
                  <a:gd name="T82" fmla="*/ 13 w 86"/>
                  <a:gd name="T83" fmla="*/ 39 h 42"/>
                  <a:gd name="T84" fmla="*/ 20 w 86"/>
                  <a:gd name="T85" fmla="*/ 35 h 42"/>
                  <a:gd name="T86" fmla="*/ 27 w 86"/>
                  <a:gd name="T87" fmla="*/ 33 h 42"/>
                  <a:gd name="T88" fmla="*/ 31 w 86"/>
                  <a:gd name="T89" fmla="*/ 31 h 42"/>
                  <a:gd name="T90" fmla="*/ 37 w 86"/>
                  <a:gd name="T91" fmla="*/ 28 h 42"/>
                  <a:gd name="T92" fmla="*/ 42 w 86"/>
                  <a:gd name="T93" fmla="*/ 25 h 42"/>
                  <a:gd name="T94" fmla="*/ 42 w 86"/>
                  <a:gd name="T95" fmla="*/ 26 h 42"/>
                  <a:gd name="T96" fmla="*/ 37 w 86"/>
                  <a:gd name="T97" fmla="*/ 28 h 42"/>
                  <a:gd name="T98" fmla="*/ 39 w 86"/>
                  <a:gd name="T99" fmla="*/ 30 h 42"/>
                  <a:gd name="T100" fmla="*/ 45 w 86"/>
                  <a:gd name="T101" fmla="*/ 28 h 42"/>
                  <a:gd name="T102" fmla="*/ 48 w 86"/>
                  <a:gd name="T103" fmla="*/ 25 h 42"/>
                  <a:gd name="T104" fmla="*/ 54 w 86"/>
                  <a:gd name="T10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42">
                    <a:moveTo>
                      <a:pt x="57" y="28"/>
                    </a:moveTo>
                    <a:cubicBezTo>
                      <a:pt x="57" y="28"/>
                      <a:pt x="57" y="28"/>
                      <a:pt x="58" y="28"/>
                    </a:cubicBezTo>
                    <a:cubicBezTo>
                      <a:pt x="58" y="28"/>
                      <a:pt x="58" y="29"/>
                      <a:pt x="59" y="29"/>
                    </a:cubicBezTo>
                    <a:cubicBezTo>
                      <a:pt x="59" y="29"/>
                      <a:pt x="60" y="29"/>
                      <a:pt x="60" y="29"/>
                    </a:cubicBezTo>
                    <a:cubicBezTo>
                      <a:pt x="61" y="29"/>
                      <a:pt x="61" y="29"/>
                      <a:pt x="61" y="30"/>
                    </a:cubicBezTo>
                    <a:cubicBezTo>
                      <a:pt x="61" y="30"/>
                      <a:pt x="61" y="30"/>
                      <a:pt x="62" y="30"/>
                    </a:cubicBezTo>
                    <a:cubicBezTo>
                      <a:pt x="62" y="31"/>
                      <a:pt x="62" y="30"/>
                      <a:pt x="62" y="30"/>
                    </a:cubicBezTo>
                    <a:cubicBezTo>
                      <a:pt x="63" y="31"/>
                      <a:pt x="62" y="31"/>
                      <a:pt x="63" y="31"/>
                    </a:cubicBezTo>
                    <a:cubicBezTo>
                      <a:pt x="63" y="31"/>
                      <a:pt x="63" y="31"/>
                      <a:pt x="63" y="32"/>
                    </a:cubicBezTo>
                    <a:cubicBezTo>
                      <a:pt x="63" y="32"/>
                      <a:pt x="63" y="32"/>
                      <a:pt x="63" y="32"/>
                    </a:cubicBezTo>
                    <a:cubicBezTo>
                      <a:pt x="63" y="32"/>
                      <a:pt x="63" y="32"/>
                      <a:pt x="64" y="32"/>
                    </a:cubicBezTo>
                    <a:cubicBezTo>
                      <a:pt x="64" y="33"/>
                      <a:pt x="64" y="33"/>
                      <a:pt x="64" y="33"/>
                    </a:cubicBezTo>
                    <a:cubicBezTo>
                      <a:pt x="64" y="33"/>
                      <a:pt x="65" y="33"/>
                      <a:pt x="65" y="33"/>
                    </a:cubicBezTo>
                    <a:cubicBezTo>
                      <a:pt x="65" y="33"/>
                      <a:pt x="65" y="33"/>
                      <a:pt x="64" y="33"/>
                    </a:cubicBezTo>
                    <a:cubicBezTo>
                      <a:pt x="64" y="33"/>
                      <a:pt x="63" y="33"/>
                      <a:pt x="63" y="33"/>
                    </a:cubicBezTo>
                    <a:cubicBezTo>
                      <a:pt x="63" y="34"/>
                      <a:pt x="64" y="34"/>
                      <a:pt x="63" y="35"/>
                    </a:cubicBezTo>
                    <a:cubicBezTo>
                      <a:pt x="63" y="35"/>
                      <a:pt x="63" y="36"/>
                      <a:pt x="63" y="36"/>
                    </a:cubicBezTo>
                    <a:cubicBezTo>
                      <a:pt x="63" y="37"/>
                      <a:pt x="62" y="38"/>
                      <a:pt x="63" y="38"/>
                    </a:cubicBezTo>
                    <a:cubicBezTo>
                      <a:pt x="63" y="38"/>
                      <a:pt x="63" y="38"/>
                      <a:pt x="64" y="38"/>
                    </a:cubicBezTo>
                    <a:cubicBezTo>
                      <a:pt x="64" y="38"/>
                      <a:pt x="64" y="37"/>
                      <a:pt x="65" y="37"/>
                    </a:cubicBezTo>
                    <a:cubicBezTo>
                      <a:pt x="65" y="37"/>
                      <a:pt x="65" y="36"/>
                      <a:pt x="65" y="36"/>
                    </a:cubicBezTo>
                    <a:cubicBezTo>
                      <a:pt x="66" y="36"/>
                      <a:pt x="66" y="35"/>
                      <a:pt x="66" y="35"/>
                    </a:cubicBezTo>
                    <a:cubicBezTo>
                      <a:pt x="66" y="35"/>
                      <a:pt x="67" y="35"/>
                      <a:pt x="67" y="35"/>
                    </a:cubicBezTo>
                    <a:cubicBezTo>
                      <a:pt x="67" y="35"/>
                      <a:pt x="67" y="35"/>
                      <a:pt x="68" y="34"/>
                    </a:cubicBezTo>
                    <a:cubicBezTo>
                      <a:pt x="68" y="34"/>
                      <a:pt x="68" y="34"/>
                      <a:pt x="68" y="33"/>
                    </a:cubicBezTo>
                    <a:cubicBezTo>
                      <a:pt x="68" y="33"/>
                      <a:pt x="67" y="33"/>
                      <a:pt x="67" y="33"/>
                    </a:cubicBezTo>
                    <a:cubicBezTo>
                      <a:pt x="67" y="32"/>
                      <a:pt x="68" y="32"/>
                      <a:pt x="68" y="33"/>
                    </a:cubicBezTo>
                    <a:cubicBezTo>
                      <a:pt x="68" y="33"/>
                      <a:pt x="68" y="33"/>
                      <a:pt x="68" y="33"/>
                    </a:cubicBezTo>
                    <a:cubicBezTo>
                      <a:pt x="68" y="34"/>
                      <a:pt x="68" y="34"/>
                      <a:pt x="68" y="35"/>
                    </a:cubicBezTo>
                    <a:cubicBezTo>
                      <a:pt x="68" y="35"/>
                      <a:pt x="68" y="35"/>
                      <a:pt x="68" y="36"/>
                    </a:cubicBezTo>
                    <a:cubicBezTo>
                      <a:pt x="69" y="36"/>
                      <a:pt x="69" y="36"/>
                      <a:pt x="69" y="37"/>
                    </a:cubicBezTo>
                    <a:cubicBezTo>
                      <a:pt x="69" y="37"/>
                      <a:pt x="69" y="37"/>
                      <a:pt x="69" y="38"/>
                    </a:cubicBezTo>
                    <a:cubicBezTo>
                      <a:pt x="69" y="38"/>
                      <a:pt x="68" y="39"/>
                      <a:pt x="68" y="39"/>
                    </a:cubicBezTo>
                    <a:cubicBezTo>
                      <a:pt x="68" y="40"/>
                      <a:pt x="67" y="40"/>
                      <a:pt x="67" y="40"/>
                    </a:cubicBezTo>
                    <a:cubicBezTo>
                      <a:pt x="67" y="40"/>
                      <a:pt x="68" y="40"/>
                      <a:pt x="68" y="41"/>
                    </a:cubicBezTo>
                    <a:cubicBezTo>
                      <a:pt x="68" y="41"/>
                      <a:pt x="68" y="41"/>
                      <a:pt x="68" y="42"/>
                    </a:cubicBezTo>
                    <a:cubicBezTo>
                      <a:pt x="68" y="42"/>
                      <a:pt x="68" y="42"/>
                      <a:pt x="68" y="42"/>
                    </a:cubicBezTo>
                    <a:cubicBezTo>
                      <a:pt x="68" y="42"/>
                      <a:pt x="68" y="42"/>
                      <a:pt x="68" y="42"/>
                    </a:cubicBezTo>
                    <a:cubicBezTo>
                      <a:pt x="68" y="42"/>
                      <a:pt x="69" y="42"/>
                      <a:pt x="69" y="42"/>
                    </a:cubicBezTo>
                    <a:cubicBezTo>
                      <a:pt x="69" y="41"/>
                      <a:pt x="70" y="41"/>
                      <a:pt x="71" y="41"/>
                    </a:cubicBezTo>
                    <a:cubicBezTo>
                      <a:pt x="71" y="41"/>
                      <a:pt x="71" y="40"/>
                      <a:pt x="71" y="40"/>
                    </a:cubicBezTo>
                    <a:cubicBezTo>
                      <a:pt x="72" y="39"/>
                      <a:pt x="72" y="39"/>
                      <a:pt x="72" y="38"/>
                    </a:cubicBezTo>
                    <a:cubicBezTo>
                      <a:pt x="72" y="38"/>
                      <a:pt x="71" y="38"/>
                      <a:pt x="71" y="38"/>
                    </a:cubicBezTo>
                    <a:cubicBezTo>
                      <a:pt x="71" y="37"/>
                      <a:pt x="71" y="37"/>
                      <a:pt x="70" y="37"/>
                    </a:cubicBezTo>
                    <a:cubicBezTo>
                      <a:pt x="70" y="37"/>
                      <a:pt x="70" y="36"/>
                      <a:pt x="70" y="36"/>
                    </a:cubicBezTo>
                    <a:cubicBezTo>
                      <a:pt x="70" y="35"/>
                      <a:pt x="70" y="35"/>
                      <a:pt x="71" y="35"/>
                    </a:cubicBezTo>
                    <a:cubicBezTo>
                      <a:pt x="71" y="35"/>
                      <a:pt x="71" y="34"/>
                      <a:pt x="71" y="34"/>
                    </a:cubicBezTo>
                    <a:cubicBezTo>
                      <a:pt x="71" y="34"/>
                      <a:pt x="71" y="33"/>
                      <a:pt x="71" y="33"/>
                    </a:cubicBezTo>
                    <a:cubicBezTo>
                      <a:pt x="71" y="32"/>
                      <a:pt x="71" y="32"/>
                      <a:pt x="70" y="32"/>
                    </a:cubicBezTo>
                    <a:cubicBezTo>
                      <a:pt x="70" y="32"/>
                      <a:pt x="70" y="31"/>
                      <a:pt x="70" y="31"/>
                    </a:cubicBezTo>
                    <a:cubicBezTo>
                      <a:pt x="70" y="31"/>
                      <a:pt x="70" y="30"/>
                      <a:pt x="71" y="30"/>
                    </a:cubicBezTo>
                    <a:cubicBezTo>
                      <a:pt x="71" y="30"/>
                      <a:pt x="71" y="29"/>
                      <a:pt x="71" y="29"/>
                    </a:cubicBezTo>
                    <a:cubicBezTo>
                      <a:pt x="70" y="29"/>
                      <a:pt x="70" y="29"/>
                      <a:pt x="70" y="29"/>
                    </a:cubicBezTo>
                    <a:cubicBezTo>
                      <a:pt x="69" y="29"/>
                      <a:pt x="69" y="29"/>
                      <a:pt x="69" y="29"/>
                    </a:cubicBezTo>
                    <a:cubicBezTo>
                      <a:pt x="68" y="29"/>
                      <a:pt x="68" y="29"/>
                      <a:pt x="68" y="29"/>
                    </a:cubicBezTo>
                    <a:cubicBezTo>
                      <a:pt x="68" y="30"/>
                      <a:pt x="67" y="30"/>
                      <a:pt x="67" y="30"/>
                    </a:cubicBezTo>
                    <a:cubicBezTo>
                      <a:pt x="66" y="30"/>
                      <a:pt x="66" y="30"/>
                      <a:pt x="66" y="30"/>
                    </a:cubicBezTo>
                    <a:cubicBezTo>
                      <a:pt x="65" y="31"/>
                      <a:pt x="65" y="31"/>
                      <a:pt x="64" y="31"/>
                    </a:cubicBezTo>
                    <a:cubicBezTo>
                      <a:pt x="64" y="31"/>
                      <a:pt x="65" y="30"/>
                      <a:pt x="65" y="30"/>
                    </a:cubicBezTo>
                    <a:cubicBezTo>
                      <a:pt x="65" y="30"/>
                      <a:pt x="65" y="29"/>
                      <a:pt x="65" y="29"/>
                    </a:cubicBezTo>
                    <a:cubicBezTo>
                      <a:pt x="65" y="28"/>
                      <a:pt x="65" y="28"/>
                      <a:pt x="65" y="27"/>
                    </a:cubicBezTo>
                    <a:cubicBezTo>
                      <a:pt x="65" y="27"/>
                      <a:pt x="65" y="27"/>
                      <a:pt x="65" y="26"/>
                    </a:cubicBezTo>
                    <a:cubicBezTo>
                      <a:pt x="65" y="26"/>
                      <a:pt x="65" y="26"/>
                      <a:pt x="65" y="26"/>
                    </a:cubicBezTo>
                    <a:cubicBezTo>
                      <a:pt x="65" y="26"/>
                      <a:pt x="65" y="26"/>
                      <a:pt x="64" y="25"/>
                    </a:cubicBezTo>
                    <a:cubicBezTo>
                      <a:pt x="64" y="24"/>
                      <a:pt x="64" y="24"/>
                      <a:pt x="64" y="24"/>
                    </a:cubicBezTo>
                    <a:cubicBezTo>
                      <a:pt x="64" y="24"/>
                      <a:pt x="64" y="23"/>
                      <a:pt x="65" y="23"/>
                    </a:cubicBezTo>
                    <a:cubicBezTo>
                      <a:pt x="66" y="22"/>
                      <a:pt x="66" y="22"/>
                      <a:pt x="67" y="21"/>
                    </a:cubicBezTo>
                    <a:cubicBezTo>
                      <a:pt x="67" y="20"/>
                      <a:pt x="68" y="20"/>
                      <a:pt x="69" y="19"/>
                    </a:cubicBezTo>
                    <a:cubicBezTo>
                      <a:pt x="70" y="17"/>
                      <a:pt x="71" y="17"/>
                      <a:pt x="72" y="15"/>
                    </a:cubicBezTo>
                    <a:cubicBezTo>
                      <a:pt x="74" y="14"/>
                      <a:pt x="75" y="13"/>
                      <a:pt x="77" y="11"/>
                    </a:cubicBezTo>
                    <a:cubicBezTo>
                      <a:pt x="77" y="11"/>
                      <a:pt x="78" y="11"/>
                      <a:pt x="78" y="10"/>
                    </a:cubicBezTo>
                    <a:cubicBezTo>
                      <a:pt x="79" y="9"/>
                      <a:pt x="80" y="8"/>
                      <a:pt x="82" y="7"/>
                    </a:cubicBezTo>
                    <a:cubicBezTo>
                      <a:pt x="84" y="6"/>
                      <a:pt x="84" y="5"/>
                      <a:pt x="86" y="4"/>
                    </a:cubicBezTo>
                    <a:cubicBezTo>
                      <a:pt x="86" y="3"/>
                      <a:pt x="86" y="3"/>
                      <a:pt x="86" y="3"/>
                    </a:cubicBezTo>
                    <a:cubicBezTo>
                      <a:pt x="86" y="3"/>
                      <a:pt x="86" y="3"/>
                      <a:pt x="86" y="3"/>
                    </a:cubicBezTo>
                    <a:cubicBezTo>
                      <a:pt x="85" y="3"/>
                      <a:pt x="85" y="2"/>
                      <a:pt x="85" y="2"/>
                    </a:cubicBezTo>
                    <a:cubicBezTo>
                      <a:pt x="85" y="2"/>
                      <a:pt x="84" y="2"/>
                      <a:pt x="84" y="2"/>
                    </a:cubicBezTo>
                    <a:cubicBezTo>
                      <a:pt x="84" y="3"/>
                      <a:pt x="84" y="3"/>
                      <a:pt x="84" y="3"/>
                    </a:cubicBezTo>
                    <a:cubicBezTo>
                      <a:pt x="83" y="3"/>
                      <a:pt x="83" y="3"/>
                      <a:pt x="82" y="3"/>
                    </a:cubicBezTo>
                    <a:cubicBezTo>
                      <a:pt x="82" y="3"/>
                      <a:pt x="82" y="3"/>
                      <a:pt x="81" y="3"/>
                    </a:cubicBezTo>
                    <a:cubicBezTo>
                      <a:pt x="81" y="3"/>
                      <a:pt x="81" y="2"/>
                      <a:pt x="80" y="2"/>
                    </a:cubicBezTo>
                    <a:cubicBezTo>
                      <a:pt x="80" y="2"/>
                      <a:pt x="80" y="2"/>
                      <a:pt x="79" y="2"/>
                    </a:cubicBezTo>
                    <a:cubicBezTo>
                      <a:pt x="79" y="2"/>
                      <a:pt x="79" y="2"/>
                      <a:pt x="78" y="2"/>
                    </a:cubicBezTo>
                    <a:cubicBezTo>
                      <a:pt x="78" y="2"/>
                      <a:pt x="78" y="2"/>
                      <a:pt x="77" y="2"/>
                    </a:cubicBezTo>
                    <a:cubicBezTo>
                      <a:pt x="77" y="2"/>
                      <a:pt x="76" y="2"/>
                      <a:pt x="76" y="2"/>
                    </a:cubicBezTo>
                    <a:cubicBezTo>
                      <a:pt x="75" y="2"/>
                      <a:pt x="75" y="2"/>
                      <a:pt x="75" y="2"/>
                    </a:cubicBezTo>
                    <a:cubicBezTo>
                      <a:pt x="74" y="1"/>
                      <a:pt x="74" y="2"/>
                      <a:pt x="73" y="2"/>
                    </a:cubicBezTo>
                    <a:cubicBezTo>
                      <a:pt x="73" y="2"/>
                      <a:pt x="72" y="2"/>
                      <a:pt x="72" y="2"/>
                    </a:cubicBezTo>
                    <a:cubicBezTo>
                      <a:pt x="72" y="2"/>
                      <a:pt x="71" y="2"/>
                      <a:pt x="71" y="2"/>
                    </a:cubicBezTo>
                    <a:cubicBezTo>
                      <a:pt x="70" y="2"/>
                      <a:pt x="70" y="1"/>
                      <a:pt x="70" y="1"/>
                    </a:cubicBezTo>
                    <a:cubicBezTo>
                      <a:pt x="69" y="1"/>
                      <a:pt x="69" y="1"/>
                      <a:pt x="68" y="1"/>
                    </a:cubicBezTo>
                    <a:cubicBezTo>
                      <a:pt x="68" y="1"/>
                      <a:pt x="68" y="1"/>
                      <a:pt x="67" y="1"/>
                    </a:cubicBezTo>
                    <a:cubicBezTo>
                      <a:pt x="67" y="1"/>
                      <a:pt x="67" y="0"/>
                      <a:pt x="66" y="0"/>
                    </a:cubicBezTo>
                    <a:cubicBezTo>
                      <a:pt x="66" y="0"/>
                      <a:pt x="66" y="0"/>
                      <a:pt x="65" y="0"/>
                    </a:cubicBezTo>
                    <a:cubicBezTo>
                      <a:pt x="65" y="0"/>
                      <a:pt x="64" y="0"/>
                      <a:pt x="64" y="0"/>
                    </a:cubicBezTo>
                    <a:cubicBezTo>
                      <a:pt x="64" y="0"/>
                      <a:pt x="63" y="0"/>
                      <a:pt x="63" y="0"/>
                    </a:cubicBezTo>
                    <a:cubicBezTo>
                      <a:pt x="63" y="0"/>
                      <a:pt x="63" y="1"/>
                      <a:pt x="62" y="1"/>
                    </a:cubicBezTo>
                    <a:cubicBezTo>
                      <a:pt x="61" y="1"/>
                      <a:pt x="61" y="1"/>
                      <a:pt x="60" y="1"/>
                    </a:cubicBezTo>
                    <a:cubicBezTo>
                      <a:pt x="60" y="1"/>
                      <a:pt x="60" y="1"/>
                      <a:pt x="59" y="1"/>
                    </a:cubicBezTo>
                    <a:cubicBezTo>
                      <a:pt x="58" y="1"/>
                      <a:pt x="58" y="1"/>
                      <a:pt x="58" y="1"/>
                    </a:cubicBezTo>
                    <a:cubicBezTo>
                      <a:pt x="57" y="1"/>
                      <a:pt x="56" y="1"/>
                      <a:pt x="56" y="1"/>
                    </a:cubicBezTo>
                    <a:cubicBezTo>
                      <a:pt x="55" y="2"/>
                      <a:pt x="55" y="2"/>
                      <a:pt x="54" y="2"/>
                    </a:cubicBezTo>
                    <a:cubicBezTo>
                      <a:pt x="54" y="2"/>
                      <a:pt x="53" y="2"/>
                      <a:pt x="53" y="2"/>
                    </a:cubicBezTo>
                    <a:cubicBezTo>
                      <a:pt x="53" y="1"/>
                      <a:pt x="52" y="2"/>
                      <a:pt x="52" y="2"/>
                    </a:cubicBezTo>
                    <a:cubicBezTo>
                      <a:pt x="51" y="2"/>
                      <a:pt x="51" y="2"/>
                      <a:pt x="50" y="2"/>
                    </a:cubicBezTo>
                    <a:cubicBezTo>
                      <a:pt x="50" y="3"/>
                      <a:pt x="49" y="3"/>
                      <a:pt x="48" y="3"/>
                    </a:cubicBezTo>
                    <a:cubicBezTo>
                      <a:pt x="48" y="3"/>
                      <a:pt x="47" y="3"/>
                      <a:pt x="47" y="3"/>
                    </a:cubicBezTo>
                    <a:cubicBezTo>
                      <a:pt x="47" y="3"/>
                      <a:pt x="46" y="3"/>
                      <a:pt x="46" y="3"/>
                    </a:cubicBezTo>
                    <a:cubicBezTo>
                      <a:pt x="46" y="3"/>
                      <a:pt x="46" y="4"/>
                      <a:pt x="45" y="4"/>
                    </a:cubicBezTo>
                    <a:cubicBezTo>
                      <a:pt x="45" y="4"/>
                      <a:pt x="45" y="5"/>
                      <a:pt x="44" y="5"/>
                    </a:cubicBezTo>
                    <a:cubicBezTo>
                      <a:pt x="44" y="5"/>
                      <a:pt x="42" y="6"/>
                      <a:pt x="42" y="6"/>
                    </a:cubicBezTo>
                    <a:cubicBezTo>
                      <a:pt x="42" y="6"/>
                      <a:pt x="42" y="5"/>
                      <a:pt x="42" y="5"/>
                    </a:cubicBezTo>
                    <a:cubicBezTo>
                      <a:pt x="41" y="5"/>
                      <a:pt x="41" y="6"/>
                      <a:pt x="41" y="6"/>
                    </a:cubicBezTo>
                    <a:cubicBezTo>
                      <a:pt x="41" y="6"/>
                      <a:pt x="40" y="6"/>
                      <a:pt x="40" y="6"/>
                    </a:cubicBezTo>
                    <a:cubicBezTo>
                      <a:pt x="40" y="6"/>
                      <a:pt x="39" y="6"/>
                      <a:pt x="39" y="6"/>
                    </a:cubicBezTo>
                    <a:cubicBezTo>
                      <a:pt x="38" y="6"/>
                      <a:pt x="38" y="6"/>
                      <a:pt x="38" y="6"/>
                    </a:cubicBezTo>
                    <a:cubicBezTo>
                      <a:pt x="37" y="6"/>
                      <a:pt x="37" y="6"/>
                      <a:pt x="37" y="7"/>
                    </a:cubicBezTo>
                    <a:cubicBezTo>
                      <a:pt x="36" y="7"/>
                      <a:pt x="35" y="7"/>
                      <a:pt x="36" y="7"/>
                    </a:cubicBezTo>
                    <a:cubicBezTo>
                      <a:pt x="36" y="7"/>
                      <a:pt x="36" y="7"/>
                      <a:pt x="36" y="7"/>
                    </a:cubicBezTo>
                    <a:cubicBezTo>
                      <a:pt x="36" y="8"/>
                      <a:pt x="37" y="8"/>
                      <a:pt x="37" y="8"/>
                    </a:cubicBezTo>
                    <a:cubicBezTo>
                      <a:pt x="37" y="8"/>
                      <a:pt x="37" y="8"/>
                      <a:pt x="37" y="8"/>
                    </a:cubicBezTo>
                    <a:cubicBezTo>
                      <a:pt x="37" y="9"/>
                      <a:pt x="38" y="9"/>
                      <a:pt x="38" y="9"/>
                    </a:cubicBezTo>
                    <a:cubicBezTo>
                      <a:pt x="38" y="9"/>
                      <a:pt x="37" y="9"/>
                      <a:pt x="37" y="10"/>
                    </a:cubicBezTo>
                    <a:cubicBezTo>
                      <a:pt x="37" y="10"/>
                      <a:pt x="37" y="10"/>
                      <a:pt x="37" y="10"/>
                    </a:cubicBezTo>
                    <a:cubicBezTo>
                      <a:pt x="37" y="10"/>
                      <a:pt x="37" y="10"/>
                      <a:pt x="38" y="10"/>
                    </a:cubicBezTo>
                    <a:cubicBezTo>
                      <a:pt x="38" y="10"/>
                      <a:pt x="38" y="10"/>
                      <a:pt x="38" y="10"/>
                    </a:cubicBezTo>
                    <a:cubicBezTo>
                      <a:pt x="38" y="10"/>
                      <a:pt x="39" y="10"/>
                      <a:pt x="39" y="10"/>
                    </a:cubicBezTo>
                    <a:cubicBezTo>
                      <a:pt x="39" y="11"/>
                      <a:pt x="39" y="11"/>
                      <a:pt x="38" y="11"/>
                    </a:cubicBezTo>
                    <a:cubicBezTo>
                      <a:pt x="38" y="11"/>
                      <a:pt x="38" y="11"/>
                      <a:pt x="38" y="12"/>
                    </a:cubicBezTo>
                    <a:cubicBezTo>
                      <a:pt x="38" y="12"/>
                      <a:pt x="38" y="12"/>
                      <a:pt x="38" y="12"/>
                    </a:cubicBezTo>
                    <a:cubicBezTo>
                      <a:pt x="37" y="13"/>
                      <a:pt x="37" y="12"/>
                      <a:pt x="37" y="12"/>
                    </a:cubicBezTo>
                    <a:cubicBezTo>
                      <a:pt x="36" y="12"/>
                      <a:pt x="36" y="12"/>
                      <a:pt x="35" y="12"/>
                    </a:cubicBezTo>
                    <a:cubicBezTo>
                      <a:pt x="35" y="13"/>
                      <a:pt x="35" y="13"/>
                      <a:pt x="34" y="13"/>
                    </a:cubicBezTo>
                    <a:cubicBezTo>
                      <a:pt x="34" y="13"/>
                      <a:pt x="34" y="13"/>
                      <a:pt x="34" y="12"/>
                    </a:cubicBezTo>
                    <a:cubicBezTo>
                      <a:pt x="34" y="12"/>
                      <a:pt x="35" y="12"/>
                      <a:pt x="35" y="12"/>
                    </a:cubicBezTo>
                    <a:cubicBezTo>
                      <a:pt x="35" y="12"/>
                      <a:pt x="36" y="12"/>
                      <a:pt x="35" y="11"/>
                    </a:cubicBezTo>
                    <a:cubicBezTo>
                      <a:pt x="35" y="11"/>
                      <a:pt x="35" y="11"/>
                      <a:pt x="35" y="11"/>
                    </a:cubicBezTo>
                    <a:cubicBezTo>
                      <a:pt x="34" y="11"/>
                      <a:pt x="34" y="11"/>
                      <a:pt x="33" y="11"/>
                    </a:cubicBezTo>
                    <a:cubicBezTo>
                      <a:pt x="33" y="11"/>
                      <a:pt x="33" y="11"/>
                      <a:pt x="32" y="11"/>
                    </a:cubicBezTo>
                    <a:cubicBezTo>
                      <a:pt x="32" y="11"/>
                      <a:pt x="31" y="11"/>
                      <a:pt x="31" y="12"/>
                    </a:cubicBezTo>
                    <a:cubicBezTo>
                      <a:pt x="31" y="12"/>
                      <a:pt x="30" y="12"/>
                      <a:pt x="30" y="12"/>
                    </a:cubicBezTo>
                    <a:cubicBezTo>
                      <a:pt x="30" y="12"/>
                      <a:pt x="30" y="12"/>
                      <a:pt x="29" y="13"/>
                    </a:cubicBezTo>
                    <a:cubicBezTo>
                      <a:pt x="29" y="13"/>
                      <a:pt x="28" y="12"/>
                      <a:pt x="28" y="12"/>
                    </a:cubicBezTo>
                    <a:cubicBezTo>
                      <a:pt x="27" y="13"/>
                      <a:pt x="27" y="13"/>
                      <a:pt x="27" y="13"/>
                    </a:cubicBezTo>
                    <a:cubicBezTo>
                      <a:pt x="27" y="13"/>
                      <a:pt x="26" y="13"/>
                      <a:pt x="26" y="13"/>
                    </a:cubicBezTo>
                    <a:cubicBezTo>
                      <a:pt x="25" y="13"/>
                      <a:pt x="25" y="13"/>
                      <a:pt x="25" y="14"/>
                    </a:cubicBezTo>
                    <a:cubicBezTo>
                      <a:pt x="24" y="14"/>
                      <a:pt x="24" y="14"/>
                      <a:pt x="24" y="14"/>
                    </a:cubicBezTo>
                    <a:cubicBezTo>
                      <a:pt x="24" y="15"/>
                      <a:pt x="24" y="15"/>
                      <a:pt x="24" y="15"/>
                    </a:cubicBezTo>
                    <a:cubicBezTo>
                      <a:pt x="25" y="15"/>
                      <a:pt x="26" y="14"/>
                      <a:pt x="26" y="15"/>
                    </a:cubicBezTo>
                    <a:cubicBezTo>
                      <a:pt x="26" y="15"/>
                      <a:pt x="25" y="15"/>
                      <a:pt x="25" y="15"/>
                    </a:cubicBezTo>
                    <a:cubicBezTo>
                      <a:pt x="25" y="15"/>
                      <a:pt x="25" y="15"/>
                      <a:pt x="24" y="16"/>
                    </a:cubicBezTo>
                    <a:cubicBezTo>
                      <a:pt x="24" y="16"/>
                      <a:pt x="24" y="16"/>
                      <a:pt x="24" y="16"/>
                    </a:cubicBezTo>
                    <a:cubicBezTo>
                      <a:pt x="24" y="16"/>
                      <a:pt x="24" y="16"/>
                      <a:pt x="24" y="16"/>
                    </a:cubicBezTo>
                    <a:cubicBezTo>
                      <a:pt x="25" y="17"/>
                      <a:pt x="25" y="17"/>
                      <a:pt x="25" y="17"/>
                    </a:cubicBezTo>
                    <a:cubicBezTo>
                      <a:pt x="25" y="17"/>
                      <a:pt x="26" y="16"/>
                      <a:pt x="26" y="16"/>
                    </a:cubicBezTo>
                    <a:cubicBezTo>
                      <a:pt x="27" y="16"/>
                      <a:pt x="27" y="16"/>
                      <a:pt x="27" y="16"/>
                    </a:cubicBezTo>
                    <a:cubicBezTo>
                      <a:pt x="28" y="16"/>
                      <a:pt x="28" y="16"/>
                      <a:pt x="28" y="16"/>
                    </a:cubicBezTo>
                    <a:cubicBezTo>
                      <a:pt x="28" y="16"/>
                      <a:pt x="29" y="16"/>
                      <a:pt x="29" y="16"/>
                    </a:cubicBezTo>
                    <a:cubicBezTo>
                      <a:pt x="29" y="16"/>
                      <a:pt x="29" y="16"/>
                      <a:pt x="30" y="16"/>
                    </a:cubicBezTo>
                    <a:cubicBezTo>
                      <a:pt x="31" y="17"/>
                      <a:pt x="32" y="15"/>
                      <a:pt x="32" y="16"/>
                    </a:cubicBezTo>
                    <a:cubicBezTo>
                      <a:pt x="32" y="16"/>
                      <a:pt x="31" y="16"/>
                      <a:pt x="31" y="16"/>
                    </a:cubicBezTo>
                    <a:cubicBezTo>
                      <a:pt x="31" y="17"/>
                      <a:pt x="32" y="17"/>
                      <a:pt x="31" y="18"/>
                    </a:cubicBezTo>
                    <a:cubicBezTo>
                      <a:pt x="31" y="18"/>
                      <a:pt x="31" y="18"/>
                      <a:pt x="31" y="18"/>
                    </a:cubicBezTo>
                    <a:cubicBezTo>
                      <a:pt x="30" y="18"/>
                      <a:pt x="30" y="17"/>
                      <a:pt x="29" y="17"/>
                    </a:cubicBezTo>
                    <a:cubicBezTo>
                      <a:pt x="29" y="18"/>
                      <a:pt x="29" y="18"/>
                      <a:pt x="29" y="18"/>
                    </a:cubicBezTo>
                    <a:cubicBezTo>
                      <a:pt x="28" y="18"/>
                      <a:pt x="29" y="19"/>
                      <a:pt x="28" y="19"/>
                    </a:cubicBezTo>
                    <a:cubicBezTo>
                      <a:pt x="28" y="19"/>
                      <a:pt x="27" y="19"/>
                      <a:pt x="27" y="19"/>
                    </a:cubicBezTo>
                    <a:cubicBezTo>
                      <a:pt x="26" y="20"/>
                      <a:pt x="26" y="20"/>
                      <a:pt x="25" y="20"/>
                    </a:cubicBezTo>
                    <a:cubicBezTo>
                      <a:pt x="25" y="20"/>
                      <a:pt x="25" y="21"/>
                      <a:pt x="24" y="20"/>
                    </a:cubicBezTo>
                    <a:cubicBezTo>
                      <a:pt x="24" y="20"/>
                      <a:pt x="24" y="20"/>
                      <a:pt x="24" y="20"/>
                    </a:cubicBezTo>
                    <a:cubicBezTo>
                      <a:pt x="23" y="20"/>
                      <a:pt x="23" y="20"/>
                      <a:pt x="23" y="20"/>
                    </a:cubicBezTo>
                    <a:cubicBezTo>
                      <a:pt x="22" y="20"/>
                      <a:pt x="22" y="20"/>
                      <a:pt x="22" y="20"/>
                    </a:cubicBezTo>
                    <a:cubicBezTo>
                      <a:pt x="21" y="20"/>
                      <a:pt x="21" y="20"/>
                      <a:pt x="21" y="21"/>
                    </a:cubicBezTo>
                    <a:cubicBezTo>
                      <a:pt x="21" y="21"/>
                      <a:pt x="21" y="21"/>
                      <a:pt x="21" y="21"/>
                    </a:cubicBezTo>
                    <a:cubicBezTo>
                      <a:pt x="20" y="21"/>
                      <a:pt x="20" y="21"/>
                      <a:pt x="20" y="21"/>
                    </a:cubicBezTo>
                    <a:cubicBezTo>
                      <a:pt x="20" y="22"/>
                      <a:pt x="20" y="22"/>
                      <a:pt x="19" y="22"/>
                    </a:cubicBezTo>
                    <a:cubicBezTo>
                      <a:pt x="19" y="22"/>
                      <a:pt x="18" y="22"/>
                      <a:pt x="18" y="22"/>
                    </a:cubicBezTo>
                    <a:cubicBezTo>
                      <a:pt x="17" y="22"/>
                      <a:pt x="17" y="23"/>
                      <a:pt x="16" y="23"/>
                    </a:cubicBezTo>
                    <a:cubicBezTo>
                      <a:pt x="16" y="23"/>
                      <a:pt x="16" y="23"/>
                      <a:pt x="16" y="24"/>
                    </a:cubicBezTo>
                    <a:cubicBezTo>
                      <a:pt x="15" y="24"/>
                      <a:pt x="15" y="23"/>
                      <a:pt x="14" y="24"/>
                    </a:cubicBezTo>
                    <a:cubicBezTo>
                      <a:pt x="14" y="24"/>
                      <a:pt x="14" y="24"/>
                      <a:pt x="14" y="24"/>
                    </a:cubicBezTo>
                    <a:cubicBezTo>
                      <a:pt x="14" y="24"/>
                      <a:pt x="14" y="25"/>
                      <a:pt x="14" y="25"/>
                    </a:cubicBezTo>
                    <a:cubicBezTo>
                      <a:pt x="14" y="25"/>
                      <a:pt x="14" y="25"/>
                      <a:pt x="14" y="26"/>
                    </a:cubicBezTo>
                    <a:cubicBezTo>
                      <a:pt x="14" y="26"/>
                      <a:pt x="14" y="26"/>
                      <a:pt x="13" y="26"/>
                    </a:cubicBezTo>
                    <a:cubicBezTo>
                      <a:pt x="13" y="26"/>
                      <a:pt x="13" y="26"/>
                      <a:pt x="13" y="26"/>
                    </a:cubicBezTo>
                    <a:cubicBezTo>
                      <a:pt x="13" y="26"/>
                      <a:pt x="13" y="26"/>
                      <a:pt x="13" y="27"/>
                    </a:cubicBezTo>
                    <a:cubicBezTo>
                      <a:pt x="12" y="27"/>
                      <a:pt x="13" y="27"/>
                      <a:pt x="13" y="28"/>
                    </a:cubicBezTo>
                    <a:cubicBezTo>
                      <a:pt x="13" y="28"/>
                      <a:pt x="13" y="28"/>
                      <a:pt x="13" y="29"/>
                    </a:cubicBezTo>
                    <a:cubicBezTo>
                      <a:pt x="13" y="29"/>
                      <a:pt x="13" y="29"/>
                      <a:pt x="14" y="29"/>
                    </a:cubicBezTo>
                    <a:cubicBezTo>
                      <a:pt x="14" y="29"/>
                      <a:pt x="14" y="28"/>
                      <a:pt x="15" y="28"/>
                    </a:cubicBezTo>
                    <a:cubicBezTo>
                      <a:pt x="15" y="28"/>
                      <a:pt x="16" y="28"/>
                      <a:pt x="16" y="28"/>
                    </a:cubicBezTo>
                    <a:cubicBezTo>
                      <a:pt x="16" y="28"/>
                      <a:pt x="17" y="28"/>
                      <a:pt x="17" y="28"/>
                    </a:cubicBezTo>
                    <a:cubicBezTo>
                      <a:pt x="17" y="28"/>
                      <a:pt x="17" y="29"/>
                      <a:pt x="17" y="29"/>
                    </a:cubicBezTo>
                    <a:cubicBezTo>
                      <a:pt x="16" y="29"/>
                      <a:pt x="16" y="29"/>
                      <a:pt x="16" y="29"/>
                    </a:cubicBezTo>
                    <a:cubicBezTo>
                      <a:pt x="16" y="30"/>
                      <a:pt x="15" y="29"/>
                      <a:pt x="15" y="30"/>
                    </a:cubicBezTo>
                    <a:cubicBezTo>
                      <a:pt x="15" y="30"/>
                      <a:pt x="15" y="30"/>
                      <a:pt x="15" y="31"/>
                    </a:cubicBezTo>
                    <a:cubicBezTo>
                      <a:pt x="15" y="31"/>
                      <a:pt x="14" y="31"/>
                      <a:pt x="14" y="31"/>
                    </a:cubicBezTo>
                    <a:cubicBezTo>
                      <a:pt x="14" y="31"/>
                      <a:pt x="14" y="31"/>
                      <a:pt x="13" y="32"/>
                    </a:cubicBezTo>
                    <a:cubicBezTo>
                      <a:pt x="13" y="32"/>
                      <a:pt x="13" y="32"/>
                      <a:pt x="13" y="32"/>
                    </a:cubicBezTo>
                    <a:cubicBezTo>
                      <a:pt x="13" y="32"/>
                      <a:pt x="14" y="32"/>
                      <a:pt x="14" y="32"/>
                    </a:cubicBezTo>
                    <a:cubicBezTo>
                      <a:pt x="15" y="32"/>
                      <a:pt x="15" y="32"/>
                      <a:pt x="15" y="32"/>
                    </a:cubicBezTo>
                    <a:cubicBezTo>
                      <a:pt x="16" y="32"/>
                      <a:pt x="16" y="32"/>
                      <a:pt x="16" y="32"/>
                    </a:cubicBezTo>
                    <a:cubicBezTo>
                      <a:pt x="16" y="32"/>
                      <a:pt x="16" y="32"/>
                      <a:pt x="16" y="32"/>
                    </a:cubicBezTo>
                    <a:cubicBezTo>
                      <a:pt x="17" y="31"/>
                      <a:pt x="17" y="31"/>
                      <a:pt x="17" y="31"/>
                    </a:cubicBezTo>
                    <a:cubicBezTo>
                      <a:pt x="17" y="31"/>
                      <a:pt x="18" y="31"/>
                      <a:pt x="18" y="31"/>
                    </a:cubicBezTo>
                    <a:cubicBezTo>
                      <a:pt x="18" y="31"/>
                      <a:pt x="19" y="31"/>
                      <a:pt x="19" y="32"/>
                    </a:cubicBezTo>
                    <a:cubicBezTo>
                      <a:pt x="19" y="32"/>
                      <a:pt x="19" y="32"/>
                      <a:pt x="19" y="32"/>
                    </a:cubicBezTo>
                    <a:cubicBezTo>
                      <a:pt x="19" y="32"/>
                      <a:pt x="18" y="32"/>
                      <a:pt x="19" y="33"/>
                    </a:cubicBezTo>
                    <a:cubicBezTo>
                      <a:pt x="19" y="33"/>
                      <a:pt x="19" y="33"/>
                      <a:pt x="19" y="32"/>
                    </a:cubicBezTo>
                    <a:cubicBezTo>
                      <a:pt x="20" y="32"/>
                      <a:pt x="20" y="32"/>
                      <a:pt x="20" y="32"/>
                    </a:cubicBezTo>
                    <a:cubicBezTo>
                      <a:pt x="20" y="32"/>
                      <a:pt x="20" y="32"/>
                      <a:pt x="20" y="32"/>
                    </a:cubicBezTo>
                    <a:cubicBezTo>
                      <a:pt x="20" y="31"/>
                      <a:pt x="20" y="31"/>
                      <a:pt x="21" y="31"/>
                    </a:cubicBezTo>
                    <a:cubicBezTo>
                      <a:pt x="21" y="31"/>
                      <a:pt x="21" y="31"/>
                      <a:pt x="21" y="31"/>
                    </a:cubicBezTo>
                    <a:cubicBezTo>
                      <a:pt x="21" y="31"/>
                      <a:pt x="22" y="31"/>
                      <a:pt x="22" y="32"/>
                    </a:cubicBezTo>
                    <a:cubicBezTo>
                      <a:pt x="22" y="32"/>
                      <a:pt x="22" y="32"/>
                      <a:pt x="22" y="32"/>
                    </a:cubicBezTo>
                    <a:cubicBezTo>
                      <a:pt x="22" y="32"/>
                      <a:pt x="22" y="32"/>
                      <a:pt x="22" y="32"/>
                    </a:cubicBezTo>
                    <a:cubicBezTo>
                      <a:pt x="23" y="31"/>
                      <a:pt x="24" y="31"/>
                      <a:pt x="24" y="31"/>
                    </a:cubicBezTo>
                    <a:cubicBezTo>
                      <a:pt x="24" y="31"/>
                      <a:pt x="24" y="31"/>
                      <a:pt x="24" y="32"/>
                    </a:cubicBezTo>
                    <a:cubicBezTo>
                      <a:pt x="24" y="32"/>
                      <a:pt x="24" y="32"/>
                      <a:pt x="23" y="32"/>
                    </a:cubicBezTo>
                    <a:cubicBezTo>
                      <a:pt x="23" y="32"/>
                      <a:pt x="22" y="32"/>
                      <a:pt x="22" y="32"/>
                    </a:cubicBezTo>
                    <a:cubicBezTo>
                      <a:pt x="21" y="32"/>
                      <a:pt x="22" y="33"/>
                      <a:pt x="21" y="33"/>
                    </a:cubicBezTo>
                    <a:cubicBezTo>
                      <a:pt x="21" y="33"/>
                      <a:pt x="21" y="33"/>
                      <a:pt x="20" y="33"/>
                    </a:cubicBezTo>
                    <a:cubicBezTo>
                      <a:pt x="20" y="33"/>
                      <a:pt x="20" y="34"/>
                      <a:pt x="20" y="34"/>
                    </a:cubicBezTo>
                    <a:cubicBezTo>
                      <a:pt x="19" y="34"/>
                      <a:pt x="19" y="35"/>
                      <a:pt x="19" y="35"/>
                    </a:cubicBezTo>
                    <a:cubicBezTo>
                      <a:pt x="19" y="35"/>
                      <a:pt x="19" y="35"/>
                      <a:pt x="18" y="35"/>
                    </a:cubicBezTo>
                    <a:cubicBezTo>
                      <a:pt x="18" y="35"/>
                      <a:pt x="17" y="35"/>
                      <a:pt x="17" y="35"/>
                    </a:cubicBezTo>
                    <a:cubicBezTo>
                      <a:pt x="16" y="35"/>
                      <a:pt x="16" y="35"/>
                      <a:pt x="15" y="35"/>
                    </a:cubicBezTo>
                    <a:cubicBezTo>
                      <a:pt x="15" y="36"/>
                      <a:pt x="15" y="36"/>
                      <a:pt x="14" y="36"/>
                    </a:cubicBezTo>
                    <a:cubicBezTo>
                      <a:pt x="14" y="37"/>
                      <a:pt x="14" y="36"/>
                      <a:pt x="13" y="36"/>
                    </a:cubicBezTo>
                    <a:cubicBezTo>
                      <a:pt x="13" y="37"/>
                      <a:pt x="12" y="37"/>
                      <a:pt x="12" y="37"/>
                    </a:cubicBezTo>
                    <a:cubicBezTo>
                      <a:pt x="11" y="37"/>
                      <a:pt x="11" y="37"/>
                      <a:pt x="11" y="38"/>
                    </a:cubicBezTo>
                    <a:cubicBezTo>
                      <a:pt x="10" y="38"/>
                      <a:pt x="10" y="38"/>
                      <a:pt x="9" y="38"/>
                    </a:cubicBezTo>
                    <a:cubicBezTo>
                      <a:pt x="8" y="38"/>
                      <a:pt x="8" y="39"/>
                      <a:pt x="7" y="39"/>
                    </a:cubicBezTo>
                    <a:cubicBezTo>
                      <a:pt x="7" y="39"/>
                      <a:pt x="6" y="38"/>
                      <a:pt x="6" y="39"/>
                    </a:cubicBezTo>
                    <a:cubicBezTo>
                      <a:pt x="6" y="39"/>
                      <a:pt x="5" y="39"/>
                      <a:pt x="5" y="39"/>
                    </a:cubicBezTo>
                    <a:cubicBezTo>
                      <a:pt x="5" y="39"/>
                      <a:pt x="5" y="39"/>
                      <a:pt x="4" y="39"/>
                    </a:cubicBezTo>
                    <a:cubicBezTo>
                      <a:pt x="3" y="40"/>
                      <a:pt x="3" y="39"/>
                      <a:pt x="2" y="40"/>
                    </a:cubicBezTo>
                    <a:cubicBezTo>
                      <a:pt x="2" y="40"/>
                      <a:pt x="2" y="40"/>
                      <a:pt x="1" y="40"/>
                    </a:cubicBezTo>
                    <a:cubicBezTo>
                      <a:pt x="1" y="40"/>
                      <a:pt x="1" y="40"/>
                      <a:pt x="1" y="41"/>
                    </a:cubicBezTo>
                    <a:cubicBezTo>
                      <a:pt x="0" y="41"/>
                      <a:pt x="0" y="41"/>
                      <a:pt x="0" y="41"/>
                    </a:cubicBezTo>
                    <a:cubicBezTo>
                      <a:pt x="0" y="42"/>
                      <a:pt x="0" y="42"/>
                      <a:pt x="1" y="42"/>
                    </a:cubicBezTo>
                    <a:cubicBezTo>
                      <a:pt x="1" y="42"/>
                      <a:pt x="2" y="42"/>
                      <a:pt x="2" y="41"/>
                    </a:cubicBezTo>
                    <a:cubicBezTo>
                      <a:pt x="3" y="41"/>
                      <a:pt x="3" y="41"/>
                      <a:pt x="3" y="41"/>
                    </a:cubicBezTo>
                    <a:cubicBezTo>
                      <a:pt x="4" y="41"/>
                      <a:pt x="4" y="41"/>
                      <a:pt x="5" y="40"/>
                    </a:cubicBezTo>
                    <a:cubicBezTo>
                      <a:pt x="5" y="40"/>
                      <a:pt x="5" y="40"/>
                      <a:pt x="6" y="40"/>
                    </a:cubicBezTo>
                    <a:cubicBezTo>
                      <a:pt x="6" y="40"/>
                      <a:pt x="6" y="40"/>
                      <a:pt x="7" y="40"/>
                    </a:cubicBezTo>
                    <a:cubicBezTo>
                      <a:pt x="7" y="40"/>
                      <a:pt x="7" y="40"/>
                      <a:pt x="8" y="40"/>
                    </a:cubicBezTo>
                    <a:cubicBezTo>
                      <a:pt x="8" y="40"/>
                      <a:pt x="8" y="40"/>
                      <a:pt x="9" y="40"/>
                    </a:cubicBezTo>
                    <a:cubicBezTo>
                      <a:pt x="9" y="40"/>
                      <a:pt x="10" y="40"/>
                      <a:pt x="10" y="40"/>
                    </a:cubicBezTo>
                    <a:cubicBezTo>
                      <a:pt x="11" y="39"/>
                      <a:pt x="11" y="39"/>
                      <a:pt x="11" y="39"/>
                    </a:cubicBezTo>
                    <a:cubicBezTo>
                      <a:pt x="11" y="39"/>
                      <a:pt x="12" y="39"/>
                      <a:pt x="12" y="39"/>
                    </a:cubicBezTo>
                    <a:cubicBezTo>
                      <a:pt x="13" y="39"/>
                      <a:pt x="13" y="39"/>
                      <a:pt x="13" y="39"/>
                    </a:cubicBezTo>
                    <a:cubicBezTo>
                      <a:pt x="14" y="38"/>
                      <a:pt x="14" y="38"/>
                      <a:pt x="14" y="38"/>
                    </a:cubicBezTo>
                    <a:cubicBezTo>
                      <a:pt x="15" y="37"/>
                      <a:pt x="15" y="37"/>
                      <a:pt x="16" y="37"/>
                    </a:cubicBezTo>
                    <a:cubicBezTo>
                      <a:pt x="16" y="37"/>
                      <a:pt x="17" y="37"/>
                      <a:pt x="17" y="37"/>
                    </a:cubicBezTo>
                    <a:cubicBezTo>
                      <a:pt x="18" y="37"/>
                      <a:pt x="18" y="37"/>
                      <a:pt x="19" y="37"/>
                    </a:cubicBezTo>
                    <a:cubicBezTo>
                      <a:pt x="19" y="37"/>
                      <a:pt x="19" y="36"/>
                      <a:pt x="20" y="36"/>
                    </a:cubicBezTo>
                    <a:cubicBezTo>
                      <a:pt x="20" y="36"/>
                      <a:pt x="20" y="36"/>
                      <a:pt x="20" y="35"/>
                    </a:cubicBezTo>
                    <a:cubicBezTo>
                      <a:pt x="20" y="35"/>
                      <a:pt x="21" y="35"/>
                      <a:pt x="21" y="35"/>
                    </a:cubicBezTo>
                    <a:cubicBezTo>
                      <a:pt x="22" y="35"/>
                      <a:pt x="22" y="35"/>
                      <a:pt x="22" y="34"/>
                    </a:cubicBezTo>
                    <a:cubicBezTo>
                      <a:pt x="23" y="34"/>
                      <a:pt x="23" y="34"/>
                      <a:pt x="23" y="34"/>
                    </a:cubicBezTo>
                    <a:cubicBezTo>
                      <a:pt x="24" y="34"/>
                      <a:pt x="24" y="34"/>
                      <a:pt x="24" y="34"/>
                    </a:cubicBezTo>
                    <a:cubicBezTo>
                      <a:pt x="25" y="34"/>
                      <a:pt x="25" y="34"/>
                      <a:pt x="25" y="33"/>
                    </a:cubicBezTo>
                    <a:cubicBezTo>
                      <a:pt x="26" y="33"/>
                      <a:pt x="26" y="33"/>
                      <a:pt x="27" y="33"/>
                    </a:cubicBezTo>
                    <a:cubicBezTo>
                      <a:pt x="27" y="33"/>
                      <a:pt x="28" y="33"/>
                      <a:pt x="28" y="33"/>
                    </a:cubicBezTo>
                    <a:cubicBezTo>
                      <a:pt x="28" y="33"/>
                      <a:pt x="28" y="33"/>
                      <a:pt x="29" y="32"/>
                    </a:cubicBezTo>
                    <a:cubicBezTo>
                      <a:pt x="29" y="32"/>
                      <a:pt x="29" y="32"/>
                      <a:pt x="29" y="32"/>
                    </a:cubicBezTo>
                    <a:cubicBezTo>
                      <a:pt x="30" y="32"/>
                      <a:pt x="30" y="32"/>
                      <a:pt x="30" y="32"/>
                    </a:cubicBezTo>
                    <a:cubicBezTo>
                      <a:pt x="30" y="32"/>
                      <a:pt x="30" y="31"/>
                      <a:pt x="30" y="31"/>
                    </a:cubicBezTo>
                    <a:cubicBezTo>
                      <a:pt x="31" y="31"/>
                      <a:pt x="31" y="32"/>
                      <a:pt x="31" y="31"/>
                    </a:cubicBezTo>
                    <a:cubicBezTo>
                      <a:pt x="32" y="31"/>
                      <a:pt x="31" y="31"/>
                      <a:pt x="31" y="30"/>
                    </a:cubicBezTo>
                    <a:cubicBezTo>
                      <a:pt x="31" y="30"/>
                      <a:pt x="31" y="30"/>
                      <a:pt x="32" y="30"/>
                    </a:cubicBezTo>
                    <a:cubicBezTo>
                      <a:pt x="32" y="29"/>
                      <a:pt x="33" y="29"/>
                      <a:pt x="33" y="29"/>
                    </a:cubicBezTo>
                    <a:cubicBezTo>
                      <a:pt x="34" y="29"/>
                      <a:pt x="34" y="29"/>
                      <a:pt x="34" y="29"/>
                    </a:cubicBezTo>
                    <a:cubicBezTo>
                      <a:pt x="35" y="29"/>
                      <a:pt x="35" y="29"/>
                      <a:pt x="35" y="29"/>
                    </a:cubicBezTo>
                    <a:cubicBezTo>
                      <a:pt x="36" y="29"/>
                      <a:pt x="36" y="29"/>
                      <a:pt x="37" y="28"/>
                    </a:cubicBezTo>
                    <a:cubicBezTo>
                      <a:pt x="37" y="28"/>
                      <a:pt x="37" y="28"/>
                      <a:pt x="37" y="27"/>
                    </a:cubicBezTo>
                    <a:cubicBezTo>
                      <a:pt x="38" y="27"/>
                      <a:pt x="38" y="27"/>
                      <a:pt x="38" y="27"/>
                    </a:cubicBezTo>
                    <a:cubicBezTo>
                      <a:pt x="39" y="27"/>
                      <a:pt x="39" y="26"/>
                      <a:pt x="39" y="26"/>
                    </a:cubicBezTo>
                    <a:cubicBezTo>
                      <a:pt x="40" y="26"/>
                      <a:pt x="40" y="26"/>
                      <a:pt x="41" y="26"/>
                    </a:cubicBezTo>
                    <a:cubicBezTo>
                      <a:pt x="41" y="26"/>
                      <a:pt x="41" y="26"/>
                      <a:pt x="41" y="26"/>
                    </a:cubicBezTo>
                    <a:cubicBezTo>
                      <a:pt x="41" y="26"/>
                      <a:pt x="41" y="26"/>
                      <a:pt x="42" y="25"/>
                    </a:cubicBezTo>
                    <a:cubicBezTo>
                      <a:pt x="42" y="25"/>
                      <a:pt x="42" y="25"/>
                      <a:pt x="43" y="25"/>
                    </a:cubicBezTo>
                    <a:cubicBezTo>
                      <a:pt x="43" y="25"/>
                      <a:pt x="43" y="25"/>
                      <a:pt x="43" y="25"/>
                    </a:cubicBezTo>
                    <a:cubicBezTo>
                      <a:pt x="44" y="25"/>
                      <a:pt x="44" y="24"/>
                      <a:pt x="44" y="25"/>
                    </a:cubicBezTo>
                    <a:cubicBezTo>
                      <a:pt x="45" y="25"/>
                      <a:pt x="44" y="25"/>
                      <a:pt x="44" y="25"/>
                    </a:cubicBezTo>
                    <a:cubicBezTo>
                      <a:pt x="44" y="26"/>
                      <a:pt x="44" y="26"/>
                      <a:pt x="43" y="26"/>
                    </a:cubicBezTo>
                    <a:cubicBezTo>
                      <a:pt x="43" y="26"/>
                      <a:pt x="42" y="26"/>
                      <a:pt x="42" y="26"/>
                    </a:cubicBezTo>
                    <a:cubicBezTo>
                      <a:pt x="42" y="26"/>
                      <a:pt x="42" y="26"/>
                      <a:pt x="41" y="26"/>
                    </a:cubicBezTo>
                    <a:cubicBezTo>
                      <a:pt x="41" y="26"/>
                      <a:pt x="41" y="26"/>
                      <a:pt x="41" y="26"/>
                    </a:cubicBezTo>
                    <a:cubicBezTo>
                      <a:pt x="40" y="27"/>
                      <a:pt x="40" y="27"/>
                      <a:pt x="40" y="27"/>
                    </a:cubicBezTo>
                    <a:cubicBezTo>
                      <a:pt x="39" y="28"/>
                      <a:pt x="39" y="28"/>
                      <a:pt x="39" y="28"/>
                    </a:cubicBezTo>
                    <a:cubicBezTo>
                      <a:pt x="38" y="28"/>
                      <a:pt x="38" y="28"/>
                      <a:pt x="38" y="28"/>
                    </a:cubicBezTo>
                    <a:cubicBezTo>
                      <a:pt x="37" y="28"/>
                      <a:pt x="37" y="28"/>
                      <a:pt x="37" y="28"/>
                    </a:cubicBezTo>
                    <a:cubicBezTo>
                      <a:pt x="37" y="29"/>
                      <a:pt x="37" y="29"/>
                      <a:pt x="37" y="29"/>
                    </a:cubicBezTo>
                    <a:cubicBezTo>
                      <a:pt x="36" y="29"/>
                      <a:pt x="36" y="29"/>
                      <a:pt x="36" y="29"/>
                    </a:cubicBezTo>
                    <a:cubicBezTo>
                      <a:pt x="35" y="30"/>
                      <a:pt x="35" y="30"/>
                      <a:pt x="35" y="30"/>
                    </a:cubicBezTo>
                    <a:cubicBezTo>
                      <a:pt x="35" y="31"/>
                      <a:pt x="36" y="30"/>
                      <a:pt x="36" y="30"/>
                    </a:cubicBezTo>
                    <a:cubicBezTo>
                      <a:pt x="37" y="31"/>
                      <a:pt x="37" y="31"/>
                      <a:pt x="38" y="30"/>
                    </a:cubicBezTo>
                    <a:cubicBezTo>
                      <a:pt x="38" y="30"/>
                      <a:pt x="38" y="30"/>
                      <a:pt x="39" y="30"/>
                    </a:cubicBezTo>
                    <a:cubicBezTo>
                      <a:pt x="39" y="30"/>
                      <a:pt x="39" y="29"/>
                      <a:pt x="40" y="29"/>
                    </a:cubicBezTo>
                    <a:cubicBezTo>
                      <a:pt x="40" y="29"/>
                      <a:pt x="41" y="29"/>
                      <a:pt x="41" y="29"/>
                    </a:cubicBezTo>
                    <a:cubicBezTo>
                      <a:pt x="41" y="29"/>
                      <a:pt x="42" y="29"/>
                      <a:pt x="42" y="29"/>
                    </a:cubicBezTo>
                    <a:cubicBezTo>
                      <a:pt x="43" y="29"/>
                      <a:pt x="43" y="29"/>
                      <a:pt x="43" y="28"/>
                    </a:cubicBezTo>
                    <a:cubicBezTo>
                      <a:pt x="43" y="28"/>
                      <a:pt x="44" y="28"/>
                      <a:pt x="44" y="28"/>
                    </a:cubicBezTo>
                    <a:cubicBezTo>
                      <a:pt x="44" y="28"/>
                      <a:pt x="44" y="28"/>
                      <a:pt x="45" y="28"/>
                    </a:cubicBezTo>
                    <a:cubicBezTo>
                      <a:pt x="45" y="28"/>
                      <a:pt x="46" y="28"/>
                      <a:pt x="46" y="28"/>
                    </a:cubicBezTo>
                    <a:cubicBezTo>
                      <a:pt x="47" y="28"/>
                      <a:pt x="47" y="28"/>
                      <a:pt x="47" y="28"/>
                    </a:cubicBezTo>
                    <a:cubicBezTo>
                      <a:pt x="47" y="27"/>
                      <a:pt x="47" y="27"/>
                      <a:pt x="47" y="27"/>
                    </a:cubicBezTo>
                    <a:cubicBezTo>
                      <a:pt x="47" y="26"/>
                      <a:pt x="47" y="26"/>
                      <a:pt x="47" y="26"/>
                    </a:cubicBezTo>
                    <a:cubicBezTo>
                      <a:pt x="47" y="26"/>
                      <a:pt x="47" y="26"/>
                      <a:pt x="47" y="26"/>
                    </a:cubicBezTo>
                    <a:cubicBezTo>
                      <a:pt x="47" y="25"/>
                      <a:pt x="48" y="25"/>
                      <a:pt x="48" y="25"/>
                    </a:cubicBezTo>
                    <a:cubicBezTo>
                      <a:pt x="49" y="25"/>
                      <a:pt x="49" y="25"/>
                      <a:pt x="50" y="26"/>
                    </a:cubicBezTo>
                    <a:cubicBezTo>
                      <a:pt x="50" y="26"/>
                      <a:pt x="50" y="26"/>
                      <a:pt x="50" y="26"/>
                    </a:cubicBezTo>
                    <a:cubicBezTo>
                      <a:pt x="50" y="26"/>
                      <a:pt x="50" y="26"/>
                      <a:pt x="50" y="26"/>
                    </a:cubicBezTo>
                    <a:cubicBezTo>
                      <a:pt x="51" y="27"/>
                      <a:pt x="51" y="27"/>
                      <a:pt x="51" y="27"/>
                    </a:cubicBezTo>
                    <a:cubicBezTo>
                      <a:pt x="52" y="28"/>
                      <a:pt x="52" y="28"/>
                      <a:pt x="53" y="28"/>
                    </a:cubicBezTo>
                    <a:cubicBezTo>
                      <a:pt x="54" y="28"/>
                      <a:pt x="54" y="28"/>
                      <a:pt x="54" y="28"/>
                    </a:cubicBezTo>
                    <a:cubicBezTo>
                      <a:pt x="55" y="28"/>
                      <a:pt x="55" y="28"/>
                      <a:pt x="55" y="28"/>
                    </a:cubicBezTo>
                    <a:cubicBezTo>
                      <a:pt x="56" y="28"/>
                      <a:pt x="56" y="28"/>
                      <a:pt x="57" y="28"/>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Freeform 435"/>
              <p:cNvSpPr>
                <a:spLocks/>
              </p:cNvSpPr>
              <p:nvPr/>
            </p:nvSpPr>
            <p:spPr bwMode="auto">
              <a:xfrm>
                <a:off x="1073151" y="1550989"/>
                <a:ext cx="1501775" cy="757238"/>
              </a:xfrm>
              <a:custGeom>
                <a:avLst/>
                <a:gdLst>
                  <a:gd name="T0" fmla="*/ 34 w 139"/>
                  <a:gd name="T1" fmla="*/ 52 h 70"/>
                  <a:gd name="T2" fmla="*/ 37 w 139"/>
                  <a:gd name="T3" fmla="*/ 58 h 70"/>
                  <a:gd name="T4" fmla="*/ 44 w 139"/>
                  <a:gd name="T5" fmla="*/ 56 h 70"/>
                  <a:gd name="T6" fmla="*/ 46 w 139"/>
                  <a:gd name="T7" fmla="*/ 62 h 70"/>
                  <a:gd name="T8" fmla="*/ 51 w 139"/>
                  <a:gd name="T9" fmla="*/ 67 h 70"/>
                  <a:gd name="T10" fmla="*/ 52 w 139"/>
                  <a:gd name="T11" fmla="*/ 63 h 70"/>
                  <a:gd name="T12" fmla="*/ 57 w 139"/>
                  <a:gd name="T13" fmla="*/ 59 h 70"/>
                  <a:gd name="T14" fmla="*/ 63 w 139"/>
                  <a:gd name="T15" fmla="*/ 56 h 70"/>
                  <a:gd name="T16" fmla="*/ 68 w 139"/>
                  <a:gd name="T17" fmla="*/ 58 h 70"/>
                  <a:gd name="T18" fmla="*/ 73 w 139"/>
                  <a:gd name="T19" fmla="*/ 58 h 70"/>
                  <a:gd name="T20" fmla="*/ 75 w 139"/>
                  <a:gd name="T21" fmla="*/ 54 h 70"/>
                  <a:gd name="T22" fmla="*/ 82 w 139"/>
                  <a:gd name="T23" fmla="*/ 55 h 70"/>
                  <a:gd name="T24" fmla="*/ 87 w 139"/>
                  <a:gd name="T25" fmla="*/ 56 h 70"/>
                  <a:gd name="T26" fmla="*/ 89 w 139"/>
                  <a:gd name="T27" fmla="*/ 62 h 70"/>
                  <a:gd name="T28" fmla="*/ 91 w 139"/>
                  <a:gd name="T29" fmla="*/ 69 h 70"/>
                  <a:gd name="T30" fmla="*/ 94 w 139"/>
                  <a:gd name="T31" fmla="*/ 64 h 70"/>
                  <a:gd name="T32" fmla="*/ 93 w 139"/>
                  <a:gd name="T33" fmla="*/ 56 h 70"/>
                  <a:gd name="T34" fmla="*/ 96 w 139"/>
                  <a:gd name="T35" fmla="*/ 48 h 70"/>
                  <a:gd name="T36" fmla="*/ 102 w 139"/>
                  <a:gd name="T37" fmla="*/ 44 h 70"/>
                  <a:gd name="T38" fmla="*/ 108 w 139"/>
                  <a:gd name="T39" fmla="*/ 40 h 70"/>
                  <a:gd name="T40" fmla="*/ 110 w 139"/>
                  <a:gd name="T41" fmla="*/ 36 h 70"/>
                  <a:gd name="T42" fmla="*/ 110 w 139"/>
                  <a:gd name="T43" fmla="*/ 31 h 70"/>
                  <a:gd name="T44" fmla="*/ 111 w 139"/>
                  <a:gd name="T45" fmla="*/ 33 h 70"/>
                  <a:gd name="T46" fmla="*/ 114 w 139"/>
                  <a:gd name="T47" fmla="*/ 31 h 70"/>
                  <a:gd name="T48" fmla="*/ 118 w 139"/>
                  <a:gd name="T49" fmla="*/ 26 h 70"/>
                  <a:gd name="T50" fmla="*/ 122 w 139"/>
                  <a:gd name="T51" fmla="*/ 24 h 70"/>
                  <a:gd name="T52" fmla="*/ 129 w 139"/>
                  <a:gd name="T53" fmla="*/ 22 h 70"/>
                  <a:gd name="T54" fmla="*/ 128 w 139"/>
                  <a:gd name="T55" fmla="*/ 18 h 70"/>
                  <a:gd name="T56" fmla="*/ 133 w 139"/>
                  <a:gd name="T57" fmla="*/ 15 h 70"/>
                  <a:gd name="T58" fmla="*/ 138 w 139"/>
                  <a:gd name="T59" fmla="*/ 13 h 70"/>
                  <a:gd name="T60" fmla="*/ 137 w 139"/>
                  <a:gd name="T61" fmla="*/ 6 h 70"/>
                  <a:gd name="T62" fmla="*/ 131 w 139"/>
                  <a:gd name="T63" fmla="*/ 11 h 70"/>
                  <a:gd name="T64" fmla="*/ 124 w 139"/>
                  <a:gd name="T65" fmla="*/ 13 h 70"/>
                  <a:gd name="T66" fmla="*/ 116 w 139"/>
                  <a:gd name="T67" fmla="*/ 14 h 70"/>
                  <a:gd name="T68" fmla="*/ 110 w 139"/>
                  <a:gd name="T69" fmla="*/ 16 h 70"/>
                  <a:gd name="T70" fmla="*/ 107 w 139"/>
                  <a:gd name="T71" fmla="*/ 18 h 70"/>
                  <a:gd name="T72" fmla="*/ 101 w 139"/>
                  <a:gd name="T73" fmla="*/ 20 h 70"/>
                  <a:gd name="T74" fmla="*/ 98 w 139"/>
                  <a:gd name="T75" fmla="*/ 21 h 70"/>
                  <a:gd name="T76" fmla="*/ 102 w 139"/>
                  <a:gd name="T77" fmla="*/ 17 h 70"/>
                  <a:gd name="T78" fmla="*/ 105 w 139"/>
                  <a:gd name="T79" fmla="*/ 13 h 70"/>
                  <a:gd name="T80" fmla="*/ 109 w 139"/>
                  <a:gd name="T81" fmla="*/ 12 h 70"/>
                  <a:gd name="T82" fmla="*/ 102 w 139"/>
                  <a:gd name="T83" fmla="*/ 8 h 70"/>
                  <a:gd name="T84" fmla="*/ 101 w 139"/>
                  <a:gd name="T85" fmla="*/ 6 h 70"/>
                  <a:gd name="T86" fmla="*/ 99 w 139"/>
                  <a:gd name="T87" fmla="*/ 2 h 70"/>
                  <a:gd name="T88" fmla="*/ 94 w 139"/>
                  <a:gd name="T89" fmla="*/ 2 h 70"/>
                  <a:gd name="T90" fmla="*/ 90 w 139"/>
                  <a:gd name="T91" fmla="*/ 4 h 70"/>
                  <a:gd name="T92" fmla="*/ 85 w 139"/>
                  <a:gd name="T93" fmla="*/ 3 h 70"/>
                  <a:gd name="T94" fmla="*/ 81 w 139"/>
                  <a:gd name="T95" fmla="*/ 1 h 70"/>
                  <a:gd name="T96" fmla="*/ 18 w 139"/>
                  <a:gd name="T97" fmla="*/ 1 h 70"/>
                  <a:gd name="T98" fmla="*/ 15 w 139"/>
                  <a:gd name="T99" fmla="*/ 3 h 70"/>
                  <a:gd name="T100" fmla="*/ 12 w 139"/>
                  <a:gd name="T101" fmla="*/ 6 h 70"/>
                  <a:gd name="T102" fmla="*/ 7 w 139"/>
                  <a:gd name="T103" fmla="*/ 14 h 70"/>
                  <a:gd name="T104" fmla="*/ 3 w 139"/>
                  <a:gd name="T105" fmla="*/ 19 h 70"/>
                  <a:gd name="T106" fmla="*/ 0 w 139"/>
                  <a:gd name="T107" fmla="*/ 28 h 70"/>
                  <a:gd name="T108" fmla="*/ 0 w 139"/>
                  <a:gd name="T109" fmla="*/ 34 h 70"/>
                  <a:gd name="T110" fmla="*/ 0 w 139"/>
                  <a:gd name="T111" fmla="*/ 37 h 70"/>
                  <a:gd name="T112" fmla="*/ 4 w 139"/>
                  <a:gd name="T113" fmla="*/ 43 h 70"/>
                  <a:gd name="T114" fmla="*/ 8 w 139"/>
                  <a:gd name="T115" fmla="*/ 47 h 70"/>
                  <a:gd name="T116" fmla="*/ 13 w 139"/>
                  <a:gd name="T117" fmla="*/ 49 h 70"/>
                  <a:gd name="T118" fmla="*/ 18 w 139"/>
                  <a:gd name="T119"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70">
                    <a:moveTo>
                      <a:pt x="21" y="52"/>
                    </a:moveTo>
                    <a:cubicBezTo>
                      <a:pt x="28" y="52"/>
                      <a:pt x="28" y="52"/>
                      <a:pt x="28" y="52"/>
                    </a:cubicBezTo>
                    <a:cubicBezTo>
                      <a:pt x="28" y="51"/>
                      <a:pt x="28" y="51"/>
                      <a:pt x="28" y="51"/>
                    </a:cubicBezTo>
                    <a:cubicBezTo>
                      <a:pt x="33" y="50"/>
                      <a:pt x="33" y="50"/>
                      <a:pt x="33" y="50"/>
                    </a:cubicBezTo>
                    <a:cubicBezTo>
                      <a:pt x="33" y="51"/>
                      <a:pt x="33" y="51"/>
                      <a:pt x="33" y="51"/>
                    </a:cubicBezTo>
                    <a:cubicBezTo>
                      <a:pt x="33" y="51"/>
                      <a:pt x="33" y="51"/>
                      <a:pt x="34" y="52"/>
                    </a:cubicBezTo>
                    <a:cubicBezTo>
                      <a:pt x="34" y="52"/>
                      <a:pt x="34" y="52"/>
                      <a:pt x="34" y="52"/>
                    </a:cubicBezTo>
                    <a:cubicBezTo>
                      <a:pt x="34" y="52"/>
                      <a:pt x="34" y="52"/>
                      <a:pt x="34" y="52"/>
                    </a:cubicBezTo>
                    <a:cubicBezTo>
                      <a:pt x="35" y="53"/>
                      <a:pt x="35" y="53"/>
                      <a:pt x="35" y="53"/>
                    </a:cubicBezTo>
                    <a:cubicBezTo>
                      <a:pt x="35" y="54"/>
                      <a:pt x="35" y="54"/>
                      <a:pt x="35" y="54"/>
                    </a:cubicBezTo>
                    <a:cubicBezTo>
                      <a:pt x="36" y="55"/>
                      <a:pt x="35" y="55"/>
                      <a:pt x="35" y="55"/>
                    </a:cubicBezTo>
                    <a:cubicBezTo>
                      <a:pt x="35" y="56"/>
                      <a:pt x="35" y="56"/>
                      <a:pt x="35" y="56"/>
                    </a:cubicBezTo>
                    <a:cubicBezTo>
                      <a:pt x="36" y="57"/>
                      <a:pt x="36" y="57"/>
                      <a:pt x="36" y="57"/>
                    </a:cubicBezTo>
                    <a:cubicBezTo>
                      <a:pt x="37" y="57"/>
                      <a:pt x="37" y="58"/>
                      <a:pt x="37" y="58"/>
                    </a:cubicBezTo>
                    <a:cubicBezTo>
                      <a:pt x="38" y="58"/>
                      <a:pt x="38" y="58"/>
                      <a:pt x="39" y="58"/>
                    </a:cubicBezTo>
                    <a:cubicBezTo>
                      <a:pt x="39" y="58"/>
                      <a:pt x="39" y="58"/>
                      <a:pt x="39" y="57"/>
                    </a:cubicBezTo>
                    <a:cubicBezTo>
                      <a:pt x="40" y="57"/>
                      <a:pt x="39" y="57"/>
                      <a:pt x="40" y="56"/>
                    </a:cubicBezTo>
                    <a:cubicBezTo>
                      <a:pt x="40" y="56"/>
                      <a:pt x="40" y="56"/>
                      <a:pt x="40" y="56"/>
                    </a:cubicBezTo>
                    <a:cubicBezTo>
                      <a:pt x="41" y="56"/>
                      <a:pt x="41" y="56"/>
                      <a:pt x="41" y="56"/>
                    </a:cubicBezTo>
                    <a:cubicBezTo>
                      <a:pt x="42" y="56"/>
                      <a:pt x="42" y="56"/>
                      <a:pt x="43" y="56"/>
                    </a:cubicBezTo>
                    <a:cubicBezTo>
                      <a:pt x="43" y="56"/>
                      <a:pt x="44" y="56"/>
                      <a:pt x="44" y="56"/>
                    </a:cubicBezTo>
                    <a:cubicBezTo>
                      <a:pt x="44" y="57"/>
                      <a:pt x="44" y="57"/>
                      <a:pt x="44" y="57"/>
                    </a:cubicBezTo>
                    <a:cubicBezTo>
                      <a:pt x="45" y="58"/>
                      <a:pt x="44" y="58"/>
                      <a:pt x="45" y="58"/>
                    </a:cubicBezTo>
                    <a:cubicBezTo>
                      <a:pt x="45" y="59"/>
                      <a:pt x="45" y="59"/>
                      <a:pt x="45" y="59"/>
                    </a:cubicBezTo>
                    <a:cubicBezTo>
                      <a:pt x="45" y="60"/>
                      <a:pt x="45" y="60"/>
                      <a:pt x="45" y="61"/>
                    </a:cubicBezTo>
                    <a:cubicBezTo>
                      <a:pt x="46" y="61"/>
                      <a:pt x="46" y="61"/>
                      <a:pt x="46" y="61"/>
                    </a:cubicBezTo>
                    <a:cubicBezTo>
                      <a:pt x="46" y="61"/>
                      <a:pt x="46" y="61"/>
                      <a:pt x="46" y="61"/>
                    </a:cubicBezTo>
                    <a:cubicBezTo>
                      <a:pt x="46" y="62"/>
                      <a:pt x="46" y="62"/>
                      <a:pt x="46" y="62"/>
                    </a:cubicBezTo>
                    <a:cubicBezTo>
                      <a:pt x="46" y="63"/>
                      <a:pt x="46" y="63"/>
                      <a:pt x="46" y="63"/>
                    </a:cubicBezTo>
                    <a:cubicBezTo>
                      <a:pt x="46" y="64"/>
                      <a:pt x="47" y="64"/>
                      <a:pt x="47" y="64"/>
                    </a:cubicBezTo>
                    <a:cubicBezTo>
                      <a:pt x="47" y="65"/>
                      <a:pt x="46" y="65"/>
                      <a:pt x="46" y="65"/>
                    </a:cubicBezTo>
                    <a:cubicBezTo>
                      <a:pt x="46" y="65"/>
                      <a:pt x="47" y="66"/>
                      <a:pt x="47" y="66"/>
                    </a:cubicBezTo>
                    <a:cubicBezTo>
                      <a:pt x="48" y="66"/>
                      <a:pt x="48" y="66"/>
                      <a:pt x="49" y="67"/>
                    </a:cubicBezTo>
                    <a:cubicBezTo>
                      <a:pt x="50" y="67"/>
                      <a:pt x="50" y="67"/>
                      <a:pt x="50" y="67"/>
                    </a:cubicBezTo>
                    <a:cubicBezTo>
                      <a:pt x="51" y="67"/>
                      <a:pt x="51" y="67"/>
                      <a:pt x="51" y="67"/>
                    </a:cubicBezTo>
                    <a:cubicBezTo>
                      <a:pt x="51" y="67"/>
                      <a:pt x="51" y="67"/>
                      <a:pt x="52" y="67"/>
                    </a:cubicBezTo>
                    <a:cubicBezTo>
                      <a:pt x="52" y="67"/>
                      <a:pt x="52" y="67"/>
                      <a:pt x="52" y="67"/>
                    </a:cubicBezTo>
                    <a:cubicBezTo>
                      <a:pt x="52" y="67"/>
                      <a:pt x="52" y="67"/>
                      <a:pt x="52" y="66"/>
                    </a:cubicBezTo>
                    <a:cubicBezTo>
                      <a:pt x="52" y="66"/>
                      <a:pt x="52" y="65"/>
                      <a:pt x="52" y="64"/>
                    </a:cubicBezTo>
                    <a:cubicBezTo>
                      <a:pt x="52" y="64"/>
                      <a:pt x="52" y="64"/>
                      <a:pt x="51" y="64"/>
                    </a:cubicBezTo>
                    <a:cubicBezTo>
                      <a:pt x="51" y="63"/>
                      <a:pt x="51" y="63"/>
                      <a:pt x="51" y="63"/>
                    </a:cubicBezTo>
                    <a:cubicBezTo>
                      <a:pt x="52" y="63"/>
                      <a:pt x="52" y="63"/>
                      <a:pt x="52" y="63"/>
                    </a:cubicBezTo>
                    <a:cubicBezTo>
                      <a:pt x="52" y="63"/>
                      <a:pt x="52" y="62"/>
                      <a:pt x="52" y="62"/>
                    </a:cubicBezTo>
                    <a:cubicBezTo>
                      <a:pt x="53" y="62"/>
                      <a:pt x="53" y="62"/>
                      <a:pt x="53" y="61"/>
                    </a:cubicBezTo>
                    <a:cubicBezTo>
                      <a:pt x="54" y="61"/>
                      <a:pt x="54" y="61"/>
                      <a:pt x="54" y="61"/>
                    </a:cubicBezTo>
                    <a:cubicBezTo>
                      <a:pt x="54" y="61"/>
                      <a:pt x="55" y="61"/>
                      <a:pt x="55" y="61"/>
                    </a:cubicBezTo>
                    <a:cubicBezTo>
                      <a:pt x="55" y="60"/>
                      <a:pt x="55" y="60"/>
                      <a:pt x="55" y="60"/>
                    </a:cubicBezTo>
                    <a:cubicBezTo>
                      <a:pt x="55" y="60"/>
                      <a:pt x="55" y="60"/>
                      <a:pt x="56" y="60"/>
                    </a:cubicBezTo>
                    <a:cubicBezTo>
                      <a:pt x="56" y="60"/>
                      <a:pt x="56" y="60"/>
                      <a:pt x="57" y="59"/>
                    </a:cubicBezTo>
                    <a:cubicBezTo>
                      <a:pt x="57" y="59"/>
                      <a:pt x="57" y="59"/>
                      <a:pt x="57" y="59"/>
                    </a:cubicBezTo>
                    <a:cubicBezTo>
                      <a:pt x="58" y="58"/>
                      <a:pt x="58" y="58"/>
                      <a:pt x="59" y="58"/>
                    </a:cubicBezTo>
                    <a:cubicBezTo>
                      <a:pt x="59" y="58"/>
                      <a:pt x="60" y="58"/>
                      <a:pt x="60" y="57"/>
                    </a:cubicBezTo>
                    <a:cubicBezTo>
                      <a:pt x="60" y="57"/>
                      <a:pt x="60" y="57"/>
                      <a:pt x="60" y="57"/>
                    </a:cubicBezTo>
                    <a:cubicBezTo>
                      <a:pt x="61" y="57"/>
                      <a:pt x="61" y="57"/>
                      <a:pt x="61" y="57"/>
                    </a:cubicBezTo>
                    <a:cubicBezTo>
                      <a:pt x="61" y="57"/>
                      <a:pt x="61" y="57"/>
                      <a:pt x="61" y="56"/>
                    </a:cubicBezTo>
                    <a:cubicBezTo>
                      <a:pt x="62" y="56"/>
                      <a:pt x="62" y="56"/>
                      <a:pt x="63" y="56"/>
                    </a:cubicBezTo>
                    <a:cubicBezTo>
                      <a:pt x="63" y="56"/>
                      <a:pt x="63" y="56"/>
                      <a:pt x="64" y="56"/>
                    </a:cubicBezTo>
                    <a:cubicBezTo>
                      <a:pt x="64" y="56"/>
                      <a:pt x="64" y="56"/>
                      <a:pt x="64" y="57"/>
                    </a:cubicBezTo>
                    <a:cubicBezTo>
                      <a:pt x="65" y="57"/>
                      <a:pt x="65" y="57"/>
                      <a:pt x="65" y="57"/>
                    </a:cubicBezTo>
                    <a:cubicBezTo>
                      <a:pt x="66" y="57"/>
                      <a:pt x="66" y="57"/>
                      <a:pt x="66" y="56"/>
                    </a:cubicBezTo>
                    <a:cubicBezTo>
                      <a:pt x="66" y="56"/>
                      <a:pt x="67" y="56"/>
                      <a:pt x="67" y="56"/>
                    </a:cubicBezTo>
                    <a:cubicBezTo>
                      <a:pt x="67" y="56"/>
                      <a:pt x="67" y="57"/>
                      <a:pt x="68" y="57"/>
                    </a:cubicBezTo>
                    <a:cubicBezTo>
                      <a:pt x="68" y="57"/>
                      <a:pt x="67" y="58"/>
                      <a:pt x="68" y="58"/>
                    </a:cubicBezTo>
                    <a:cubicBezTo>
                      <a:pt x="68" y="58"/>
                      <a:pt x="69" y="58"/>
                      <a:pt x="69" y="58"/>
                    </a:cubicBezTo>
                    <a:cubicBezTo>
                      <a:pt x="69" y="58"/>
                      <a:pt x="70" y="58"/>
                      <a:pt x="70" y="58"/>
                    </a:cubicBezTo>
                    <a:cubicBezTo>
                      <a:pt x="70" y="58"/>
                      <a:pt x="70" y="58"/>
                      <a:pt x="71" y="58"/>
                    </a:cubicBezTo>
                    <a:cubicBezTo>
                      <a:pt x="71" y="58"/>
                      <a:pt x="71" y="58"/>
                      <a:pt x="71" y="58"/>
                    </a:cubicBezTo>
                    <a:cubicBezTo>
                      <a:pt x="72" y="58"/>
                      <a:pt x="72" y="58"/>
                      <a:pt x="72" y="59"/>
                    </a:cubicBezTo>
                    <a:cubicBezTo>
                      <a:pt x="73" y="59"/>
                      <a:pt x="73" y="59"/>
                      <a:pt x="74" y="58"/>
                    </a:cubicBezTo>
                    <a:cubicBezTo>
                      <a:pt x="74" y="58"/>
                      <a:pt x="74" y="58"/>
                      <a:pt x="73" y="58"/>
                    </a:cubicBezTo>
                    <a:cubicBezTo>
                      <a:pt x="73" y="57"/>
                      <a:pt x="73" y="57"/>
                      <a:pt x="73" y="57"/>
                    </a:cubicBezTo>
                    <a:cubicBezTo>
                      <a:pt x="73" y="56"/>
                      <a:pt x="73" y="56"/>
                      <a:pt x="73" y="56"/>
                    </a:cubicBezTo>
                    <a:cubicBezTo>
                      <a:pt x="73" y="56"/>
                      <a:pt x="73" y="56"/>
                      <a:pt x="72" y="56"/>
                    </a:cubicBezTo>
                    <a:cubicBezTo>
                      <a:pt x="72" y="55"/>
                      <a:pt x="72" y="55"/>
                      <a:pt x="72" y="55"/>
                    </a:cubicBezTo>
                    <a:cubicBezTo>
                      <a:pt x="72" y="55"/>
                      <a:pt x="72" y="55"/>
                      <a:pt x="73" y="55"/>
                    </a:cubicBezTo>
                    <a:cubicBezTo>
                      <a:pt x="73" y="54"/>
                      <a:pt x="73" y="54"/>
                      <a:pt x="74" y="54"/>
                    </a:cubicBezTo>
                    <a:cubicBezTo>
                      <a:pt x="74" y="54"/>
                      <a:pt x="74" y="54"/>
                      <a:pt x="75" y="54"/>
                    </a:cubicBezTo>
                    <a:cubicBezTo>
                      <a:pt x="76" y="54"/>
                      <a:pt x="76" y="54"/>
                      <a:pt x="77" y="54"/>
                    </a:cubicBezTo>
                    <a:cubicBezTo>
                      <a:pt x="77" y="55"/>
                      <a:pt x="77" y="55"/>
                      <a:pt x="77" y="55"/>
                    </a:cubicBezTo>
                    <a:cubicBezTo>
                      <a:pt x="77" y="55"/>
                      <a:pt x="77" y="55"/>
                      <a:pt x="78" y="55"/>
                    </a:cubicBezTo>
                    <a:cubicBezTo>
                      <a:pt x="78" y="55"/>
                      <a:pt x="78" y="55"/>
                      <a:pt x="79" y="55"/>
                    </a:cubicBezTo>
                    <a:cubicBezTo>
                      <a:pt x="79" y="54"/>
                      <a:pt x="80" y="54"/>
                      <a:pt x="80" y="54"/>
                    </a:cubicBezTo>
                    <a:cubicBezTo>
                      <a:pt x="81" y="54"/>
                      <a:pt x="81" y="55"/>
                      <a:pt x="81" y="55"/>
                    </a:cubicBezTo>
                    <a:cubicBezTo>
                      <a:pt x="82" y="55"/>
                      <a:pt x="82" y="55"/>
                      <a:pt x="82" y="55"/>
                    </a:cubicBezTo>
                    <a:cubicBezTo>
                      <a:pt x="82" y="55"/>
                      <a:pt x="82" y="56"/>
                      <a:pt x="82" y="56"/>
                    </a:cubicBezTo>
                    <a:cubicBezTo>
                      <a:pt x="83" y="57"/>
                      <a:pt x="83" y="56"/>
                      <a:pt x="84" y="56"/>
                    </a:cubicBezTo>
                    <a:cubicBezTo>
                      <a:pt x="84" y="56"/>
                      <a:pt x="84" y="56"/>
                      <a:pt x="85" y="56"/>
                    </a:cubicBezTo>
                    <a:cubicBezTo>
                      <a:pt x="85" y="56"/>
                      <a:pt x="85" y="56"/>
                      <a:pt x="85" y="55"/>
                    </a:cubicBezTo>
                    <a:cubicBezTo>
                      <a:pt x="86" y="55"/>
                      <a:pt x="86" y="55"/>
                      <a:pt x="86" y="55"/>
                    </a:cubicBezTo>
                    <a:cubicBezTo>
                      <a:pt x="87" y="55"/>
                      <a:pt x="87" y="56"/>
                      <a:pt x="87" y="56"/>
                    </a:cubicBezTo>
                    <a:cubicBezTo>
                      <a:pt x="87" y="56"/>
                      <a:pt x="87" y="56"/>
                      <a:pt x="87" y="56"/>
                    </a:cubicBezTo>
                    <a:cubicBezTo>
                      <a:pt x="87" y="57"/>
                      <a:pt x="87" y="57"/>
                      <a:pt x="88" y="57"/>
                    </a:cubicBezTo>
                    <a:cubicBezTo>
                      <a:pt x="88" y="57"/>
                      <a:pt x="88" y="57"/>
                      <a:pt x="88" y="58"/>
                    </a:cubicBezTo>
                    <a:cubicBezTo>
                      <a:pt x="88" y="58"/>
                      <a:pt x="89" y="58"/>
                      <a:pt x="89" y="59"/>
                    </a:cubicBezTo>
                    <a:cubicBezTo>
                      <a:pt x="89" y="59"/>
                      <a:pt x="89" y="59"/>
                      <a:pt x="89" y="60"/>
                    </a:cubicBezTo>
                    <a:cubicBezTo>
                      <a:pt x="89" y="60"/>
                      <a:pt x="89" y="61"/>
                      <a:pt x="89" y="61"/>
                    </a:cubicBezTo>
                    <a:cubicBezTo>
                      <a:pt x="89" y="61"/>
                      <a:pt x="89" y="61"/>
                      <a:pt x="89" y="61"/>
                    </a:cubicBezTo>
                    <a:cubicBezTo>
                      <a:pt x="89" y="62"/>
                      <a:pt x="89" y="62"/>
                      <a:pt x="89" y="62"/>
                    </a:cubicBezTo>
                    <a:cubicBezTo>
                      <a:pt x="89" y="63"/>
                      <a:pt x="88" y="63"/>
                      <a:pt x="88" y="64"/>
                    </a:cubicBezTo>
                    <a:cubicBezTo>
                      <a:pt x="88" y="64"/>
                      <a:pt x="89" y="64"/>
                      <a:pt x="89" y="65"/>
                    </a:cubicBezTo>
                    <a:cubicBezTo>
                      <a:pt x="89" y="65"/>
                      <a:pt x="89" y="65"/>
                      <a:pt x="89" y="65"/>
                    </a:cubicBezTo>
                    <a:cubicBezTo>
                      <a:pt x="89" y="66"/>
                      <a:pt x="89" y="66"/>
                      <a:pt x="90" y="66"/>
                    </a:cubicBezTo>
                    <a:cubicBezTo>
                      <a:pt x="90" y="67"/>
                      <a:pt x="90" y="67"/>
                      <a:pt x="90" y="67"/>
                    </a:cubicBezTo>
                    <a:cubicBezTo>
                      <a:pt x="90" y="68"/>
                      <a:pt x="91" y="68"/>
                      <a:pt x="91" y="68"/>
                    </a:cubicBezTo>
                    <a:cubicBezTo>
                      <a:pt x="91" y="69"/>
                      <a:pt x="91" y="69"/>
                      <a:pt x="91" y="69"/>
                    </a:cubicBezTo>
                    <a:cubicBezTo>
                      <a:pt x="91" y="70"/>
                      <a:pt x="92" y="70"/>
                      <a:pt x="92" y="70"/>
                    </a:cubicBezTo>
                    <a:cubicBezTo>
                      <a:pt x="93" y="70"/>
                      <a:pt x="93" y="70"/>
                      <a:pt x="93" y="69"/>
                    </a:cubicBezTo>
                    <a:cubicBezTo>
                      <a:pt x="93" y="69"/>
                      <a:pt x="93" y="68"/>
                      <a:pt x="93" y="68"/>
                    </a:cubicBezTo>
                    <a:cubicBezTo>
                      <a:pt x="93" y="68"/>
                      <a:pt x="94" y="68"/>
                      <a:pt x="94" y="67"/>
                    </a:cubicBezTo>
                    <a:cubicBezTo>
                      <a:pt x="94" y="67"/>
                      <a:pt x="94" y="66"/>
                      <a:pt x="94" y="66"/>
                    </a:cubicBezTo>
                    <a:cubicBezTo>
                      <a:pt x="94" y="66"/>
                      <a:pt x="94" y="65"/>
                      <a:pt x="94" y="65"/>
                    </a:cubicBezTo>
                    <a:cubicBezTo>
                      <a:pt x="94" y="65"/>
                      <a:pt x="94" y="64"/>
                      <a:pt x="94" y="64"/>
                    </a:cubicBezTo>
                    <a:cubicBezTo>
                      <a:pt x="94" y="64"/>
                      <a:pt x="94" y="63"/>
                      <a:pt x="94" y="63"/>
                    </a:cubicBezTo>
                    <a:cubicBezTo>
                      <a:pt x="94" y="63"/>
                      <a:pt x="94" y="63"/>
                      <a:pt x="94" y="62"/>
                    </a:cubicBezTo>
                    <a:cubicBezTo>
                      <a:pt x="94" y="62"/>
                      <a:pt x="94" y="61"/>
                      <a:pt x="94" y="61"/>
                    </a:cubicBezTo>
                    <a:cubicBezTo>
                      <a:pt x="94" y="61"/>
                      <a:pt x="94" y="61"/>
                      <a:pt x="94" y="60"/>
                    </a:cubicBezTo>
                    <a:cubicBezTo>
                      <a:pt x="94" y="60"/>
                      <a:pt x="94" y="60"/>
                      <a:pt x="94" y="60"/>
                    </a:cubicBezTo>
                    <a:cubicBezTo>
                      <a:pt x="94" y="59"/>
                      <a:pt x="94" y="59"/>
                      <a:pt x="94" y="58"/>
                    </a:cubicBezTo>
                    <a:cubicBezTo>
                      <a:pt x="93" y="57"/>
                      <a:pt x="93" y="57"/>
                      <a:pt x="93" y="56"/>
                    </a:cubicBezTo>
                    <a:cubicBezTo>
                      <a:pt x="93" y="55"/>
                      <a:pt x="93" y="54"/>
                      <a:pt x="93" y="54"/>
                    </a:cubicBezTo>
                    <a:cubicBezTo>
                      <a:pt x="93" y="53"/>
                      <a:pt x="93" y="53"/>
                      <a:pt x="93" y="52"/>
                    </a:cubicBezTo>
                    <a:cubicBezTo>
                      <a:pt x="93" y="52"/>
                      <a:pt x="94" y="52"/>
                      <a:pt x="94" y="52"/>
                    </a:cubicBezTo>
                    <a:cubicBezTo>
                      <a:pt x="94" y="52"/>
                      <a:pt x="94" y="51"/>
                      <a:pt x="95" y="51"/>
                    </a:cubicBezTo>
                    <a:cubicBezTo>
                      <a:pt x="95" y="50"/>
                      <a:pt x="95" y="50"/>
                      <a:pt x="95" y="50"/>
                    </a:cubicBezTo>
                    <a:cubicBezTo>
                      <a:pt x="96" y="49"/>
                      <a:pt x="96" y="49"/>
                      <a:pt x="96" y="49"/>
                    </a:cubicBezTo>
                    <a:cubicBezTo>
                      <a:pt x="96" y="49"/>
                      <a:pt x="96" y="49"/>
                      <a:pt x="96" y="48"/>
                    </a:cubicBezTo>
                    <a:cubicBezTo>
                      <a:pt x="97" y="48"/>
                      <a:pt x="97" y="48"/>
                      <a:pt x="97" y="48"/>
                    </a:cubicBezTo>
                    <a:cubicBezTo>
                      <a:pt x="98" y="48"/>
                      <a:pt x="98" y="48"/>
                      <a:pt x="99" y="47"/>
                    </a:cubicBezTo>
                    <a:cubicBezTo>
                      <a:pt x="99" y="47"/>
                      <a:pt x="99" y="47"/>
                      <a:pt x="99" y="47"/>
                    </a:cubicBezTo>
                    <a:cubicBezTo>
                      <a:pt x="100" y="46"/>
                      <a:pt x="100" y="47"/>
                      <a:pt x="101" y="47"/>
                    </a:cubicBezTo>
                    <a:cubicBezTo>
                      <a:pt x="101" y="46"/>
                      <a:pt x="100" y="46"/>
                      <a:pt x="101" y="45"/>
                    </a:cubicBezTo>
                    <a:cubicBezTo>
                      <a:pt x="101" y="45"/>
                      <a:pt x="101" y="45"/>
                      <a:pt x="102" y="45"/>
                    </a:cubicBezTo>
                    <a:cubicBezTo>
                      <a:pt x="102" y="45"/>
                      <a:pt x="102" y="44"/>
                      <a:pt x="102" y="44"/>
                    </a:cubicBezTo>
                    <a:cubicBezTo>
                      <a:pt x="102" y="44"/>
                      <a:pt x="103" y="44"/>
                      <a:pt x="103" y="44"/>
                    </a:cubicBezTo>
                    <a:cubicBezTo>
                      <a:pt x="104" y="44"/>
                      <a:pt x="104" y="44"/>
                      <a:pt x="104" y="44"/>
                    </a:cubicBezTo>
                    <a:cubicBezTo>
                      <a:pt x="104" y="43"/>
                      <a:pt x="105" y="43"/>
                      <a:pt x="105" y="43"/>
                    </a:cubicBezTo>
                    <a:cubicBezTo>
                      <a:pt x="105" y="42"/>
                      <a:pt x="105" y="42"/>
                      <a:pt x="106" y="42"/>
                    </a:cubicBezTo>
                    <a:cubicBezTo>
                      <a:pt x="106" y="42"/>
                      <a:pt x="107" y="42"/>
                      <a:pt x="107" y="42"/>
                    </a:cubicBezTo>
                    <a:cubicBezTo>
                      <a:pt x="107" y="41"/>
                      <a:pt x="107" y="41"/>
                      <a:pt x="107" y="41"/>
                    </a:cubicBezTo>
                    <a:cubicBezTo>
                      <a:pt x="107" y="41"/>
                      <a:pt x="108" y="41"/>
                      <a:pt x="108" y="40"/>
                    </a:cubicBezTo>
                    <a:cubicBezTo>
                      <a:pt x="108" y="40"/>
                      <a:pt x="108" y="40"/>
                      <a:pt x="108" y="39"/>
                    </a:cubicBezTo>
                    <a:cubicBezTo>
                      <a:pt x="108" y="39"/>
                      <a:pt x="109" y="40"/>
                      <a:pt x="109" y="39"/>
                    </a:cubicBezTo>
                    <a:cubicBezTo>
                      <a:pt x="110" y="39"/>
                      <a:pt x="110" y="39"/>
                      <a:pt x="110" y="39"/>
                    </a:cubicBezTo>
                    <a:cubicBezTo>
                      <a:pt x="110" y="39"/>
                      <a:pt x="110" y="39"/>
                      <a:pt x="110" y="38"/>
                    </a:cubicBezTo>
                    <a:cubicBezTo>
                      <a:pt x="110" y="38"/>
                      <a:pt x="110" y="38"/>
                      <a:pt x="110" y="38"/>
                    </a:cubicBezTo>
                    <a:cubicBezTo>
                      <a:pt x="110" y="37"/>
                      <a:pt x="110" y="37"/>
                      <a:pt x="110" y="37"/>
                    </a:cubicBezTo>
                    <a:cubicBezTo>
                      <a:pt x="110" y="37"/>
                      <a:pt x="110" y="37"/>
                      <a:pt x="110" y="36"/>
                    </a:cubicBezTo>
                    <a:cubicBezTo>
                      <a:pt x="111" y="36"/>
                      <a:pt x="111" y="36"/>
                      <a:pt x="110" y="35"/>
                    </a:cubicBezTo>
                    <a:cubicBezTo>
                      <a:pt x="110" y="35"/>
                      <a:pt x="110" y="35"/>
                      <a:pt x="110" y="35"/>
                    </a:cubicBezTo>
                    <a:cubicBezTo>
                      <a:pt x="110" y="35"/>
                      <a:pt x="110" y="35"/>
                      <a:pt x="110" y="35"/>
                    </a:cubicBezTo>
                    <a:cubicBezTo>
                      <a:pt x="110" y="35"/>
                      <a:pt x="110" y="34"/>
                      <a:pt x="110" y="34"/>
                    </a:cubicBezTo>
                    <a:cubicBezTo>
                      <a:pt x="110" y="34"/>
                      <a:pt x="110" y="34"/>
                      <a:pt x="110" y="33"/>
                    </a:cubicBezTo>
                    <a:cubicBezTo>
                      <a:pt x="110" y="33"/>
                      <a:pt x="110" y="33"/>
                      <a:pt x="110" y="32"/>
                    </a:cubicBezTo>
                    <a:cubicBezTo>
                      <a:pt x="111" y="32"/>
                      <a:pt x="110" y="31"/>
                      <a:pt x="110" y="31"/>
                    </a:cubicBezTo>
                    <a:cubicBezTo>
                      <a:pt x="111" y="30"/>
                      <a:pt x="111" y="30"/>
                      <a:pt x="111" y="30"/>
                    </a:cubicBezTo>
                    <a:cubicBezTo>
                      <a:pt x="111" y="29"/>
                      <a:pt x="111" y="29"/>
                      <a:pt x="111" y="29"/>
                    </a:cubicBezTo>
                    <a:cubicBezTo>
                      <a:pt x="112" y="28"/>
                      <a:pt x="112" y="28"/>
                      <a:pt x="112" y="28"/>
                    </a:cubicBezTo>
                    <a:cubicBezTo>
                      <a:pt x="113" y="29"/>
                      <a:pt x="112" y="29"/>
                      <a:pt x="112" y="30"/>
                    </a:cubicBezTo>
                    <a:cubicBezTo>
                      <a:pt x="112" y="30"/>
                      <a:pt x="111" y="31"/>
                      <a:pt x="111" y="31"/>
                    </a:cubicBezTo>
                    <a:cubicBezTo>
                      <a:pt x="111" y="31"/>
                      <a:pt x="112" y="32"/>
                      <a:pt x="112" y="32"/>
                    </a:cubicBezTo>
                    <a:cubicBezTo>
                      <a:pt x="112" y="32"/>
                      <a:pt x="111" y="33"/>
                      <a:pt x="111" y="33"/>
                    </a:cubicBezTo>
                    <a:cubicBezTo>
                      <a:pt x="111" y="34"/>
                      <a:pt x="111" y="34"/>
                      <a:pt x="111" y="34"/>
                    </a:cubicBezTo>
                    <a:cubicBezTo>
                      <a:pt x="111" y="34"/>
                      <a:pt x="111" y="35"/>
                      <a:pt x="111" y="35"/>
                    </a:cubicBezTo>
                    <a:cubicBezTo>
                      <a:pt x="111" y="35"/>
                      <a:pt x="111" y="35"/>
                      <a:pt x="111" y="35"/>
                    </a:cubicBezTo>
                    <a:cubicBezTo>
                      <a:pt x="111" y="35"/>
                      <a:pt x="111" y="35"/>
                      <a:pt x="111" y="35"/>
                    </a:cubicBezTo>
                    <a:cubicBezTo>
                      <a:pt x="112" y="35"/>
                      <a:pt x="112" y="34"/>
                      <a:pt x="112" y="34"/>
                    </a:cubicBezTo>
                    <a:cubicBezTo>
                      <a:pt x="113" y="33"/>
                      <a:pt x="113" y="33"/>
                      <a:pt x="114" y="32"/>
                    </a:cubicBezTo>
                    <a:cubicBezTo>
                      <a:pt x="114" y="32"/>
                      <a:pt x="114" y="32"/>
                      <a:pt x="114" y="31"/>
                    </a:cubicBezTo>
                    <a:cubicBezTo>
                      <a:pt x="115" y="31"/>
                      <a:pt x="115" y="31"/>
                      <a:pt x="114" y="30"/>
                    </a:cubicBezTo>
                    <a:cubicBezTo>
                      <a:pt x="114" y="29"/>
                      <a:pt x="114" y="29"/>
                      <a:pt x="114" y="29"/>
                    </a:cubicBezTo>
                    <a:cubicBezTo>
                      <a:pt x="115" y="28"/>
                      <a:pt x="115" y="29"/>
                      <a:pt x="115" y="29"/>
                    </a:cubicBezTo>
                    <a:cubicBezTo>
                      <a:pt x="116" y="29"/>
                      <a:pt x="116" y="29"/>
                      <a:pt x="116" y="28"/>
                    </a:cubicBezTo>
                    <a:cubicBezTo>
                      <a:pt x="117" y="28"/>
                      <a:pt x="117" y="28"/>
                      <a:pt x="117" y="28"/>
                    </a:cubicBezTo>
                    <a:cubicBezTo>
                      <a:pt x="117" y="28"/>
                      <a:pt x="118" y="27"/>
                      <a:pt x="118" y="27"/>
                    </a:cubicBezTo>
                    <a:cubicBezTo>
                      <a:pt x="118" y="27"/>
                      <a:pt x="118" y="27"/>
                      <a:pt x="118" y="26"/>
                    </a:cubicBezTo>
                    <a:cubicBezTo>
                      <a:pt x="118" y="26"/>
                      <a:pt x="118" y="26"/>
                      <a:pt x="118" y="26"/>
                    </a:cubicBezTo>
                    <a:cubicBezTo>
                      <a:pt x="118" y="26"/>
                      <a:pt x="118" y="26"/>
                      <a:pt x="118" y="26"/>
                    </a:cubicBezTo>
                    <a:cubicBezTo>
                      <a:pt x="119" y="25"/>
                      <a:pt x="118" y="25"/>
                      <a:pt x="119" y="25"/>
                    </a:cubicBezTo>
                    <a:cubicBezTo>
                      <a:pt x="119" y="25"/>
                      <a:pt x="119" y="25"/>
                      <a:pt x="119" y="25"/>
                    </a:cubicBezTo>
                    <a:cubicBezTo>
                      <a:pt x="120" y="25"/>
                      <a:pt x="120" y="25"/>
                      <a:pt x="120" y="25"/>
                    </a:cubicBezTo>
                    <a:cubicBezTo>
                      <a:pt x="121" y="25"/>
                      <a:pt x="121" y="25"/>
                      <a:pt x="122" y="25"/>
                    </a:cubicBezTo>
                    <a:cubicBezTo>
                      <a:pt x="122" y="25"/>
                      <a:pt x="122" y="24"/>
                      <a:pt x="122" y="24"/>
                    </a:cubicBezTo>
                    <a:cubicBezTo>
                      <a:pt x="123" y="24"/>
                      <a:pt x="123" y="23"/>
                      <a:pt x="123" y="23"/>
                    </a:cubicBezTo>
                    <a:cubicBezTo>
                      <a:pt x="124" y="23"/>
                      <a:pt x="124" y="22"/>
                      <a:pt x="125" y="22"/>
                    </a:cubicBezTo>
                    <a:cubicBezTo>
                      <a:pt x="125" y="22"/>
                      <a:pt x="125" y="22"/>
                      <a:pt x="126" y="22"/>
                    </a:cubicBezTo>
                    <a:cubicBezTo>
                      <a:pt x="126" y="22"/>
                      <a:pt x="126" y="22"/>
                      <a:pt x="127" y="22"/>
                    </a:cubicBezTo>
                    <a:cubicBezTo>
                      <a:pt x="127" y="22"/>
                      <a:pt x="127" y="22"/>
                      <a:pt x="127" y="22"/>
                    </a:cubicBezTo>
                    <a:cubicBezTo>
                      <a:pt x="128" y="22"/>
                      <a:pt x="128" y="23"/>
                      <a:pt x="129" y="22"/>
                    </a:cubicBezTo>
                    <a:cubicBezTo>
                      <a:pt x="129" y="22"/>
                      <a:pt x="129" y="22"/>
                      <a:pt x="129" y="22"/>
                    </a:cubicBezTo>
                    <a:cubicBezTo>
                      <a:pt x="130" y="21"/>
                      <a:pt x="130" y="21"/>
                      <a:pt x="129" y="21"/>
                    </a:cubicBezTo>
                    <a:cubicBezTo>
                      <a:pt x="129" y="20"/>
                      <a:pt x="129" y="20"/>
                      <a:pt x="129" y="20"/>
                    </a:cubicBezTo>
                    <a:cubicBezTo>
                      <a:pt x="128" y="20"/>
                      <a:pt x="129" y="21"/>
                      <a:pt x="128" y="21"/>
                    </a:cubicBezTo>
                    <a:cubicBezTo>
                      <a:pt x="128" y="21"/>
                      <a:pt x="128" y="21"/>
                      <a:pt x="128" y="20"/>
                    </a:cubicBezTo>
                    <a:cubicBezTo>
                      <a:pt x="127" y="20"/>
                      <a:pt x="127" y="20"/>
                      <a:pt x="127" y="19"/>
                    </a:cubicBezTo>
                    <a:cubicBezTo>
                      <a:pt x="128" y="19"/>
                      <a:pt x="128" y="19"/>
                      <a:pt x="128" y="19"/>
                    </a:cubicBezTo>
                    <a:cubicBezTo>
                      <a:pt x="128" y="19"/>
                      <a:pt x="128" y="19"/>
                      <a:pt x="128" y="18"/>
                    </a:cubicBezTo>
                    <a:cubicBezTo>
                      <a:pt x="128" y="18"/>
                      <a:pt x="128" y="18"/>
                      <a:pt x="129" y="18"/>
                    </a:cubicBezTo>
                    <a:cubicBezTo>
                      <a:pt x="129" y="18"/>
                      <a:pt x="129" y="17"/>
                      <a:pt x="129" y="17"/>
                    </a:cubicBezTo>
                    <a:cubicBezTo>
                      <a:pt x="129" y="17"/>
                      <a:pt x="129" y="17"/>
                      <a:pt x="129" y="17"/>
                    </a:cubicBezTo>
                    <a:cubicBezTo>
                      <a:pt x="130" y="17"/>
                      <a:pt x="130" y="16"/>
                      <a:pt x="130" y="16"/>
                    </a:cubicBezTo>
                    <a:cubicBezTo>
                      <a:pt x="130" y="16"/>
                      <a:pt x="130" y="16"/>
                      <a:pt x="131" y="16"/>
                    </a:cubicBezTo>
                    <a:cubicBezTo>
                      <a:pt x="131" y="15"/>
                      <a:pt x="131" y="16"/>
                      <a:pt x="132" y="15"/>
                    </a:cubicBezTo>
                    <a:cubicBezTo>
                      <a:pt x="132" y="15"/>
                      <a:pt x="133" y="15"/>
                      <a:pt x="133" y="15"/>
                    </a:cubicBezTo>
                    <a:cubicBezTo>
                      <a:pt x="133" y="15"/>
                      <a:pt x="134" y="15"/>
                      <a:pt x="134" y="15"/>
                    </a:cubicBezTo>
                    <a:cubicBezTo>
                      <a:pt x="134" y="15"/>
                      <a:pt x="134" y="14"/>
                      <a:pt x="134" y="14"/>
                    </a:cubicBezTo>
                    <a:cubicBezTo>
                      <a:pt x="134" y="14"/>
                      <a:pt x="135" y="14"/>
                      <a:pt x="135" y="14"/>
                    </a:cubicBezTo>
                    <a:cubicBezTo>
                      <a:pt x="136" y="14"/>
                      <a:pt x="136" y="14"/>
                      <a:pt x="136" y="14"/>
                    </a:cubicBezTo>
                    <a:cubicBezTo>
                      <a:pt x="137" y="14"/>
                      <a:pt x="137" y="14"/>
                      <a:pt x="137" y="13"/>
                    </a:cubicBezTo>
                    <a:cubicBezTo>
                      <a:pt x="137" y="13"/>
                      <a:pt x="138" y="13"/>
                      <a:pt x="138" y="13"/>
                    </a:cubicBezTo>
                    <a:cubicBezTo>
                      <a:pt x="138" y="13"/>
                      <a:pt x="138" y="13"/>
                      <a:pt x="138" y="13"/>
                    </a:cubicBezTo>
                    <a:cubicBezTo>
                      <a:pt x="138" y="13"/>
                      <a:pt x="138" y="13"/>
                      <a:pt x="138" y="13"/>
                    </a:cubicBezTo>
                    <a:cubicBezTo>
                      <a:pt x="138" y="12"/>
                      <a:pt x="138" y="12"/>
                      <a:pt x="138" y="11"/>
                    </a:cubicBezTo>
                    <a:cubicBezTo>
                      <a:pt x="138" y="11"/>
                      <a:pt x="137" y="11"/>
                      <a:pt x="137" y="10"/>
                    </a:cubicBezTo>
                    <a:cubicBezTo>
                      <a:pt x="137" y="10"/>
                      <a:pt x="137" y="10"/>
                      <a:pt x="137" y="9"/>
                    </a:cubicBezTo>
                    <a:cubicBezTo>
                      <a:pt x="138" y="9"/>
                      <a:pt x="138" y="8"/>
                      <a:pt x="138" y="8"/>
                    </a:cubicBezTo>
                    <a:cubicBezTo>
                      <a:pt x="138" y="7"/>
                      <a:pt x="139" y="7"/>
                      <a:pt x="138" y="6"/>
                    </a:cubicBezTo>
                    <a:cubicBezTo>
                      <a:pt x="138" y="6"/>
                      <a:pt x="138" y="6"/>
                      <a:pt x="137" y="6"/>
                    </a:cubicBezTo>
                    <a:cubicBezTo>
                      <a:pt x="137" y="6"/>
                      <a:pt x="137" y="6"/>
                      <a:pt x="136" y="6"/>
                    </a:cubicBezTo>
                    <a:cubicBezTo>
                      <a:pt x="136" y="6"/>
                      <a:pt x="136" y="6"/>
                      <a:pt x="136" y="6"/>
                    </a:cubicBezTo>
                    <a:cubicBezTo>
                      <a:pt x="135" y="6"/>
                      <a:pt x="135" y="6"/>
                      <a:pt x="135" y="6"/>
                    </a:cubicBezTo>
                    <a:cubicBezTo>
                      <a:pt x="134" y="6"/>
                      <a:pt x="134" y="7"/>
                      <a:pt x="133" y="7"/>
                    </a:cubicBezTo>
                    <a:cubicBezTo>
                      <a:pt x="133" y="8"/>
                      <a:pt x="133" y="8"/>
                      <a:pt x="132" y="8"/>
                    </a:cubicBezTo>
                    <a:cubicBezTo>
                      <a:pt x="132" y="9"/>
                      <a:pt x="132" y="9"/>
                      <a:pt x="132" y="9"/>
                    </a:cubicBezTo>
                    <a:cubicBezTo>
                      <a:pt x="132" y="10"/>
                      <a:pt x="131" y="10"/>
                      <a:pt x="131" y="11"/>
                    </a:cubicBezTo>
                    <a:cubicBezTo>
                      <a:pt x="131" y="11"/>
                      <a:pt x="130" y="11"/>
                      <a:pt x="130" y="11"/>
                    </a:cubicBezTo>
                    <a:cubicBezTo>
                      <a:pt x="130" y="12"/>
                      <a:pt x="129" y="11"/>
                      <a:pt x="129" y="11"/>
                    </a:cubicBezTo>
                    <a:cubicBezTo>
                      <a:pt x="129" y="11"/>
                      <a:pt x="129" y="12"/>
                      <a:pt x="128" y="12"/>
                    </a:cubicBezTo>
                    <a:cubicBezTo>
                      <a:pt x="128" y="12"/>
                      <a:pt x="128" y="13"/>
                      <a:pt x="127" y="13"/>
                    </a:cubicBezTo>
                    <a:cubicBezTo>
                      <a:pt x="127" y="13"/>
                      <a:pt x="127" y="12"/>
                      <a:pt x="126" y="12"/>
                    </a:cubicBezTo>
                    <a:cubicBezTo>
                      <a:pt x="126" y="12"/>
                      <a:pt x="125" y="13"/>
                      <a:pt x="125" y="13"/>
                    </a:cubicBezTo>
                    <a:cubicBezTo>
                      <a:pt x="124" y="13"/>
                      <a:pt x="124" y="13"/>
                      <a:pt x="124" y="13"/>
                    </a:cubicBezTo>
                    <a:cubicBezTo>
                      <a:pt x="123" y="13"/>
                      <a:pt x="123" y="13"/>
                      <a:pt x="122" y="13"/>
                    </a:cubicBezTo>
                    <a:cubicBezTo>
                      <a:pt x="121" y="13"/>
                      <a:pt x="121" y="13"/>
                      <a:pt x="120" y="13"/>
                    </a:cubicBezTo>
                    <a:cubicBezTo>
                      <a:pt x="120" y="13"/>
                      <a:pt x="120" y="13"/>
                      <a:pt x="119" y="13"/>
                    </a:cubicBezTo>
                    <a:cubicBezTo>
                      <a:pt x="119" y="13"/>
                      <a:pt x="119" y="13"/>
                      <a:pt x="118" y="13"/>
                    </a:cubicBezTo>
                    <a:cubicBezTo>
                      <a:pt x="118" y="14"/>
                      <a:pt x="117" y="14"/>
                      <a:pt x="117" y="14"/>
                    </a:cubicBezTo>
                    <a:cubicBezTo>
                      <a:pt x="117" y="14"/>
                      <a:pt x="117" y="14"/>
                      <a:pt x="117" y="14"/>
                    </a:cubicBezTo>
                    <a:cubicBezTo>
                      <a:pt x="117" y="14"/>
                      <a:pt x="116" y="14"/>
                      <a:pt x="116" y="14"/>
                    </a:cubicBezTo>
                    <a:cubicBezTo>
                      <a:pt x="116" y="15"/>
                      <a:pt x="116" y="15"/>
                      <a:pt x="115" y="15"/>
                    </a:cubicBezTo>
                    <a:cubicBezTo>
                      <a:pt x="115" y="15"/>
                      <a:pt x="115" y="15"/>
                      <a:pt x="115" y="15"/>
                    </a:cubicBezTo>
                    <a:cubicBezTo>
                      <a:pt x="114" y="15"/>
                      <a:pt x="114" y="15"/>
                      <a:pt x="114" y="15"/>
                    </a:cubicBezTo>
                    <a:cubicBezTo>
                      <a:pt x="114" y="15"/>
                      <a:pt x="114" y="15"/>
                      <a:pt x="113" y="15"/>
                    </a:cubicBezTo>
                    <a:cubicBezTo>
                      <a:pt x="113" y="15"/>
                      <a:pt x="113" y="15"/>
                      <a:pt x="113" y="15"/>
                    </a:cubicBezTo>
                    <a:cubicBezTo>
                      <a:pt x="112" y="15"/>
                      <a:pt x="112" y="15"/>
                      <a:pt x="111" y="15"/>
                    </a:cubicBezTo>
                    <a:cubicBezTo>
                      <a:pt x="111" y="15"/>
                      <a:pt x="111" y="16"/>
                      <a:pt x="110" y="16"/>
                    </a:cubicBezTo>
                    <a:cubicBezTo>
                      <a:pt x="110" y="16"/>
                      <a:pt x="109" y="16"/>
                      <a:pt x="109" y="16"/>
                    </a:cubicBezTo>
                    <a:cubicBezTo>
                      <a:pt x="109" y="16"/>
                      <a:pt x="108" y="16"/>
                      <a:pt x="108" y="16"/>
                    </a:cubicBezTo>
                    <a:cubicBezTo>
                      <a:pt x="108" y="17"/>
                      <a:pt x="108" y="17"/>
                      <a:pt x="108" y="17"/>
                    </a:cubicBezTo>
                    <a:cubicBezTo>
                      <a:pt x="108" y="17"/>
                      <a:pt x="108" y="17"/>
                      <a:pt x="108" y="18"/>
                    </a:cubicBezTo>
                    <a:cubicBezTo>
                      <a:pt x="108" y="18"/>
                      <a:pt x="108" y="18"/>
                      <a:pt x="108" y="18"/>
                    </a:cubicBezTo>
                    <a:cubicBezTo>
                      <a:pt x="108" y="18"/>
                      <a:pt x="108" y="18"/>
                      <a:pt x="108" y="18"/>
                    </a:cubicBezTo>
                    <a:cubicBezTo>
                      <a:pt x="107" y="18"/>
                      <a:pt x="107" y="18"/>
                      <a:pt x="107" y="18"/>
                    </a:cubicBezTo>
                    <a:cubicBezTo>
                      <a:pt x="107" y="19"/>
                      <a:pt x="106" y="19"/>
                      <a:pt x="106" y="19"/>
                    </a:cubicBezTo>
                    <a:cubicBezTo>
                      <a:pt x="106" y="19"/>
                      <a:pt x="106" y="19"/>
                      <a:pt x="105" y="19"/>
                    </a:cubicBezTo>
                    <a:cubicBezTo>
                      <a:pt x="105" y="19"/>
                      <a:pt x="105" y="19"/>
                      <a:pt x="104" y="19"/>
                    </a:cubicBezTo>
                    <a:cubicBezTo>
                      <a:pt x="104" y="19"/>
                      <a:pt x="104" y="19"/>
                      <a:pt x="103" y="19"/>
                    </a:cubicBezTo>
                    <a:cubicBezTo>
                      <a:pt x="103" y="19"/>
                      <a:pt x="103" y="19"/>
                      <a:pt x="103" y="19"/>
                    </a:cubicBezTo>
                    <a:cubicBezTo>
                      <a:pt x="102" y="19"/>
                      <a:pt x="102" y="20"/>
                      <a:pt x="102" y="20"/>
                    </a:cubicBezTo>
                    <a:cubicBezTo>
                      <a:pt x="102" y="20"/>
                      <a:pt x="102" y="20"/>
                      <a:pt x="101" y="20"/>
                    </a:cubicBezTo>
                    <a:cubicBezTo>
                      <a:pt x="101" y="20"/>
                      <a:pt x="101" y="20"/>
                      <a:pt x="101" y="20"/>
                    </a:cubicBezTo>
                    <a:cubicBezTo>
                      <a:pt x="100" y="20"/>
                      <a:pt x="100" y="21"/>
                      <a:pt x="100" y="21"/>
                    </a:cubicBezTo>
                    <a:cubicBezTo>
                      <a:pt x="100" y="21"/>
                      <a:pt x="100" y="21"/>
                      <a:pt x="99" y="21"/>
                    </a:cubicBezTo>
                    <a:cubicBezTo>
                      <a:pt x="99" y="21"/>
                      <a:pt x="99" y="21"/>
                      <a:pt x="99" y="21"/>
                    </a:cubicBezTo>
                    <a:cubicBezTo>
                      <a:pt x="98" y="21"/>
                      <a:pt x="98" y="22"/>
                      <a:pt x="98" y="22"/>
                    </a:cubicBezTo>
                    <a:cubicBezTo>
                      <a:pt x="98" y="22"/>
                      <a:pt x="98" y="22"/>
                      <a:pt x="98" y="22"/>
                    </a:cubicBezTo>
                    <a:cubicBezTo>
                      <a:pt x="98" y="21"/>
                      <a:pt x="98" y="21"/>
                      <a:pt x="98" y="21"/>
                    </a:cubicBezTo>
                    <a:cubicBezTo>
                      <a:pt x="98" y="20"/>
                      <a:pt x="98" y="20"/>
                      <a:pt x="98" y="20"/>
                    </a:cubicBezTo>
                    <a:cubicBezTo>
                      <a:pt x="99" y="20"/>
                      <a:pt x="99" y="20"/>
                      <a:pt x="99" y="20"/>
                    </a:cubicBezTo>
                    <a:cubicBezTo>
                      <a:pt x="99" y="19"/>
                      <a:pt x="100" y="20"/>
                      <a:pt x="100" y="20"/>
                    </a:cubicBezTo>
                    <a:cubicBezTo>
                      <a:pt x="100" y="19"/>
                      <a:pt x="100" y="19"/>
                      <a:pt x="101" y="19"/>
                    </a:cubicBezTo>
                    <a:cubicBezTo>
                      <a:pt x="101" y="18"/>
                      <a:pt x="101" y="18"/>
                      <a:pt x="101" y="18"/>
                    </a:cubicBezTo>
                    <a:cubicBezTo>
                      <a:pt x="102" y="17"/>
                      <a:pt x="102" y="17"/>
                      <a:pt x="102" y="17"/>
                    </a:cubicBezTo>
                    <a:cubicBezTo>
                      <a:pt x="102" y="17"/>
                      <a:pt x="102" y="17"/>
                      <a:pt x="102" y="17"/>
                    </a:cubicBezTo>
                    <a:cubicBezTo>
                      <a:pt x="102" y="17"/>
                      <a:pt x="102" y="17"/>
                      <a:pt x="102" y="17"/>
                    </a:cubicBezTo>
                    <a:cubicBezTo>
                      <a:pt x="102" y="17"/>
                      <a:pt x="102" y="17"/>
                      <a:pt x="103" y="17"/>
                    </a:cubicBezTo>
                    <a:cubicBezTo>
                      <a:pt x="103" y="17"/>
                      <a:pt x="103" y="16"/>
                      <a:pt x="103" y="16"/>
                    </a:cubicBezTo>
                    <a:cubicBezTo>
                      <a:pt x="104" y="16"/>
                      <a:pt x="104" y="16"/>
                      <a:pt x="104" y="15"/>
                    </a:cubicBezTo>
                    <a:cubicBezTo>
                      <a:pt x="104" y="15"/>
                      <a:pt x="104" y="15"/>
                      <a:pt x="104" y="15"/>
                    </a:cubicBezTo>
                    <a:cubicBezTo>
                      <a:pt x="104" y="14"/>
                      <a:pt x="104" y="14"/>
                      <a:pt x="105" y="14"/>
                    </a:cubicBezTo>
                    <a:cubicBezTo>
                      <a:pt x="105" y="14"/>
                      <a:pt x="105" y="14"/>
                      <a:pt x="105" y="13"/>
                    </a:cubicBezTo>
                    <a:cubicBezTo>
                      <a:pt x="106" y="13"/>
                      <a:pt x="105" y="13"/>
                      <a:pt x="105" y="13"/>
                    </a:cubicBezTo>
                    <a:cubicBezTo>
                      <a:pt x="105" y="12"/>
                      <a:pt x="105" y="12"/>
                      <a:pt x="105" y="12"/>
                    </a:cubicBezTo>
                    <a:cubicBezTo>
                      <a:pt x="106" y="11"/>
                      <a:pt x="106" y="11"/>
                      <a:pt x="106" y="12"/>
                    </a:cubicBezTo>
                    <a:cubicBezTo>
                      <a:pt x="107" y="12"/>
                      <a:pt x="107" y="12"/>
                      <a:pt x="107" y="13"/>
                    </a:cubicBezTo>
                    <a:cubicBezTo>
                      <a:pt x="107" y="13"/>
                      <a:pt x="107" y="13"/>
                      <a:pt x="108" y="13"/>
                    </a:cubicBezTo>
                    <a:cubicBezTo>
                      <a:pt x="108" y="13"/>
                      <a:pt x="108" y="13"/>
                      <a:pt x="109" y="13"/>
                    </a:cubicBezTo>
                    <a:cubicBezTo>
                      <a:pt x="109" y="13"/>
                      <a:pt x="109" y="13"/>
                      <a:pt x="109" y="12"/>
                    </a:cubicBezTo>
                    <a:cubicBezTo>
                      <a:pt x="109" y="12"/>
                      <a:pt x="109" y="11"/>
                      <a:pt x="109" y="11"/>
                    </a:cubicBezTo>
                    <a:cubicBezTo>
                      <a:pt x="109" y="10"/>
                      <a:pt x="108" y="10"/>
                      <a:pt x="108" y="10"/>
                    </a:cubicBezTo>
                    <a:cubicBezTo>
                      <a:pt x="108" y="10"/>
                      <a:pt x="107" y="9"/>
                      <a:pt x="107" y="9"/>
                    </a:cubicBezTo>
                    <a:cubicBezTo>
                      <a:pt x="106" y="9"/>
                      <a:pt x="106" y="9"/>
                      <a:pt x="106" y="9"/>
                    </a:cubicBezTo>
                    <a:cubicBezTo>
                      <a:pt x="105" y="9"/>
                      <a:pt x="105" y="9"/>
                      <a:pt x="104" y="9"/>
                    </a:cubicBezTo>
                    <a:cubicBezTo>
                      <a:pt x="104" y="9"/>
                      <a:pt x="103" y="9"/>
                      <a:pt x="103" y="9"/>
                    </a:cubicBezTo>
                    <a:cubicBezTo>
                      <a:pt x="102" y="9"/>
                      <a:pt x="102" y="8"/>
                      <a:pt x="102" y="8"/>
                    </a:cubicBezTo>
                    <a:cubicBezTo>
                      <a:pt x="101" y="9"/>
                      <a:pt x="102" y="9"/>
                      <a:pt x="101" y="9"/>
                    </a:cubicBezTo>
                    <a:cubicBezTo>
                      <a:pt x="101" y="9"/>
                      <a:pt x="101" y="9"/>
                      <a:pt x="101" y="9"/>
                    </a:cubicBezTo>
                    <a:cubicBezTo>
                      <a:pt x="101" y="9"/>
                      <a:pt x="101" y="9"/>
                      <a:pt x="101" y="8"/>
                    </a:cubicBezTo>
                    <a:cubicBezTo>
                      <a:pt x="101" y="8"/>
                      <a:pt x="101" y="8"/>
                      <a:pt x="101" y="8"/>
                    </a:cubicBezTo>
                    <a:cubicBezTo>
                      <a:pt x="101" y="8"/>
                      <a:pt x="101" y="8"/>
                      <a:pt x="101" y="8"/>
                    </a:cubicBezTo>
                    <a:cubicBezTo>
                      <a:pt x="101" y="7"/>
                      <a:pt x="101" y="7"/>
                      <a:pt x="101" y="7"/>
                    </a:cubicBezTo>
                    <a:cubicBezTo>
                      <a:pt x="101" y="6"/>
                      <a:pt x="100" y="6"/>
                      <a:pt x="101" y="6"/>
                    </a:cubicBezTo>
                    <a:cubicBezTo>
                      <a:pt x="101" y="6"/>
                      <a:pt x="101" y="6"/>
                      <a:pt x="101" y="6"/>
                    </a:cubicBezTo>
                    <a:cubicBezTo>
                      <a:pt x="101" y="5"/>
                      <a:pt x="101" y="5"/>
                      <a:pt x="101" y="5"/>
                    </a:cubicBezTo>
                    <a:cubicBezTo>
                      <a:pt x="101" y="5"/>
                      <a:pt x="101" y="4"/>
                      <a:pt x="101" y="4"/>
                    </a:cubicBezTo>
                    <a:cubicBezTo>
                      <a:pt x="101" y="4"/>
                      <a:pt x="100" y="4"/>
                      <a:pt x="100" y="4"/>
                    </a:cubicBezTo>
                    <a:cubicBezTo>
                      <a:pt x="100" y="4"/>
                      <a:pt x="100" y="4"/>
                      <a:pt x="100" y="4"/>
                    </a:cubicBezTo>
                    <a:cubicBezTo>
                      <a:pt x="99" y="3"/>
                      <a:pt x="99" y="4"/>
                      <a:pt x="99" y="3"/>
                    </a:cubicBezTo>
                    <a:cubicBezTo>
                      <a:pt x="98" y="3"/>
                      <a:pt x="99" y="3"/>
                      <a:pt x="99" y="2"/>
                    </a:cubicBezTo>
                    <a:cubicBezTo>
                      <a:pt x="99" y="2"/>
                      <a:pt x="99" y="2"/>
                      <a:pt x="98" y="2"/>
                    </a:cubicBezTo>
                    <a:cubicBezTo>
                      <a:pt x="98" y="1"/>
                      <a:pt x="98" y="2"/>
                      <a:pt x="97" y="2"/>
                    </a:cubicBezTo>
                    <a:cubicBezTo>
                      <a:pt x="97" y="2"/>
                      <a:pt x="97" y="2"/>
                      <a:pt x="97" y="2"/>
                    </a:cubicBezTo>
                    <a:cubicBezTo>
                      <a:pt x="96" y="1"/>
                      <a:pt x="96" y="1"/>
                      <a:pt x="96" y="1"/>
                    </a:cubicBezTo>
                    <a:cubicBezTo>
                      <a:pt x="96" y="1"/>
                      <a:pt x="95" y="1"/>
                      <a:pt x="95" y="2"/>
                    </a:cubicBezTo>
                    <a:cubicBezTo>
                      <a:pt x="95" y="2"/>
                      <a:pt x="95" y="2"/>
                      <a:pt x="95" y="2"/>
                    </a:cubicBezTo>
                    <a:cubicBezTo>
                      <a:pt x="95" y="2"/>
                      <a:pt x="95" y="2"/>
                      <a:pt x="94" y="2"/>
                    </a:cubicBezTo>
                    <a:cubicBezTo>
                      <a:pt x="94" y="2"/>
                      <a:pt x="94" y="3"/>
                      <a:pt x="94" y="3"/>
                    </a:cubicBezTo>
                    <a:cubicBezTo>
                      <a:pt x="93" y="3"/>
                      <a:pt x="93" y="2"/>
                      <a:pt x="93" y="2"/>
                    </a:cubicBezTo>
                    <a:cubicBezTo>
                      <a:pt x="93" y="3"/>
                      <a:pt x="93" y="3"/>
                      <a:pt x="92" y="3"/>
                    </a:cubicBezTo>
                    <a:cubicBezTo>
                      <a:pt x="92" y="3"/>
                      <a:pt x="92" y="3"/>
                      <a:pt x="92" y="3"/>
                    </a:cubicBezTo>
                    <a:cubicBezTo>
                      <a:pt x="91" y="4"/>
                      <a:pt x="91" y="4"/>
                      <a:pt x="91" y="4"/>
                    </a:cubicBezTo>
                    <a:cubicBezTo>
                      <a:pt x="91" y="4"/>
                      <a:pt x="90" y="4"/>
                      <a:pt x="90" y="4"/>
                    </a:cubicBezTo>
                    <a:cubicBezTo>
                      <a:pt x="90" y="4"/>
                      <a:pt x="90" y="4"/>
                      <a:pt x="90" y="4"/>
                    </a:cubicBezTo>
                    <a:cubicBezTo>
                      <a:pt x="90" y="4"/>
                      <a:pt x="90" y="4"/>
                      <a:pt x="89" y="3"/>
                    </a:cubicBezTo>
                    <a:cubicBezTo>
                      <a:pt x="89" y="3"/>
                      <a:pt x="89" y="3"/>
                      <a:pt x="88" y="3"/>
                    </a:cubicBezTo>
                    <a:cubicBezTo>
                      <a:pt x="88" y="3"/>
                      <a:pt x="88" y="3"/>
                      <a:pt x="88" y="3"/>
                    </a:cubicBezTo>
                    <a:cubicBezTo>
                      <a:pt x="87" y="3"/>
                      <a:pt x="87" y="4"/>
                      <a:pt x="87" y="4"/>
                    </a:cubicBezTo>
                    <a:cubicBezTo>
                      <a:pt x="87" y="4"/>
                      <a:pt x="87" y="4"/>
                      <a:pt x="86" y="4"/>
                    </a:cubicBezTo>
                    <a:cubicBezTo>
                      <a:pt x="86" y="4"/>
                      <a:pt x="86" y="3"/>
                      <a:pt x="85" y="3"/>
                    </a:cubicBezTo>
                    <a:cubicBezTo>
                      <a:pt x="85" y="3"/>
                      <a:pt x="85" y="3"/>
                      <a:pt x="85" y="3"/>
                    </a:cubicBezTo>
                    <a:cubicBezTo>
                      <a:pt x="84" y="2"/>
                      <a:pt x="84" y="2"/>
                      <a:pt x="84" y="2"/>
                    </a:cubicBezTo>
                    <a:cubicBezTo>
                      <a:pt x="83" y="2"/>
                      <a:pt x="83" y="2"/>
                      <a:pt x="83" y="2"/>
                    </a:cubicBezTo>
                    <a:cubicBezTo>
                      <a:pt x="82" y="2"/>
                      <a:pt x="82" y="2"/>
                      <a:pt x="82" y="2"/>
                    </a:cubicBezTo>
                    <a:cubicBezTo>
                      <a:pt x="82" y="2"/>
                      <a:pt x="82" y="2"/>
                      <a:pt x="81" y="2"/>
                    </a:cubicBezTo>
                    <a:cubicBezTo>
                      <a:pt x="81" y="2"/>
                      <a:pt x="81" y="3"/>
                      <a:pt x="81" y="2"/>
                    </a:cubicBezTo>
                    <a:cubicBezTo>
                      <a:pt x="80" y="2"/>
                      <a:pt x="80" y="2"/>
                      <a:pt x="80" y="2"/>
                    </a:cubicBezTo>
                    <a:cubicBezTo>
                      <a:pt x="80" y="2"/>
                      <a:pt x="81" y="2"/>
                      <a:pt x="81" y="1"/>
                    </a:cubicBezTo>
                    <a:cubicBezTo>
                      <a:pt x="81" y="1"/>
                      <a:pt x="81" y="0"/>
                      <a:pt x="81" y="0"/>
                    </a:cubicBezTo>
                    <a:cubicBezTo>
                      <a:pt x="80" y="0"/>
                      <a:pt x="80" y="0"/>
                      <a:pt x="80" y="0"/>
                    </a:cubicBezTo>
                    <a:cubicBezTo>
                      <a:pt x="80" y="0"/>
                      <a:pt x="79" y="1"/>
                      <a:pt x="79" y="1"/>
                    </a:cubicBezTo>
                    <a:cubicBezTo>
                      <a:pt x="79" y="1"/>
                      <a:pt x="79" y="1"/>
                      <a:pt x="79" y="1"/>
                    </a:cubicBezTo>
                    <a:cubicBezTo>
                      <a:pt x="57" y="1"/>
                      <a:pt x="57" y="1"/>
                      <a:pt x="57" y="1"/>
                    </a:cubicBezTo>
                    <a:cubicBezTo>
                      <a:pt x="18" y="1"/>
                      <a:pt x="18" y="1"/>
                      <a:pt x="18" y="1"/>
                    </a:cubicBezTo>
                    <a:cubicBezTo>
                      <a:pt x="18" y="1"/>
                      <a:pt x="18" y="1"/>
                      <a:pt x="18" y="1"/>
                    </a:cubicBezTo>
                    <a:cubicBezTo>
                      <a:pt x="18" y="1"/>
                      <a:pt x="18" y="2"/>
                      <a:pt x="18" y="2"/>
                    </a:cubicBezTo>
                    <a:cubicBezTo>
                      <a:pt x="18" y="2"/>
                      <a:pt x="18" y="2"/>
                      <a:pt x="18" y="2"/>
                    </a:cubicBezTo>
                    <a:cubicBezTo>
                      <a:pt x="18" y="2"/>
                      <a:pt x="18" y="3"/>
                      <a:pt x="18" y="3"/>
                    </a:cubicBezTo>
                    <a:cubicBezTo>
                      <a:pt x="18" y="3"/>
                      <a:pt x="17" y="3"/>
                      <a:pt x="17" y="3"/>
                    </a:cubicBezTo>
                    <a:cubicBezTo>
                      <a:pt x="17" y="4"/>
                      <a:pt x="17" y="4"/>
                      <a:pt x="17" y="4"/>
                    </a:cubicBezTo>
                    <a:cubicBezTo>
                      <a:pt x="16" y="4"/>
                      <a:pt x="16" y="4"/>
                      <a:pt x="16" y="4"/>
                    </a:cubicBezTo>
                    <a:cubicBezTo>
                      <a:pt x="15" y="3"/>
                      <a:pt x="15" y="3"/>
                      <a:pt x="15" y="3"/>
                    </a:cubicBezTo>
                    <a:cubicBezTo>
                      <a:pt x="14" y="3"/>
                      <a:pt x="14" y="4"/>
                      <a:pt x="14" y="4"/>
                    </a:cubicBezTo>
                    <a:cubicBezTo>
                      <a:pt x="13" y="4"/>
                      <a:pt x="13" y="4"/>
                      <a:pt x="13" y="4"/>
                    </a:cubicBezTo>
                    <a:cubicBezTo>
                      <a:pt x="13" y="4"/>
                      <a:pt x="13" y="3"/>
                      <a:pt x="12" y="3"/>
                    </a:cubicBezTo>
                    <a:cubicBezTo>
                      <a:pt x="12" y="3"/>
                      <a:pt x="12" y="3"/>
                      <a:pt x="12" y="3"/>
                    </a:cubicBezTo>
                    <a:cubicBezTo>
                      <a:pt x="11" y="3"/>
                      <a:pt x="12" y="4"/>
                      <a:pt x="12" y="4"/>
                    </a:cubicBezTo>
                    <a:cubicBezTo>
                      <a:pt x="11" y="5"/>
                      <a:pt x="11" y="5"/>
                      <a:pt x="11" y="5"/>
                    </a:cubicBezTo>
                    <a:cubicBezTo>
                      <a:pt x="11" y="6"/>
                      <a:pt x="12" y="6"/>
                      <a:pt x="12" y="6"/>
                    </a:cubicBezTo>
                    <a:cubicBezTo>
                      <a:pt x="12" y="7"/>
                      <a:pt x="12" y="7"/>
                      <a:pt x="11" y="8"/>
                    </a:cubicBezTo>
                    <a:cubicBezTo>
                      <a:pt x="11" y="8"/>
                      <a:pt x="11" y="8"/>
                      <a:pt x="11" y="8"/>
                    </a:cubicBezTo>
                    <a:cubicBezTo>
                      <a:pt x="10" y="8"/>
                      <a:pt x="10" y="9"/>
                      <a:pt x="10" y="9"/>
                    </a:cubicBezTo>
                    <a:cubicBezTo>
                      <a:pt x="10" y="10"/>
                      <a:pt x="10" y="10"/>
                      <a:pt x="10" y="10"/>
                    </a:cubicBezTo>
                    <a:cubicBezTo>
                      <a:pt x="10" y="11"/>
                      <a:pt x="10" y="11"/>
                      <a:pt x="9" y="11"/>
                    </a:cubicBezTo>
                    <a:cubicBezTo>
                      <a:pt x="9" y="12"/>
                      <a:pt x="9" y="12"/>
                      <a:pt x="8" y="12"/>
                    </a:cubicBezTo>
                    <a:cubicBezTo>
                      <a:pt x="8" y="13"/>
                      <a:pt x="8" y="14"/>
                      <a:pt x="7" y="14"/>
                    </a:cubicBezTo>
                    <a:cubicBezTo>
                      <a:pt x="7" y="15"/>
                      <a:pt x="6" y="15"/>
                      <a:pt x="6" y="15"/>
                    </a:cubicBezTo>
                    <a:cubicBezTo>
                      <a:pt x="6" y="15"/>
                      <a:pt x="6" y="16"/>
                      <a:pt x="5" y="16"/>
                    </a:cubicBezTo>
                    <a:cubicBezTo>
                      <a:pt x="5" y="17"/>
                      <a:pt x="5" y="17"/>
                      <a:pt x="4" y="17"/>
                    </a:cubicBezTo>
                    <a:cubicBezTo>
                      <a:pt x="4" y="17"/>
                      <a:pt x="4" y="17"/>
                      <a:pt x="4" y="18"/>
                    </a:cubicBezTo>
                    <a:cubicBezTo>
                      <a:pt x="4" y="18"/>
                      <a:pt x="4" y="18"/>
                      <a:pt x="4" y="18"/>
                    </a:cubicBezTo>
                    <a:cubicBezTo>
                      <a:pt x="4" y="18"/>
                      <a:pt x="4" y="18"/>
                      <a:pt x="3" y="18"/>
                    </a:cubicBezTo>
                    <a:cubicBezTo>
                      <a:pt x="3" y="18"/>
                      <a:pt x="3" y="19"/>
                      <a:pt x="3" y="19"/>
                    </a:cubicBezTo>
                    <a:cubicBezTo>
                      <a:pt x="3" y="19"/>
                      <a:pt x="3" y="20"/>
                      <a:pt x="3" y="20"/>
                    </a:cubicBezTo>
                    <a:cubicBezTo>
                      <a:pt x="2" y="21"/>
                      <a:pt x="2" y="21"/>
                      <a:pt x="2" y="22"/>
                    </a:cubicBezTo>
                    <a:cubicBezTo>
                      <a:pt x="2" y="22"/>
                      <a:pt x="2" y="23"/>
                      <a:pt x="2" y="23"/>
                    </a:cubicBezTo>
                    <a:cubicBezTo>
                      <a:pt x="1" y="24"/>
                      <a:pt x="1" y="24"/>
                      <a:pt x="1" y="25"/>
                    </a:cubicBezTo>
                    <a:cubicBezTo>
                      <a:pt x="0" y="25"/>
                      <a:pt x="0" y="25"/>
                      <a:pt x="0" y="25"/>
                    </a:cubicBezTo>
                    <a:cubicBezTo>
                      <a:pt x="0" y="26"/>
                      <a:pt x="0" y="26"/>
                      <a:pt x="0" y="26"/>
                    </a:cubicBezTo>
                    <a:cubicBezTo>
                      <a:pt x="0" y="27"/>
                      <a:pt x="0" y="27"/>
                      <a:pt x="0" y="28"/>
                    </a:cubicBezTo>
                    <a:cubicBezTo>
                      <a:pt x="0" y="28"/>
                      <a:pt x="0" y="28"/>
                      <a:pt x="0" y="29"/>
                    </a:cubicBezTo>
                    <a:cubicBezTo>
                      <a:pt x="0" y="29"/>
                      <a:pt x="0" y="29"/>
                      <a:pt x="0" y="29"/>
                    </a:cubicBezTo>
                    <a:cubicBezTo>
                      <a:pt x="0" y="30"/>
                      <a:pt x="0" y="30"/>
                      <a:pt x="0" y="31"/>
                    </a:cubicBezTo>
                    <a:cubicBezTo>
                      <a:pt x="0" y="31"/>
                      <a:pt x="0" y="31"/>
                      <a:pt x="1" y="31"/>
                    </a:cubicBezTo>
                    <a:cubicBezTo>
                      <a:pt x="1" y="31"/>
                      <a:pt x="1" y="32"/>
                      <a:pt x="1" y="32"/>
                    </a:cubicBezTo>
                    <a:cubicBezTo>
                      <a:pt x="1" y="33"/>
                      <a:pt x="1" y="33"/>
                      <a:pt x="1" y="33"/>
                    </a:cubicBezTo>
                    <a:cubicBezTo>
                      <a:pt x="1" y="34"/>
                      <a:pt x="0" y="34"/>
                      <a:pt x="0" y="34"/>
                    </a:cubicBezTo>
                    <a:cubicBezTo>
                      <a:pt x="0" y="34"/>
                      <a:pt x="0" y="35"/>
                      <a:pt x="0" y="35"/>
                    </a:cubicBezTo>
                    <a:cubicBezTo>
                      <a:pt x="0" y="35"/>
                      <a:pt x="0" y="35"/>
                      <a:pt x="1" y="35"/>
                    </a:cubicBezTo>
                    <a:cubicBezTo>
                      <a:pt x="1" y="36"/>
                      <a:pt x="1" y="35"/>
                      <a:pt x="1" y="36"/>
                    </a:cubicBezTo>
                    <a:cubicBezTo>
                      <a:pt x="2" y="36"/>
                      <a:pt x="1" y="36"/>
                      <a:pt x="1" y="36"/>
                    </a:cubicBezTo>
                    <a:cubicBezTo>
                      <a:pt x="1" y="37"/>
                      <a:pt x="1" y="37"/>
                      <a:pt x="1" y="37"/>
                    </a:cubicBezTo>
                    <a:cubicBezTo>
                      <a:pt x="1" y="37"/>
                      <a:pt x="0" y="37"/>
                      <a:pt x="0" y="37"/>
                    </a:cubicBezTo>
                    <a:cubicBezTo>
                      <a:pt x="0" y="37"/>
                      <a:pt x="0" y="37"/>
                      <a:pt x="0" y="37"/>
                    </a:cubicBezTo>
                    <a:cubicBezTo>
                      <a:pt x="0" y="38"/>
                      <a:pt x="0" y="38"/>
                      <a:pt x="1" y="39"/>
                    </a:cubicBezTo>
                    <a:cubicBezTo>
                      <a:pt x="1" y="39"/>
                      <a:pt x="1" y="39"/>
                      <a:pt x="1" y="40"/>
                    </a:cubicBezTo>
                    <a:cubicBezTo>
                      <a:pt x="1" y="40"/>
                      <a:pt x="2" y="41"/>
                      <a:pt x="2" y="41"/>
                    </a:cubicBezTo>
                    <a:cubicBezTo>
                      <a:pt x="2" y="42"/>
                      <a:pt x="2" y="42"/>
                      <a:pt x="2" y="42"/>
                    </a:cubicBezTo>
                    <a:cubicBezTo>
                      <a:pt x="2" y="43"/>
                      <a:pt x="2" y="43"/>
                      <a:pt x="2" y="43"/>
                    </a:cubicBezTo>
                    <a:cubicBezTo>
                      <a:pt x="3" y="43"/>
                      <a:pt x="3" y="43"/>
                      <a:pt x="4" y="43"/>
                    </a:cubicBezTo>
                    <a:cubicBezTo>
                      <a:pt x="4" y="43"/>
                      <a:pt x="4" y="43"/>
                      <a:pt x="4" y="43"/>
                    </a:cubicBezTo>
                    <a:cubicBezTo>
                      <a:pt x="5" y="43"/>
                      <a:pt x="4" y="43"/>
                      <a:pt x="4" y="44"/>
                    </a:cubicBezTo>
                    <a:cubicBezTo>
                      <a:pt x="5" y="44"/>
                      <a:pt x="5" y="44"/>
                      <a:pt x="5" y="44"/>
                    </a:cubicBezTo>
                    <a:cubicBezTo>
                      <a:pt x="6" y="44"/>
                      <a:pt x="6" y="44"/>
                      <a:pt x="6" y="44"/>
                    </a:cubicBezTo>
                    <a:cubicBezTo>
                      <a:pt x="6" y="45"/>
                      <a:pt x="6" y="45"/>
                      <a:pt x="7" y="45"/>
                    </a:cubicBezTo>
                    <a:cubicBezTo>
                      <a:pt x="7" y="46"/>
                      <a:pt x="7" y="46"/>
                      <a:pt x="7" y="46"/>
                    </a:cubicBezTo>
                    <a:cubicBezTo>
                      <a:pt x="8" y="46"/>
                      <a:pt x="8" y="46"/>
                      <a:pt x="8" y="46"/>
                    </a:cubicBezTo>
                    <a:cubicBezTo>
                      <a:pt x="8" y="47"/>
                      <a:pt x="8" y="47"/>
                      <a:pt x="8" y="47"/>
                    </a:cubicBezTo>
                    <a:cubicBezTo>
                      <a:pt x="8" y="48"/>
                      <a:pt x="8" y="48"/>
                      <a:pt x="8" y="48"/>
                    </a:cubicBezTo>
                    <a:cubicBezTo>
                      <a:pt x="8" y="48"/>
                      <a:pt x="8" y="48"/>
                      <a:pt x="8" y="48"/>
                    </a:cubicBezTo>
                    <a:cubicBezTo>
                      <a:pt x="10" y="48"/>
                      <a:pt x="10" y="48"/>
                      <a:pt x="10" y="48"/>
                    </a:cubicBezTo>
                    <a:cubicBezTo>
                      <a:pt x="10" y="48"/>
                      <a:pt x="11" y="48"/>
                      <a:pt x="12" y="48"/>
                    </a:cubicBezTo>
                    <a:cubicBezTo>
                      <a:pt x="12" y="48"/>
                      <a:pt x="13" y="48"/>
                      <a:pt x="13" y="48"/>
                    </a:cubicBezTo>
                    <a:cubicBezTo>
                      <a:pt x="13" y="48"/>
                      <a:pt x="13" y="48"/>
                      <a:pt x="14" y="48"/>
                    </a:cubicBezTo>
                    <a:cubicBezTo>
                      <a:pt x="13" y="49"/>
                      <a:pt x="13" y="49"/>
                      <a:pt x="13" y="49"/>
                    </a:cubicBezTo>
                    <a:cubicBezTo>
                      <a:pt x="14" y="49"/>
                      <a:pt x="14" y="49"/>
                      <a:pt x="14" y="49"/>
                    </a:cubicBezTo>
                    <a:cubicBezTo>
                      <a:pt x="15" y="49"/>
                      <a:pt x="15" y="49"/>
                      <a:pt x="15" y="49"/>
                    </a:cubicBezTo>
                    <a:cubicBezTo>
                      <a:pt x="15" y="49"/>
                      <a:pt x="15" y="49"/>
                      <a:pt x="15" y="49"/>
                    </a:cubicBezTo>
                    <a:cubicBezTo>
                      <a:pt x="15" y="50"/>
                      <a:pt x="16" y="49"/>
                      <a:pt x="16" y="50"/>
                    </a:cubicBezTo>
                    <a:cubicBezTo>
                      <a:pt x="16" y="50"/>
                      <a:pt x="16" y="50"/>
                      <a:pt x="16" y="50"/>
                    </a:cubicBezTo>
                    <a:cubicBezTo>
                      <a:pt x="17" y="50"/>
                      <a:pt x="17" y="50"/>
                      <a:pt x="17" y="50"/>
                    </a:cubicBezTo>
                    <a:cubicBezTo>
                      <a:pt x="18" y="50"/>
                      <a:pt x="18" y="51"/>
                      <a:pt x="18" y="51"/>
                    </a:cubicBezTo>
                    <a:cubicBezTo>
                      <a:pt x="18" y="51"/>
                      <a:pt x="19" y="51"/>
                      <a:pt x="19" y="51"/>
                    </a:cubicBezTo>
                    <a:cubicBezTo>
                      <a:pt x="20" y="51"/>
                      <a:pt x="20" y="52"/>
                      <a:pt x="20" y="52"/>
                    </a:cubicBezTo>
                    <a:cubicBezTo>
                      <a:pt x="21" y="52"/>
                      <a:pt x="21" y="52"/>
                      <a:pt x="21" y="52"/>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4" name="Freeform 436"/>
              <p:cNvSpPr>
                <a:spLocks/>
              </p:cNvSpPr>
              <p:nvPr/>
            </p:nvSpPr>
            <p:spPr bwMode="auto">
              <a:xfrm>
                <a:off x="555626" y="1227139"/>
                <a:ext cx="31750" cy="22225"/>
              </a:xfrm>
              <a:custGeom>
                <a:avLst/>
                <a:gdLst>
                  <a:gd name="T0" fmla="*/ 0 w 3"/>
                  <a:gd name="T1" fmla="*/ 1 h 2"/>
                  <a:gd name="T2" fmla="*/ 1 w 3"/>
                  <a:gd name="T3" fmla="*/ 2 h 2"/>
                  <a:gd name="T4" fmla="*/ 2 w 3"/>
                  <a:gd name="T5" fmla="*/ 1 h 2"/>
                  <a:gd name="T6" fmla="*/ 3 w 3"/>
                  <a:gd name="T7" fmla="*/ 1 h 2"/>
                  <a:gd name="T8" fmla="*/ 3 w 3"/>
                  <a:gd name="T9" fmla="*/ 0 h 2"/>
                  <a:gd name="T10" fmla="*/ 2 w 3"/>
                  <a:gd name="T11" fmla="*/ 0 h 2"/>
                  <a:gd name="T12" fmla="*/ 2 w 3"/>
                  <a:gd name="T13" fmla="*/ 0 h 2"/>
                  <a:gd name="T14" fmla="*/ 1 w 3"/>
                  <a:gd name="T15" fmla="*/ 0 h 2"/>
                  <a:gd name="T16" fmla="*/ 0 w 3"/>
                  <a:gd name="T17" fmla="*/ 0 h 2"/>
                  <a:gd name="T18" fmla="*/ 0 w 3"/>
                  <a:gd name="T19" fmla="*/ 1 h 2"/>
                  <a:gd name="T20" fmla="*/ 0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0" y="1"/>
                    </a:moveTo>
                    <a:cubicBezTo>
                      <a:pt x="1" y="2"/>
                      <a:pt x="1" y="2"/>
                      <a:pt x="1" y="2"/>
                    </a:cubicBezTo>
                    <a:cubicBezTo>
                      <a:pt x="1" y="2"/>
                      <a:pt x="2" y="2"/>
                      <a:pt x="2" y="1"/>
                    </a:cubicBezTo>
                    <a:cubicBezTo>
                      <a:pt x="2" y="1"/>
                      <a:pt x="2" y="1"/>
                      <a:pt x="3" y="1"/>
                    </a:cubicBezTo>
                    <a:cubicBezTo>
                      <a:pt x="3" y="1"/>
                      <a:pt x="3" y="1"/>
                      <a:pt x="3" y="0"/>
                    </a:cubicBezTo>
                    <a:cubicBezTo>
                      <a:pt x="3" y="0"/>
                      <a:pt x="3" y="0"/>
                      <a:pt x="2" y="0"/>
                    </a:cubicBezTo>
                    <a:cubicBezTo>
                      <a:pt x="2" y="0"/>
                      <a:pt x="2" y="0"/>
                      <a:pt x="2" y="0"/>
                    </a:cubicBezTo>
                    <a:cubicBezTo>
                      <a:pt x="1" y="0"/>
                      <a:pt x="1" y="0"/>
                      <a:pt x="1" y="0"/>
                    </a:cubicBezTo>
                    <a:cubicBezTo>
                      <a:pt x="1" y="0"/>
                      <a:pt x="1" y="0"/>
                      <a:pt x="0" y="0"/>
                    </a:cubicBezTo>
                    <a:cubicBezTo>
                      <a:pt x="0" y="0"/>
                      <a:pt x="0" y="0"/>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Freeform 437"/>
              <p:cNvSpPr>
                <a:spLocks/>
              </p:cNvSpPr>
              <p:nvPr/>
            </p:nvSpPr>
            <p:spPr bwMode="auto">
              <a:xfrm>
                <a:off x="415926" y="1377951"/>
                <a:ext cx="53975" cy="33338"/>
              </a:xfrm>
              <a:custGeom>
                <a:avLst/>
                <a:gdLst>
                  <a:gd name="T0" fmla="*/ 3 w 5"/>
                  <a:gd name="T1" fmla="*/ 0 h 3"/>
                  <a:gd name="T2" fmla="*/ 2 w 5"/>
                  <a:gd name="T3" fmla="*/ 0 h 3"/>
                  <a:gd name="T4" fmla="*/ 1 w 5"/>
                  <a:gd name="T5" fmla="*/ 1 h 3"/>
                  <a:gd name="T6" fmla="*/ 0 w 5"/>
                  <a:gd name="T7" fmla="*/ 1 h 3"/>
                  <a:gd name="T8" fmla="*/ 1 w 5"/>
                  <a:gd name="T9" fmla="*/ 2 h 3"/>
                  <a:gd name="T10" fmla="*/ 1 w 5"/>
                  <a:gd name="T11" fmla="*/ 3 h 3"/>
                  <a:gd name="T12" fmla="*/ 2 w 5"/>
                  <a:gd name="T13" fmla="*/ 2 h 3"/>
                  <a:gd name="T14" fmla="*/ 3 w 5"/>
                  <a:gd name="T15" fmla="*/ 2 h 3"/>
                  <a:gd name="T16" fmla="*/ 4 w 5"/>
                  <a:gd name="T17" fmla="*/ 1 h 3"/>
                  <a:gd name="T18" fmla="*/ 5 w 5"/>
                  <a:gd name="T19" fmla="*/ 1 h 3"/>
                  <a:gd name="T20" fmla="*/ 5 w 5"/>
                  <a:gd name="T21" fmla="*/ 0 h 3"/>
                  <a:gd name="T22" fmla="*/ 3 w 5"/>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3">
                    <a:moveTo>
                      <a:pt x="3" y="0"/>
                    </a:moveTo>
                    <a:cubicBezTo>
                      <a:pt x="3" y="0"/>
                      <a:pt x="3" y="0"/>
                      <a:pt x="2" y="0"/>
                    </a:cubicBezTo>
                    <a:cubicBezTo>
                      <a:pt x="2" y="1"/>
                      <a:pt x="2" y="1"/>
                      <a:pt x="1" y="1"/>
                    </a:cubicBezTo>
                    <a:cubicBezTo>
                      <a:pt x="1" y="1"/>
                      <a:pt x="1" y="1"/>
                      <a:pt x="0" y="1"/>
                    </a:cubicBezTo>
                    <a:cubicBezTo>
                      <a:pt x="0" y="2"/>
                      <a:pt x="1" y="2"/>
                      <a:pt x="1" y="2"/>
                    </a:cubicBezTo>
                    <a:cubicBezTo>
                      <a:pt x="1" y="2"/>
                      <a:pt x="1" y="3"/>
                      <a:pt x="1" y="3"/>
                    </a:cubicBezTo>
                    <a:cubicBezTo>
                      <a:pt x="2" y="3"/>
                      <a:pt x="2" y="2"/>
                      <a:pt x="2" y="2"/>
                    </a:cubicBezTo>
                    <a:cubicBezTo>
                      <a:pt x="2" y="2"/>
                      <a:pt x="3" y="2"/>
                      <a:pt x="3" y="2"/>
                    </a:cubicBezTo>
                    <a:cubicBezTo>
                      <a:pt x="3" y="1"/>
                      <a:pt x="3" y="1"/>
                      <a:pt x="4" y="1"/>
                    </a:cubicBezTo>
                    <a:cubicBezTo>
                      <a:pt x="4" y="1"/>
                      <a:pt x="5" y="1"/>
                      <a:pt x="5" y="1"/>
                    </a:cubicBezTo>
                    <a:cubicBezTo>
                      <a:pt x="5" y="1"/>
                      <a:pt x="5" y="1"/>
                      <a:pt x="5" y="0"/>
                    </a:cubicBezTo>
                    <a:cubicBezTo>
                      <a:pt x="4" y="0"/>
                      <a:pt x="4" y="0"/>
                      <a:pt x="3"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6" name="Freeform 438"/>
              <p:cNvSpPr>
                <a:spLocks/>
              </p:cNvSpPr>
              <p:nvPr/>
            </p:nvSpPr>
            <p:spPr bwMode="auto">
              <a:xfrm>
                <a:off x="1171576" y="1346201"/>
                <a:ext cx="31750" cy="53975"/>
              </a:xfrm>
              <a:custGeom>
                <a:avLst/>
                <a:gdLst>
                  <a:gd name="T0" fmla="*/ 1 w 3"/>
                  <a:gd name="T1" fmla="*/ 5 h 5"/>
                  <a:gd name="T2" fmla="*/ 2 w 3"/>
                  <a:gd name="T3" fmla="*/ 3 h 5"/>
                  <a:gd name="T4" fmla="*/ 2 w 3"/>
                  <a:gd name="T5" fmla="*/ 3 h 5"/>
                  <a:gd name="T6" fmla="*/ 3 w 3"/>
                  <a:gd name="T7" fmla="*/ 2 h 5"/>
                  <a:gd name="T8" fmla="*/ 3 w 3"/>
                  <a:gd name="T9" fmla="*/ 1 h 5"/>
                  <a:gd name="T10" fmla="*/ 3 w 3"/>
                  <a:gd name="T11" fmla="*/ 1 h 5"/>
                  <a:gd name="T12" fmla="*/ 2 w 3"/>
                  <a:gd name="T13" fmla="*/ 0 h 5"/>
                  <a:gd name="T14" fmla="*/ 2 w 3"/>
                  <a:gd name="T15" fmla="*/ 0 h 5"/>
                  <a:gd name="T16" fmla="*/ 1 w 3"/>
                  <a:gd name="T17" fmla="*/ 1 h 5"/>
                  <a:gd name="T18" fmla="*/ 1 w 3"/>
                  <a:gd name="T19" fmla="*/ 2 h 5"/>
                  <a:gd name="T20" fmla="*/ 0 w 3"/>
                  <a:gd name="T21" fmla="*/ 2 h 5"/>
                  <a:gd name="T22" fmla="*/ 1 w 3"/>
                  <a:gd name="T23" fmla="*/ 3 h 5"/>
                  <a:gd name="T24" fmla="*/ 1 w 3"/>
                  <a:gd name="T25" fmla="*/ 4 h 5"/>
                  <a:gd name="T26" fmla="*/ 1 w 3"/>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5">
                    <a:moveTo>
                      <a:pt x="1" y="5"/>
                    </a:moveTo>
                    <a:cubicBezTo>
                      <a:pt x="1" y="5"/>
                      <a:pt x="2" y="4"/>
                      <a:pt x="2" y="3"/>
                    </a:cubicBezTo>
                    <a:cubicBezTo>
                      <a:pt x="2" y="3"/>
                      <a:pt x="2" y="3"/>
                      <a:pt x="2" y="3"/>
                    </a:cubicBezTo>
                    <a:cubicBezTo>
                      <a:pt x="2" y="2"/>
                      <a:pt x="2" y="2"/>
                      <a:pt x="3" y="2"/>
                    </a:cubicBezTo>
                    <a:cubicBezTo>
                      <a:pt x="3" y="2"/>
                      <a:pt x="3" y="2"/>
                      <a:pt x="3" y="1"/>
                    </a:cubicBezTo>
                    <a:cubicBezTo>
                      <a:pt x="3" y="1"/>
                      <a:pt x="3" y="1"/>
                      <a:pt x="3" y="1"/>
                    </a:cubicBezTo>
                    <a:cubicBezTo>
                      <a:pt x="3" y="1"/>
                      <a:pt x="3" y="0"/>
                      <a:pt x="2" y="0"/>
                    </a:cubicBezTo>
                    <a:cubicBezTo>
                      <a:pt x="2" y="0"/>
                      <a:pt x="2" y="0"/>
                      <a:pt x="2" y="0"/>
                    </a:cubicBezTo>
                    <a:cubicBezTo>
                      <a:pt x="1" y="0"/>
                      <a:pt x="1" y="1"/>
                      <a:pt x="1" y="1"/>
                    </a:cubicBezTo>
                    <a:cubicBezTo>
                      <a:pt x="1" y="1"/>
                      <a:pt x="1" y="2"/>
                      <a:pt x="1" y="2"/>
                    </a:cubicBezTo>
                    <a:cubicBezTo>
                      <a:pt x="1" y="2"/>
                      <a:pt x="0" y="2"/>
                      <a:pt x="0" y="2"/>
                    </a:cubicBezTo>
                    <a:cubicBezTo>
                      <a:pt x="0" y="3"/>
                      <a:pt x="0" y="3"/>
                      <a:pt x="1" y="3"/>
                    </a:cubicBezTo>
                    <a:cubicBezTo>
                      <a:pt x="1" y="3"/>
                      <a:pt x="1" y="4"/>
                      <a:pt x="1" y="4"/>
                    </a:cubicBezTo>
                    <a:cubicBezTo>
                      <a:pt x="1" y="4"/>
                      <a:pt x="1" y="4"/>
                      <a:pt x="1"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7" name="Freeform 439"/>
              <p:cNvSpPr>
                <a:spLocks/>
              </p:cNvSpPr>
              <p:nvPr/>
            </p:nvSpPr>
            <p:spPr bwMode="auto">
              <a:xfrm>
                <a:off x="1181101" y="1323976"/>
                <a:ext cx="33338" cy="22225"/>
              </a:xfrm>
              <a:custGeom>
                <a:avLst/>
                <a:gdLst>
                  <a:gd name="T0" fmla="*/ 3 w 3"/>
                  <a:gd name="T1" fmla="*/ 1 h 2"/>
                  <a:gd name="T2" fmla="*/ 3 w 3"/>
                  <a:gd name="T3" fmla="*/ 0 h 2"/>
                  <a:gd name="T4" fmla="*/ 3 w 3"/>
                  <a:gd name="T5" fmla="*/ 0 h 2"/>
                  <a:gd name="T6" fmla="*/ 2 w 3"/>
                  <a:gd name="T7" fmla="*/ 0 h 2"/>
                  <a:gd name="T8" fmla="*/ 1 w 3"/>
                  <a:gd name="T9" fmla="*/ 0 h 2"/>
                  <a:gd name="T10" fmla="*/ 0 w 3"/>
                  <a:gd name="T11" fmla="*/ 1 h 2"/>
                  <a:gd name="T12" fmla="*/ 0 w 3"/>
                  <a:gd name="T13" fmla="*/ 2 h 2"/>
                  <a:gd name="T14" fmla="*/ 0 w 3"/>
                  <a:gd name="T15" fmla="*/ 2 h 2"/>
                  <a:gd name="T16" fmla="*/ 1 w 3"/>
                  <a:gd name="T17" fmla="*/ 2 h 2"/>
                  <a:gd name="T18" fmla="*/ 2 w 3"/>
                  <a:gd name="T19" fmla="*/ 2 h 2"/>
                  <a:gd name="T20" fmla="*/ 3 w 3"/>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3" y="1"/>
                    </a:moveTo>
                    <a:cubicBezTo>
                      <a:pt x="3" y="1"/>
                      <a:pt x="3" y="1"/>
                      <a:pt x="3" y="0"/>
                    </a:cubicBezTo>
                    <a:cubicBezTo>
                      <a:pt x="3" y="0"/>
                      <a:pt x="3" y="0"/>
                      <a:pt x="3" y="0"/>
                    </a:cubicBezTo>
                    <a:cubicBezTo>
                      <a:pt x="2" y="0"/>
                      <a:pt x="2" y="0"/>
                      <a:pt x="2" y="0"/>
                    </a:cubicBezTo>
                    <a:cubicBezTo>
                      <a:pt x="1" y="0"/>
                      <a:pt x="1" y="0"/>
                      <a:pt x="1" y="0"/>
                    </a:cubicBezTo>
                    <a:cubicBezTo>
                      <a:pt x="1" y="1"/>
                      <a:pt x="0" y="1"/>
                      <a:pt x="0" y="1"/>
                    </a:cubicBezTo>
                    <a:cubicBezTo>
                      <a:pt x="0" y="1"/>
                      <a:pt x="0" y="2"/>
                      <a:pt x="0" y="2"/>
                    </a:cubicBezTo>
                    <a:cubicBezTo>
                      <a:pt x="0" y="2"/>
                      <a:pt x="0" y="2"/>
                      <a:pt x="0" y="2"/>
                    </a:cubicBezTo>
                    <a:cubicBezTo>
                      <a:pt x="1" y="2"/>
                      <a:pt x="1" y="2"/>
                      <a:pt x="1" y="2"/>
                    </a:cubicBezTo>
                    <a:cubicBezTo>
                      <a:pt x="2" y="1"/>
                      <a:pt x="2" y="2"/>
                      <a:pt x="2" y="2"/>
                    </a:cubicBezTo>
                    <a:cubicBezTo>
                      <a:pt x="3" y="2"/>
                      <a:pt x="3" y="2"/>
                      <a:pt x="3"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8" name="Freeform 440"/>
              <p:cNvSpPr>
                <a:spLocks/>
              </p:cNvSpPr>
              <p:nvPr/>
            </p:nvSpPr>
            <p:spPr bwMode="auto">
              <a:xfrm>
                <a:off x="771526" y="1292226"/>
                <a:ext cx="31750" cy="31750"/>
              </a:xfrm>
              <a:custGeom>
                <a:avLst/>
                <a:gdLst>
                  <a:gd name="T0" fmla="*/ 2 w 3"/>
                  <a:gd name="T1" fmla="*/ 0 h 3"/>
                  <a:gd name="T2" fmla="*/ 1 w 3"/>
                  <a:gd name="T3" fmla="*/ 1 h 3"/>
                  <a:gd name="T4" fmla="*/ 0 w 3"/>
                  <a:gd name="T5" fmla="*/ 1 h 3"/>
                  <a:gd name="T6" fmla="*/ 0 w 3"/>
                  <a:gd name="T7" fmla="*/ 3 h 3"/>
                  <a:gd name="T8" fmla="*/ 1 w 3"/>
                  <a:gd name="T9" fmla="*/ 2 h 3"/>
                  <a:gd name="T10" fmla="*/ 2 w 3"/>
                  <a:gd name="T11" fmla="*/ 2 h 3"/>
                  <a:gd name="T12" fmla="*/ 2 w 3"/>
                  <a:gd name="T13" fmla="*/ 2 h 3"/>
                  <a:gd name="T14" fmla="*/ 3 w 3"/>
                  <a:gd name="T15" fmla="*/ 1 h 3"/>
                  <a:gd name="T16" fmla="*/ 3 w 3"/>
                  <a:gd name="T17" fmla="*/ 1 h 3"/>
                  <a:gd name="T18" fmla="*/ 2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2" y="0"/>
                    </a:moveTo>
                    <a:cubicBezTo>
                      <a:pt x="2" y="0"/>
                      <a:pt x="1" y="0"/>
                      <a:pt x="1" y="1"/>
                    </a:cubicBezTo>
                    <a:cubicBezTo>
                      <a:pt x="1" y="1"/>
                      <a:pt x="0" y="1"/>
                      <a:pt x="0" y="1"/>
                    </a:cubicBezTo>
                    <a:cubicBezTo>
                      <a:pt x="0" y="2"/>
                      <a:pt x="0" y="2"/>
                      <a:pt x="0" y="3"/>
                    </a:cubicBezTo>
                    <a:cubicBezTo>
                      <a:pt x="1" y="3"/>
                      <a:pt x="1" y="2"/>
                      <a:pt x="1" y="2"/>
                    </a:cubicBezTo>
                    <a:cubicBezTo>
                      <a:pt x="1" y="2"/>
                      <a:pt x="1" y="2"/>
                      <a:pt x="2" y="2"/>
                    </a:cubicBezTo>
                    <a:cubicBezTo>
                      <a:pt x="2" y="2"/>
                      <a:pt x="2" y="2"/>
                      <a:pt x="2" y="2"/>
                    </a:cubicBezTo>
                    <a:cubicBezTo>
                      <a:pt x="3" y="2"/>
                      <a:pt x="3" y="2"/>
                      <a:pt x="3" y="1"/>
                    </a:cubicBezTo>
                    <a:cubicBezTo>
                      <a:pt x="3" y="1"/>
                      <a:pt x="3" y="1"/>
                      <a:pt x="3" y="1"/>
                    </a:cubicBezTo>
                    <a:cubicBezTo>
                      <a:pt x="3" y="0"/>
                      <a:pt x="2"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Freeform 441"/>
              <p:cNvSpPr>
                <a:spLocks/>
              </p:cNvSpPr>
              <p:nvPr/>
            </p:nvSpPr>
            <p:spPr bwMode="auto">
              <a:xfrm>
                <a:off x="803276" y="1281114"/>
                <a:ext cx="33338" cy="11113"/>
              </a:xfrm>
              <a:custGeom>
                <a:avLst/>
                <a:gdLst>
                  <a:gd name="T0" fmla="*/ 2 w 3"/>
                  <a:gd name="T1" fmla="*/ 0 h 1"/>
                  <a:gd name="T2" fmla="*/ 1 w 3"/>
                  <a:gd name="T3" fmla="*/ 0 h 1"/>
                  <a:gd name="T4" fmla="*/ 1 w 3"/>
                  <a:gd name="T5" fmla="*/ 0 h 1"/>
                  <a:gd name="T6" fmla="*/ 0 w 3"/>
                  <a:gd name="T7" fmla="*/ 0 h 1"/>
                  <a:gd name="T8" fmla="*/ 0 w 3"/>
                  <a:gd name="T9" fmla="*/ 1 h 1"/>
                  <a:gd name="T10" fmla="*/ 1 w 3"/>
                  <a:gd name="T11" fmla="*/ 1 h 1"/>
                  <a:gd name="T12" fmla="*/ 2 w 3"/>
                  <a:gd name="T13" fmla="*/ 1 h 1"/>
                  <a:gd name="T14" fmla="*/ 2 w 3"/>
                  <a:gd name="T15" fmla="*/ 1 h 1"/>
                  <a:gd name="T16" fmla="*/ 2 w 3"/>
                  <a:gd name="T17" fmla="*/ 0 h 1"/>
                  <a:gd name="T18" fmla="*/ 2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2" y="0"/>
                    </a:moveTo>
                    <a:cubicBezTo>
                      <a:pt x="2" y="0"/>
                      <a:pt x="1" y="0"/>
                      <a:pt x="1" y="0"/>
                    </a:cubicBezTo>
                    <a:cubicBezTo>
                      <a:pt x="1" y="0"/>
                      <a:pt x="1" y="0"/>
                      <a:pt x="1" y="0"/>
                    </a:cubicBezTo>
                    <a:cubicBezTo>
                      <a:pt x="0" y="0"/>
                      <a:pt x="0" y="0"/>
                      <a:pt x="0" y="0"/>
                    </a:cubicBezTo>
                    <a:cubicBezTo>
                      <a:pt x="0" y="1"/>
                      <a:pt x="0" y="1"/>
                      <a:pt x="0" y="1"/>
                    </a:cubicBezTo>
                    <a:cubicBezTo>
                      <a:pt x="0" y="1"/>
                      <a:pt x="0" y="1"/>
                      <a:pt x="1" y="1"/>
                    </a:cubicBezTo>
                    <a:cubicBezTo>
                      <a:pt x="1" y="1"/>
                      <a:pt x="1" y="1"/>
                      <a:pt x="2" y="1"/>
                    </a:cubicBezTo>
                    <a:cubicBezTo>
                      <a:pt x="2" y="1"/>
                      <a:pt x="2" y="1"/>
                      <a:pt x="2" y="1"/>
                    </a:cubicBezTo>
                    <a:cubicBezTo>
                      <a:pt x="3" y="1"/>
                      <a:pt x="3" y="0"/>
                      <a:pt x="2" y="0"/>
                    </a:cubicBezTo>
                    <a:cubicBezTo>
                      <a:pt x="2" y="0"/>
                      <a:pt x="2"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Freeform 442"/>
              <p:cNvSpPr>
                <a:spLocks/>
              </p:cNvSpPr>
              <p:nvPr/>
            </p:nvSpPr>
            <p:spPr bwMode="auto">
              <a:xfrm>
                <a:off x="2422526" y="252412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Freeform 443"/>
              <p:cNvSpPr>
                <a:spLocks/>
              </p:cNvSpPr>
              <p:nvPr/>
            </p:nvSpPr>
            <p:spPr bwMode="auto">
              <a:xfrm>
                <a:off x="2390776" y="2503489"/>
                <a:ext cx="53975" cy="20638"/>
              </a:xfrm>
              <a:custGeom>
                <a:avLst/>
                <a:gdLst>
                  <a:gd name="T0" fmla="*/ 5 w 5"/>
                  <a:gd name="T1" fmla="*/ 1 h 2"/>
                  <a:gd name="T2" fmla="*/ 5 w 5"/>
                  <a:gd name="T3" fmla="*/ 1 h 2"/>
                  <a:gd name="T4" fmla="*/ 3 w 5"/>
                  <a:gd name="T5" fmla="*/ 0 h 2"/>
                  <a:gd name="T6" fmla="*/ 2 w 5"/>
                  <a:gd name="T7" fmla="*/ 0 h 2"/>
                  <a:gd name="T8" fmla="*/ 1 w 5"/>
                  <a:gd name="T9" fmla="*/ 0 h 2"/>
                  <a:gd name="T10" fmla="*/ 0 w 5"/>
                  <a:gd name="T11" fmla="*/ 1 h 2"/>
                  <a:gd name="T12" fmla="*/ 1 w 5"/>
                  <a:gd name="T13" fmla="*/ 2 h 2"/>
                  <a:gd name="T14" fmla="*/ 2 w 5"/>
                  <a:gd name="T15" fmla="*/ 2 h 2"/>
                  <a:gd name="T16" fmla="*/ 2 w 5"/>
                  <a:gd name="T17" fmla="*/ 2 h 2"/>
                  <a:gd name="T18" fmla="*/ 3 w 5"/>
                  <a:gd name="T19" fmla="*/ 2 h 2"/>
                  <a:gd name="T20" fmla="*/ 4 w 5"/>
                  <a:gd name="T21" fmla="*/ 2 h 2"/>
                  <a:gd name="T22" fmla="*/ 5 w 5"/>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
                    <a:moveTo>
                      <a:pt x="5" y="1"/>
                    </a:moveTo>
                    <a:cubicBezTo>
                      <a:pt x="5" y="1"/>
                      <a:pt x="5" y="1"/>
                      <a:pt x="5" y="1"/>
                    </a:cubicBezTo>
                    <a:cubicBezTo>
                      <a:pt x="4" y="0"/>
                      <a:pt x="4" y="1"/>
                      <a:pt x="3" y="0"/>
                    </a:cubicBezTo>
                    <a:cubicBezTo>
                      <a:pt x="3" y="0"/>
                      <a:pt x="2" y="0"/>
                      <a:pt x="2" y="0"/>
                    </a:cubicBezTo>
                    <a:cubicBezTo>
                      <a:pt x="2" y="0"/>
                      <a:pt x="1" y="0"/>
                      <a:pt x="1" y="0"/>
                    </a:cubicBezTo>
                    <a:cubicBezTo>
                      <a:pt x="0" y="0"/>
                      <a:pt x="0" y="1"/>
                      <a:pt x="0" y="1"/>
                    </a:cubicBezTo>
                    <a:cubicBezTo>
                      <a:pt x="1" y="1"/>
                      <a:pt x="1" y="2"/>
                      <a:pt x="1" y="2"/>
                    </a:cubicBezTo>
                    <a:cubicBezTo>
                      <a:pt x="1" y="2"/>
                      <a:pt x="1" y="2"/>
                      <a:pt x="2" y="2"/>
                    </a:cubicBezTo>
                    <a:cubicBezTo>
                      <a:pt x="2" y="2"/>
                      <a:pt x="2" y="2"/>
                      <a:pt x="2" y="2"/>
                    </a:cubicBezTo>
                    <a:cubicBezTo>
                      <a:pt x="3" y="2"/>
                      <a:pt x="3" y="2"/>
                      <a:pt x="3" y="2"/>
                    </a:cubicBezTo>
                    <a:cubicBezTo>
                      <a:pt x="4" y="2"/>
                      <a:pt x="4" y="2"/>
                      <a:pt x="4" y="2"/>
                    </a:cubicBezTo>
                    <a:cubicBezTo>
                      <a:pt x="4" y="2"/>
                      <a:pt x="5" y="2"/>
                      <a:pt x="5"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Freeform 444"/>
              <p:cNvSpPr>
                <a:spLocks/>
              </p:cNvSpPr>
              <p:nvPr/>
            </p:nvSpPr>
            <p:spPr bwMode="auto">
              <a:xfrm>
                <a:off x="1785939" y="2578101"/>
                <a:ext cx="173038" cy="98425"/>
              </a:xfrm>
              <a:custGeom>
                <a:avLst/>
                <a:gdLst>
                  <a:gd name="T0" fmla="*/ 10 w 16"/>
                  <a:gd name="T1" fmla="*/ 5 h 9"/>
                  <a:gd name="T2" fmla="*/ 11 w 16"/>
                  <a:gd name="T3" fmla="*/ 4 h 9"/>
                  <a:gd name="T4" fmla="*/ 11 w 16"/>
                  <a:gd name="T5" fmla="*/ 5 h 9"/>
                  <a:gd name="T6" fmla="*/ 12 w 16"/>
                  <a:gd name="T7" fmla="*/ 5 h 9"/>
                  <a:gd name="T8" fmla="*/ 13 w 16"/>
                  <a:gd name="T9" fmla="*/ 4 h 9"/>
                  <a:gd name="T10" fmla="*/ 13 w 16"/>
                  <a:gd name="T11" fmla="*/ 4 h 9"/>
                  <a:gd name="T12" fmla="*/ 14 w 16"/>
                  <a:gd name="T13" fmla="*/ 4 h 9"/>
                  <a:gd name="T14" fmla="*/ 15 w 16"/>
                  <a:gd name="T15" fmla="*/ 3 h 9"/>
                  <a:gd name="T16" fmla="*/ 16 w 16"/>
                  <a:gd name="T17" fmla="*/ 3 h 9"/>
                  <a:gd name="T18" fmla="*/ 15 w 16"/>
                  <a:gd name="T19" fmla="*/ 3 h 9"/>
                  <a:gd name="T20" fmla="*/ 13 w 16"/>
                  <a:gd name="T21" fmla="*/ 2 h 9"/>
                  <a:gd name="T22" fmla="*/ 13 w 16"/>
                  <a:gd name="T23" fmla="*/ 1 h 9"/>
                  <a:gd name="T24" fmla="*/ 13 w 16"/>
                  <a:gd name="T25" fmla="*/ 1 h 9"/>
                  <a:gd name="T26" fmla="*/ 12 w 16"/>
                  <a:gd name="T27" fmla="*/ 0 h 9"/>
                  <a:gd name="T28" fmla="*/ 10 w 16"/>
                  <a:gd name="T29" fmla="*/ 1 h 9"/>
                  <a:gd name="T30" fmla="*/ 10 w 16"/>
                  <a:gd name="T31" fmla="*/ 0 h 9"/>
                  <a:gd name="T32" fmla="*/ 8 w 16"/>
                  <a:gd name="T33" fmla="*/ 1 h 9"/>
                  <a:gd name="T34" fmla="*/ 7 w 16"/>
                  <a:gd name="T35" fmla="*/ 1 h 9"/>
                  <a:gd name="T36" fmla="*/ 6 w 16"/>
                  <a:gd name="T37" fmla="*/ 1 h 9"/>
                  <a:gd name="T38" fmla="*/ 4 w 16"/>
                  <a:gd name="T39" fmla="*/ 1 h 9"/>
                  <a:gd name="T40" fmla="*/ 3 w 16"/>
                  <a:gd name="T41" fmla="*/ 1 h 9"/>
                  <a:gd name="T42" fmla="*/ 3 w 16"/>
                  <a:gd name="T43" fmla="*/ 1 h 9"/>
                  <a:gd name="T44" fmla="*/ 1 w 16"/>
                  <a:gd name="T45" fmla="*/ 2 h 9"/>
                  <a:gd name="T46" fmla="*/ 0 w 16"/>
                  <a:gd name="T47" fmla="*/ 3 h 9"/>
                  <a:gd name="T48" fmla="*/ 0 w 16"/>
                  <a:gd name="T49" fmla="*/ 4 h 9"/>
                  <a:gd name="T50" fmla="*/ 0 w 16"/>
                  <a:gd name="T51" fmla="*/ 5 h 9"/>
                  <a:gd name="T52" fmla="*/ 0 w 16"/>
                  <a:gd name="T53" fmla="*/ 5 h 9"/>
                  <a:gd name="T54" fmla="*/ 1 w 16"/>
                  <a:gd name="T55" fmla="*/ 6 h 9"/>
                  <a:gd name="T56" fmla="*/ 2 w 16"/>
                  <a:gd name="T57" fmla="*/ 7 h 9"/>
                  <a:gd name="T58" fmla="*/ 2 w 16"/>
                  <a:gd name="T59" fmla="*/ 7 h 9"/>
                  <a:gd name="T60" fmla="*/ 3 w 16"/>
                  <a:gd name="T61" fmla="*/ 7 h 9"/>
                  <a:gd name="T62" fmla="*/ 3 w 16"/>
                  <a:gd name="T63" fmla="*/ 7 h 9"/>
                  <a:gd name="T64" fmla="*/ 3 w 16"/>
                  <a:gd name="T65" fmla="*/ 8 h 9"/>
                  <a:gd name="T66" fmla="*/ 3 w 16"/>
                  <a:gd name="T67" fmla="*/ 9 h 9"/>
                  <a:gd name="T68" fmla="*/ 3 w 16"/>
                  <a:gd name="T69" fmla="*/ 9 h 9"/>
                  <a:gd name="T70" fmla="*/ 4 w 16"/>
                  <a:gd name="T71" fmla="*/ 9 h 9"/>
                  <a:gd name="T72" fmla="*/ 4 w 16"/>
                  <a:gd name="T73" fmla="*/ 9 h 9"/>
                  <a:gd name="T74" fmla="*/ 4 w 16"/>
                  <a:gd name="T75" fmla="*/ 9 h 9"/>
                  <a:gd name="T76" fmla="*/ 5 w 16"/>
                  <a:gd name="T77" fmla="*/ 9 h 9"/>
                  <a:gd name="T78" fmla="*/ 6 w 16"/>
                  <a:gd name="T79" fmla="*/ 8 h 9"/>
                  <a:gd name="T80" fmla="*/ 6 w 16"/>
                  <a:gd name="T81" fmla="*/ 7 h 9"/>
                  <a:gd name="T82" fmla="*/ 7 w 16"/>
                  <a:gd name="T83" fmla="*/ 7 h 9"/>
                  <a:gd name="T84" fmla="*/ 7 w 16"/>
                  <a:gd name="T85" fmla="*/ 6 h 9"/>
                  <a:gd name="T86" fmla="*/ 9 w 16"/>
                  <a:gd name="T87" fmla="*/ 7 h 9"/>
                  <a:gd name="T88" fmla="*/ 9 w 16"/>
                  <a:gd name="T89" fmla="*/ 6 h 9"/>
                  <a:gd name="T90" fmla="*/ 10 w 16"/>
                  <a:gd name="T9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9">
                    <a:moveTo>
                      <a:pt x="10" y="5"/>
                    </a:moveTo>
                    <a:cubicBezTo>
                      <a:pt x="10" y="4"/>
                      <a:pt x="10" y="4"/>
                      <a:pt x="11" y="4"/>
                    </a:cubicBezTo>
                    <a:cubicBezTo>
                      <a:pt x="11" y="4"/>
                      <a:pt x="11" y="4"/>
                      <a:pt x="11" y="5"/>
                    </a:cubicBezTo>
                    <a:cubicBezTo>
                      <a:pt x="12" y="5"/>
                      <a:pt x="12" y="5"/>
                      <a:pt x="12" y="5"/>
                    </a:cubicBezTo>
                    <a:cubicBezTo>
                      <a:pt x="12" y="4"/>
                      <a:pt x="13" y="4"/>
                      <a:pt x="13" y="4"/>
                    </a:cubicBezTo>
                    <a:cubicBezTo>
                      <a:pt x="13" y="4"/>
                      <a:pt x="13" y="4"/>
                      <a:pt x="13" y="4"/>
                    </a:cubicBezTo>
                    <a:cubicBezTo>
                      <a:pt x="14" y="4"/>
                      <a:pt x="14" y="4"/>
                      <a:pt x="14" y="4"/>
                    </a:cubicBezTo>
                    <a:cubicBezTo>
                      <a:pt x="14" y="3"/>
                      <a:pt x="15" y="3"/>
                      <a:pt x="15" y="3"/>
                    </a:cubicBezTo>
                    <a:cubicBezTo>
                      <a:pt x="16" y="3"/>
                      <a:pt x="16" y="3"/>
                      <a:pt x="16" y="3"/>
                    </a:cubicBezTo>
                    <a:cubicBezTo>
                      <a:pt x="15" y="3"/>
                      <a:pt x="15" y="3"/>
                      <a:pt x="15" y="3"/>
                    </a:cubicBezTo>
                    <a:cubicBezTo>
                      <a:pt x="14" y="2"/>
                      <a:pt x="14" y="3"/>
                      <a:pt x="13" y="2"/>
                    </a:cubicBezTo>
                    <a:cubicBezTo>
                      <a:pt x="13" y="2"/>
                      <a:pt x="14" y="2"/>
                      <a:pt x="13" y="1"/>
                    </a:cubicBezTo>
                    <a:cubicBezTo>
                      <a:pt x="13" y="1"/>
                      <a:pt x="13" y="1"/>
                      <a:pt x="13" y="1"/>
                    </a:cubicBezTo>
                    <a:cubicBezTo>
                      <a:pt x="12" y="1"/>
                      <a:pt x="12" y="0"/>
                      <a:pt x="12" y="0"/>
                    </a:cubicBezTo>
                    <a:cubicBezTo>
                      <a:pt x="11" y="0"/>
                      <a:pt x="11" y="1"/>
                      <a:pt x="10" y="1"/>
                    </a:cubicBezTo>
                    <a:cubicBezTo>
                      <a:pt x="10" y="1"/>
                      <a:pt x="10" y="0"/>
                      <a:pt x="10" y="0"/>
                    </a:cubicBezTo>
                    <a:cubicBezTo>
                      <a:pt x="9" y="0"/>
                      <a:pt x="9" y="1"/>
                      <a:pt x="8" y="1"/>
                    </a:cubicBezTo>
                    <a:cubicBezTo>
                      <a:pt x="8" y="1"/>
                      <a:pt x="7" y="1"/>
                      <a:pt x="7" y="1"/>
                    </a:cubicBezTo>
                    <a:cubicBezTo>
                      <a:pt x="6" y="1"/>
                      <a:pt x="6" y="1"/>
                      <a:pt x="6" y="1"/>
                    </a:cubicBezTo>
                    <a:cubicBezTo>
                      <a:pt x="5" y="0"/>
                      <a:pt x="5" y="0"/>
                      <a:pt x="4" y="1"/>
                    </a:cubicBezTo>
                    <a:cubicBezTo>
                      <a:pt x="4" y="1"/>
                      <a:pt x="3" y="1"/>
                      <a:pt x="3" y="1"/>
                    </a:cubicBezTo>
                    <a:cubicBezTo>
                      <a:pt x="3" y="1"/>
                      <a:pt x="3" y="1"/>
                      <a:pt x="3" y="1"/>
                    </a:cubicBezTo>
                    <a:cubicBezTo>
                      <a:pt x="2" y="2"/>
                      <a:pt x="2" y="2"/>
                      <a:pt x="1" y="2"/>
                    </a:cubicBezTo>
                    <a:cubicBezTo>
                      <a:pt x="1" y="3"/>
                      <a:pt x="0" y="3"/>
                      <a:pt x="0" y="3"/>
                    </a:cubicBezTo>
                    <a:cubicBezTo>
                      <a:pt x="0" y="3"/>
                      <a:pt x="0" y="4"/>
                      <a:pt x="0" y="4"/>
                    </a:cubicBezTo>
                    <a:cubicBezTo>
                      <a:pt x="0" y="5"/>
                      <a:pt x="0" y="5"/>
                      <a:pt x="0" y="5"/>
                    </a:cubicBezTo>
                    <a:cubicBezTo>
                      <a:pt x="0" y="5"/>
                      <a:pt x="0" y="5"/>
                      <a:pt x="0" y="5"/>
                    </a:cubicBezTo>
                    <a:cubicBezTo>
                      <a:pt x="0" y="6"/>
                      <a:pt x="0" y="6"/>
                      <a:pt x="1" y="6"/>
                    </a:cubicBezTo>
                    <a:cubicBezTo>
                      <a:pt x="1" y="6"/>
                      <a:pt x="1" y="6"/>
                      <a:pt x="2" y="7"/>
                    </a:cubicBezTo>
                    <a:cubicBezTo>
                      <a:pt x="2" y="7"/>
                      <a:pt x="2" y="7"/>
                      <a:pt x="2" y="7"/>
                    </a:cubicBezTo>
                    <a:cubicBezTo>
                      <a:pt x="2" y="7"/>
                      <a:pt x="2" y="7"/>
                      <a:pt x="3" y="7"/>
                    </a:cubicBezTo>
                    <a:cubicBezTo>
                      <a:pt x="3" y="7"/>
                      <a:pt x="3" y="7"/>
                      <a:pt x="3" y="7"/>
                    </a:cubicBezTo>
                    <a:cubicBezTo>
                      <a:pt x="4" y="7"/>
                      <a:pt x="3" y="8"/>
                      <a:pt x="3" y="8"/>
                    </a:cubicBezTo>
                    <a:cubicBezTo>
                      <a:pt x="3" y="8"/>
                      <a:pt x="3" y="9"/>
                      <a:pt x="3" y="9"/>
                    </a:cubicBezTo>
                    <a:cubicBezTo>
                      <a:pt x="3" y="9"/>
                      <a:pt x="3" y="9"/>
                      <a:pt x="3" y="9"/>
                    </a:cubicBezTo>
                    <a:cubicBezTo>
                      <a:pt x="4" y="9"/>
                      <a:pt x="4" y="8"/>
                      <a:pt x="4" y="9"/>
                    </a:cubicBezTo>
                    <a:cubicBezTo>
                      <a:pt x="5" y="9"/>
                      <a:pt x="4" y="9"/>
                      <a:pt x="4" y="9"/>
                    </a:cubicBezTo>
                    <a:cubicBezTo>
                      <a:pt x="4" y="9"/>
                      <a:pt x="4" y="9"/>
                      <a:pt x="4" y="9"/>
                    </a:cubicBezTo>
                    <a:cubicBezTo>
                      <a:pt x="5" y="9"/>
                      <a:pt x="5" y="9"/>
                      <a:pt x="5" y="9"/>
                    </a:cubicBezTo>
                    <a:cubicBezTo>
                      <a:pt x="6" y="8"/>
                      <a:pt x="6" y="8"/>
                      <a:pt x="6" y="8"/>
                    </a:cubicBezTo>
                    <a:cubicBezTo>
                      <a:pt x="6" y="8"/>
                      <a:pt x="6" y="7"/>
                      <a:pt x="6" y="7"/>
                    </a:cubicBezTo>
                    <a:cubicBezTo>
                      <a:pt x="6" y="7"/>
                      <a:pt x="6" y="7"/>
                      <a:pt x="7" y="7"/>
                    </a:cubicBezTo>
                    <a:cubicBezTo>
                      <a:pt x="7" y="7"/>
                      <a:pt x="7" y="6"/>
                      <a:pt x="7" y="6"/>
                    </a:cubicBezTo>
                    <a:cubicBezTo>
                      <a:pt x="8" y="6"/>
                      <a:pt x="8" y="7"/>
                      <a:pt x="9" y="7"/>
                    </a:cubicBezTo>
                    <a:cubicBezTo>
                      <a:pt x="9" y="6"/>
                      <a:pt x="9" y="6"/>
                      <a:pt x="9" y="6"/>
                    </a:cubicBezTo>
                    <a:cubicBezTo>
                      <a:pt x="9" y="5"/>
                      <a:pt x="10" y="5"/>
                      <a:pt x="10" y="5"/>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Freeform 445"/>
              <p:cNvSpPr>
                <a:spLocks/>
              </p:cNvSpPr>
              <p:nvPr/>
            </p:nvSpPr>
            <p:spPr bwMode="auto">
              <a:xfrm>
                <a:off x="2671764" y="30321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Freeform 446"/>
              <p:cNvSpPr>
                <a:spLocks/>
              </p:cNvSpPr>
              <p:nvPr/>
            </p:nvSpPr>
            <p:spPr bwMode="auto">
              <a:xfrm>
                <a:off x="2628901" y="2892426"/>
                <a:ext cx="107950" cy="139700"/>
              </a:xfrm>
              <a:custGeom>
                <a:avLst/>
                <a:gdLst>
                  <a:gd name="T0" fmla="*/ 1 w 10"/>
                  <a:gd name="T1" fmla="*/ 8 h 13"/>
                  <a:gd name="T2" fmla="*/ 2 w 10"/>
                  <a:gd name="T3" fmla="*/ 8 h 13"/>
                  <a:gd name="T4" fmla="*/ 2 w 10"/>
                  <a:gd name="T5" fmla="*/ 9 h 13"/>
                  <a:gd name="T6" fmla="*/ 2 w 10"/>
                  <a:gd name="T7" fmla="*/ 10 h 13"/>
                  <a:gd name="T8" fmla="*/ 3 w 10"/>
                  <a:gd name="T9" fmla="*/ 11 h 13"/>
                  <a:gd name="T10" fmla="*/ 4 w 10"/>
                  <a:gd name="T11" fmla="*/ 13 h 13"/>
                  <a:gd name="T12" fmla="*/ 5 w 10"/>
                  <a:gd name="T13" fmla="*/ 12 h 13"/>
                  <a:gd name="T14" fmla="*/ 5 w 10"/>
                  <a:gd name="T15" fmla="*/ 11 h 13"/>
                  <a:gd name="T16" fmla="*/ 6 w 10"/>
                  <a:gd name="T17" fmla="*/ 11 h 13"/>
                  <a:gd name="T18" fmla="*/ 6 w 10"/>
                  <a:gd name="T19" fmla="*/ 11 h 13"/>
                  <a:gd name="T20" fmla="*/ 8 w 10"/>
                  <a:gd name="T21" fmla="*/ 11 h 13"/>
                  <a:gd name="T22" fmla="*/ 8 w 10"/>
                  <a:gd name="T23" fmla="*/ 11 h 13"/>
                  <a:gd name="T24" fmla="*/ 8 w 10"/>
                  <a:gd name="T25" fmla="*/ 11 h 13"/>
                  <a:gd name="T26" fmla="*/ 9 w 10"/>
                  <a:gd name="T27" fmla="*/ 10 h 13"/>
                  <a:gd name="T28" fmla="*/ 10 w 10"/>
                  <a:gd name="T29" fmla="*/ 9 h 13"/>
                  <a:gd name="T30" fmla="*/ 10 w 10"/>
                  <a:gd name="T31" fmla="*/ 8 h 13"/>
                  <a:gd name="T32" fmla="*/ 9 w 10"/>
                  <a:gd name="T33" fmla="*/ 6 h 13"/>
                  <a:gd name="T34" fmla="*/ 9 w 10"/>
                  <a:gd name="T35" fmla="*/ 3 h 13"/>
                  <a:gd name="T36" fmla="*/ 10 w 10"/>
                  <a:gd name="T37" fmla="*/ 2 h 13"/>
                  <a:gd name="T38" fmla="*/ 10 w 10"/>
                  <a:gd name="T39" fmla="*/ 1 h 13"/>
                  <a:gd name="T40" fmla="*/ 10 w 10"/>
                  <a:gd name="T41" fmla="*/ 1 h 13"/>
                  <a:gd name="T42" fmla="*/ 10 w 10"/>
                  <a:gd name="T43" fmla="*/ 1 h 13"/>
                  <a:gd name="T44" fmla="*/ 8 w 10"/>
                  <a:gd name="T45" fmla="*/ 1 h 13"/>
                  <a:gd name="T46" fmla="*/ 7 w 10"/>
                  <a:gd name="T47" fmla="*/ 1 h 13"/>
                  <a:gd name="T48" fmla="*/ 6 w 10"/>
                  <a:gd name="T49" fmla="*/ 0 h 13"/>
                  <a:gd name="T50" fmla="*/ 5 w 10"/>
                  <a:gd name="T51" fmla="*/ 1 h 13"/>
                  <a:gd name="T52" fmla="*/ 4 w 10"/>
                  <a:gd name="T53" fmla="*/ 1 h 13"/>
                  <a:gd name="T54" fmla="*/ 2 w 10"/>
                  <a:gd name="T55" fmla="*/ 0 h 13"/>
                  <a:gd name="T56" fmla="*/ 2 w 10"/>
                  <a:gd name="T57" fmla="*/ 0 h 13"/>
                  <a:gd name="T58" fmla="*/ 2 w 10"/>
                  <a:gd name="T59" fmla="*/ 1 h 13"/>
                  <a:gd name="T60" fmla="*/ 2 w 10"/>
                  <a:gd name="T61" fmla="*/ 2 h 13"/>
                  <a:gd name="T62" fmla="*/ 2 w 10"/>
                  <a:gd name="T63" fmla="*/ 4 h 13"/>
                  <a:gd name="T64" fmla="*/ 1 w 10"/>
                  <a:gd name="T65" fmla="*/ 3 h 13"/>
                  <a:gd name="T66" fmla="*/ 0 w 10"/>
                  <a:gd name="T67" fmla="*/ 4 h 13"/>
                  <a:gd name="T68" fmla="*/ 0 w 10"/>
                  <a:gd name="T69" fmla="*/ 7 h 13"/>
                  <a:gd name="T70" fmla="*/ 1 w 10"/>
                  <a:gd name="T7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3">
                    <a:moveTo>
                      <a:pt x="1" y="8"/>
                    </a:moveTo>
                    <a:cubicBezTo>
                      <a:pt x="1" y="8"/>
                      <a:pt x="1" y="8"/>
                      <a:pt x="2" y="8"/>
                    </a:cubicBezTo>
                    <a:cubicBezTo>
                      <a:pt x="2" y="8"/>
                      <a:pt x="2" y="9"/>
                      <a:pt x="2" y="9"/>
                    </a:cubicBezTo>
                    <a:cubicBezTo>
                      <a:pt x="2" y="10"/>
                      <a:pt x="2" y="10"/>
                      <a:pt x="2" y="10"/>
                    </a:cubicBezTo>
                    <a:cubicBezTo>
                      <a:pt x="3" y="11"/>
                      <a:pt x="3" y="11"/>
                      <a:pt x="3" y="11"/>
                    </a:cubicBezTo>
                    <a:cubicBezTo>
                      <a:pt x="4" y="12"/>
                      <a:pt x="4" y="12"/>
                      <a:pt x="4" y="13"/>
                    </a:cubicBezTo>
                    <a:cubicBezTo>
                      <a:pt x="4" y="13"/>
                      <a:pt x="4" y="13"/>
                      <a:pt x="5" y="12"/>
                    </a:cubicBezTo>
                    <a:cubicBezTo>
                      <a:pt x="5" y="12"/>
                      <a:pt x="5" y="12"/>
                      <a:pt x="5" y="11"/>
                    </a:cubicBezTo>
                    <a:cubicBezTo>
                      <a:pt x="5" y="11"/>
                      <a:pt x="5" y="11"/>
                      <a:pt x="6" y="11"/>
                    </a:cubicBezTo>
                    <a:cubicBezTo>
                      <a:pt x="6" y="11"/>
                      <a:pt x="6" y="11"/>
                      <a:pt x="6" y="11"/>
                    </a:cubicBezTo>
                    <a:cubicBezTo>
                      <a:pt x="7" y="10"/>
                      <a:pt x="7" y="11"/>
                      <a:pt x="8" y="11"/>
                    </a:cubicBezTo>
                    <a:cubicBezTo>
                      <a:pt x="8" y="11"/>
                      <a:pt x="8" y="11"/>
                      <a:pt x="8" y="11"/>
                    </a:cubicBezTo>
                    <a:cubicBezTo>
                      <a:pt x="8" y="11"/>
                      <a:pt x="8" y="11"/>
                      <a:pt x="8" y="11"/>
                    </a:cubicBezTo>
                    <a:cubicBezTo>
                      <a:pt x="9" y="11"/>
                      <a:pt x="9" y="10"/>
                      <a:pt x="9" y="10"/>
                    </a:cubicBezTo>
                    <a:cubicBezTo>
                      <a:pt x="9" y="10"/>
                      <a:pt x="10" y="9"/>
                      <a:pt x="10" y="9"/>
                    </a:cubicBezTo>
                    <a:cubicBezTo>
                      <a:pt x="10" y="8"/>
                      <a:pt x="10" y="8"/>
                      <a:pt x="10" y="8"/>
                    </a:cubicBezTo>
                    <a:cubicBezTo>
                      <a:pt x="10" y="7"/>
                      <a:pt x="9" y="7"/>
                      <a:pt x="9" y="6"/>
                    </a:cubicBezTo>
                    <a:cubicBezTo>
                      <a:pt x="9" y="5"/>
                      <a:pt x="9" y="4"/>
                      <a:pt x="9" y="3"/>
                    </a:cubicBezTo>
                    <a:cubicBezTo>
                      <a:pt x="9" y="3"/>
                      <a:pt x="10" y="3"/>
                      <a:pt x="10" y="2"/>
                    </a:cubicBezTo>
                    <a:cubicBezTo>
                      <a:pt x="10" y="2"/>
                      <a:pt x="10" y="2"/>
                      <a:pt x="10" y="1"/>
                    </a:cubicBezTo>
                    <a:cubicBezTo>
                      <a:pt x="10" y="1"/>
                      <a:pt x="10" y="1"/>
                      <a:pt x="10" y="1"/>
                    </a:cubicBezTo>
                    <a:cubicBezTo>
                      <a:pt x="10" y="1"/>
                      <a:pt x="10" y="1"/>
                      <a:pt x="10" y="1"/>
                    </a:cubicBezTo>
                    <a:cubicBezTo>
                      <a:pt x="9" y="1"/>
                      <a:pt x="9" y="1"/>
                      <a:pt x="8" y="1"/>
                    </a:cubicBezTo>
                    <a:cubicBezTo>
                      <a:pt x="8" y="1"/>
                      <a:pt x="7" y="1"/>
                      <a:pt x="7" y="1"/>
                    </a:cubicBezTo>
                    <a:cubicBezTo>
                      <a:pt x="6" y="0"/>
                      <a:pt x="6" y="0"/>
                      <a:pt x="6" y="0"/>
                    </a:cubicBezTo>
                    <a:cubicBezTo>
                      <a:pt x="5" y="0"/>
                      <a:pt x="5" y="1"/>
                      <a:pt x="5" y="1"/>
                    </a:cubicBezTo>
                    <a:cubicBezTo>
                      <a:pt x="4" y="1"/>
                      <a:pt x="4" y="1"/>
                      <a:pt x="4" y="1"/>
                    </a:cubicBezTo>
                    <a:cubicBezTo>
                      <a:pt x="3" y="1"/>
                      <a:pt x="3" y="1"/>
                      <a:pt x="2" y="0"/>
                    </a:cubicBezTo>
                    <a:cubicBezTo>
                      <a:pt x="2" y="0"/>
                      <a:pt x="2" y="0"/>
                      <a:pt x="2" y="0"/>
                    </a:cubicBezTo>
                    <a:cubicBezTo>
                      <a:pt x="2" y="1"/>
                      <a:pt x="2" y="1"/>
                      <a:pt x="2" y="1"/>
                    </a:cubicBezTo>
                    <a:cubicBezTo>
                      <a:pt x="2" y="2"/>
                      <a:pt x="2" y="2"/>
                      <a:pt x="2" y="2"/>
                    </a:cubicBezTo>
                    <a:cubicBezTo>
                      <a:pt x="2" y="3"/>
                      <a:pt x="2" y="4"/>
                      <a:pt x="2" y="4"/>
                    </a:cubicBezTo>
                    <a:cubicBezTo>
                      <a:pt x="1" y="4"/>
                      <a:pt x="1" y="3"/>
                      <a:pt x="1" y="3"/>
                    </a:cubicBezTo>
                    <a:cubicBezTo>
                      <a:pt x="0" y="3"/>
                      <a:pt x="0" y="4"/>
                      <a:pt x="0" y="4"/>
                    </a:cubicBezTo>
                    <a:cubicBezTo>
                      <a:pt x="0" y="5"/>
                      <a:pt x="0" y="6"/>
                      <a:pt x="0" y="7"/>
                    </a:cubicBezTo>
                    <a:cubicBezTo>
                      <a:pt x="0" y="7"/>
                      <a:pt x="0" y="8"/>
                      <a:pt x="1" y="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Freeform 447"/>
              <p:cNvSpPr>
                <a:spLocks/>
              </p:cNvSpPr>
              <p:nvPr/>
            </p:nvSpPr>
            <p:spPr bwMode="auto">
              <a:xfrm>
                <a:off x="1981201" y="3086101"/>
                <a:ext cx="366713" cy="561975"/>
              </a:xfrm>
              <a:custGeom>
                <a:avLst/>
                <a:gdLst>
                  <a:gd name="T0" fmla="*/ 27 w 34"/>
                  <a:gd name="T1" fmla="*/ 50 h 52"/>
                  <a:gd name="T2" fmla="*/ 30 w 34"/>
                  <a:gd name="T3" fmla="*/ 52 h 52"/>
                  <a:gd name="T4" fmla="*/ 31 w 34"/>
                  <a:gd name="T5" fmla="*/ 51 h 52"/>
                  <a:gd name="T6" fmla="*/ 34 w 34"/>
                  <a:gd name="T7" fmla="*/ 48 h 52"/>
                  <a:gd name="T8" fmla="*/ 33 w 34"/>
                  <a:gd name="T9" fmla="*/ 44 h 52"/>
                  <a:gd name="T10" fmla="*/ 34 w 34"/>
                  <a:gd name="T11" fmla="*/ 41 h 52"/>
                  <a:gd name="T12" fmla="*/ 33 w 34"/>
                  <a:gd name="T13" fmla="*/ 36 h 52"/>
                  <a:gd name="T14" fmla="*/ 32 w 34"/>
                  <a:gd name="T15" fmla="*/ 33 h 52"/>
                  <a:gd name="T16" fmla="*/ 30 w 34"/>
                  <a:gd name="T17" fmla="*/ 31 h 52"/>
                  <a:gd name="T18" fmla="*/ 28 w 34"/>
                  <a:gd name="T19" fmla="*/ 30 h 52"/>
                  <a:gd name="T20" fmla="*/ 27 w 34"/>
                  <a:gd name="T21" fmla="*/ 28 h 52"/>
                  <a:gd name="T22" fmla="*/ 24 w 34"/>
                  <a:gd name="T23" fmla="*/ 27 h 52"/>
                  <a:gd name="T24" fmla="*/ 22 w 34"/>
                  <a:gd name="T25" fmla="*/ 26 h 52"/>
                  <a:gd name="T26" fmla="*/ 21 w 34"/>
                  <a:gd name="T27" fmla="*/ 24 h 52"/>
                  <a:gd name="T28" fmla="*/ 20 w 34"/>
                  <a:gd name="T29" fmla="*/ 22 h 52"/>
                  <a:gd name="T30" fmla="*/ 21 w 34"/>
                  <a:gd name="T31" fmla="*/ 18 h 52"/>
                  <a:gd name="T32" fmla="*/ 22 w 34"/>
                  <a:gd name="T33" fmla="*/ 14 h 52"/>
                  <a:gd name="T34" fmla="*/ 25 w 34"/>
                  <a:gd name="T35" fmla="*/ 12 h 52"/>
                  <a:gd name="T36" fmla="*/ 28 w 34"/>
                  <a:gd name="T37" fmla="*/ 12 h 52"/>
                  <a:gd name="T38" fmla="*/ 28 w 34"/>
                  <a:gd name="T39" fmla="*/ 9 h 52"/>
                  <a:gd name="T40" fmla="*/ 29 w 34"/>
                  <a:gd name="T41" fmla="*/ 7 h 52"/>
                  <a:gd name="T42" fmla="*/ 27 w 34"/>
                  <a:gd name="T43" fmla="*/ 6 h 52"/>
                  <a:gd name="T44" fmla="*/ 24 w 34"/>
                  <a:gd name="T45" fmla="*/ 7 h 52"/>
                  <a:gd name="T46" fmla="*/ 21 w 34"/>
                  <a:gd name="T47" fmla="*/ 6 h 52"/>
                  <a:gd name="T48" fmla="*/ 20 w 34"/>
                  <a:gd name="T49" fmla="*/ 3 h 52"/>
                  <a:gd name="T50" fmla="*/ 17 w 34"/>
                  <a:gd name="T51" fmla="*/ 1 h 52"/>
                  <a:gd name="T52" fmla="*/ 15 w 34"/>
                  <a:gd name="T53" fmla="*/ 0 h 52"/>
                  <a:gd name="T54" fmla="*/ 15 w 34"/>
                  <a:gd name="T55" fmla="*/ 4 h 52"/>
                  <a:gd name="T56" fmla="*/ 13 w 34"/>
                  <a:gd name="T57" fmla="*/ 7 h 52"/>
                  <a:gd name="T58" fmla="*/ 9 w 34"/>
                  <a:gd name="T59" fmla="*/ 8 h 52"/>
                  <a:gd name="T60" fmla="*/ 7 w 34"/>
                  <a:gd name="T61" fmla="*/ 12 h 52"/>
                  <a:gd name="T62" fmla="*/ 5 w 34"/>
                  <a:gd name="T63" fmla="*/ 13 h 52"/>
                  <a:gd name="T64" fmla="*/ 3 w 34"/>
                  <a:gd name="T65" fmla="*/ 11 h 52"/>
                  <a:gd name="T66" fmla="*/ 3 w 34"/>
                  <a:gd name="T67" fmla="*/ 9 h 52"/>
                  <a:gd name="T68" fmla="*/ 1 w 34"/>
                  <a:gd name="T69" fmla="*/ 10 h 52"/>
                  <a:gd name="T70" fmla="*/ 0 w 34"/>
                  <a:gd name="T71" fmla="*/ 13 h 52"/>
                  <a:gd name="T72" fmla="*/ 1 w 34"/>
                  <a:gd name="T73" fmla="*/ 16 h 52"/>
                  <a:gd name="T74" fmla="*/ 3 w 34"/>
                  <a:gd name="T75" fmla="*/ 18 h 52"/>
                  <a:gd name="T76" fmla="*/ 6 w 34"/>
                  <a:gd name="T77" fmla="*/ 23 h 52"/>
                  <a:gd name="T78" fmla="*/ 8 w 34"/>
                  <a:gd name="T79" fmla="*/ 26 h 52"/>
                  <a:gd name="T80" fmla="*/ 11 w 34"/>
                  <a:gd name="T81" fmla="*/ 31 h 52"/>
                  <a:gd name="T82" fmla="*/ 14 w 34"/>
                  <a:gd name="T83" fmla="*/ 37 h 52"/>
                  <a:gd name="T84" fmla="*/ 15 w 34"/>
                  <a:gd name="T85" fmla="*/ 41 h 52"/>
                  <a:gd name="T86" fmla="*/ 19 w 34"/>
                  <a:gd name="T87" fmla="*/ 45 h 52"/>
                  <a:gd name="T88" fmla="*/ 22 w 34"/>
                  <a:gd name="T89"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52">
                    <a:moveTo>
                      <a:pt x="24" y="48"/>
                    </a:moveTo>
                    <a:cubicBezTo>
                      <a:pt x="25" y="48"/>
                      <a:pt x="25" y="48"/>
                      <a:pt x="26" y="49"/>
                    </a:cubicBezTo>
                    <a:cubicBezTo>
                      <a:pt x="26" y="49"/>
                      <a:pt x="26" y="49"/>
                      <a:pt x="27" y="50"/>
                    </a:cubicBezTo>
                    <a:cubicBezTo>
                      <a:pt x="27" y="50"/>
                      <a:pt x="28" y="50"/>
                      <a:pt x="28" y="50"/>
                    </a:cubicBezTo>
                    <a:cubicBezTo>
                      <a:pt x="28" y="50"/>
                      <a:pt x="28" y="51"/>
                      <a:pt x="28" y="52"/>
                    </a:cubicBezTo>
                    <a:cubicBezTo>
                      <a:pt x="29" y="52"/>
                      <a:pt x="29" y="52"/>
                      <a:pt x="30" y="52"/>
                    </a:cubicBezTo>
                    <a:cubicBezTo>
                      <a:pt x="30" y="52"/>
                      <a:pt x="30" y="52"/>
                      <a:pt x="30" y="52"/>
                    </a:cubicBezTo>
                    <a:cubicBezTo>
                      <a:pt x="30" y="52"/>
                      <a:pt x="30" y="52"/>
                      <a:pt x="30" y="52"/>
                    </a:cubicBezTo>
                    <a:cubicBezTo>
                      <a:pt x="31" y="51"/>
                      <a:pt x="31" y="51"/>
                      <a:pt x="31" y="51"/>
                    </a:cubicBezTo>
                    <a:cubicBezTo>
                      <a:pt x="31" y="50"/>
                      <a:pt x="31" y="50"/>
                      <a:pt x="32" y="50"/>
                    </a:cubicBezTo>
                    <a:cubicBezTo>
                      <a:pt x="32" y="50"/>
                      <a:pt x="32" y="49"/>
                      <a:pt x="33" y="49"/>
                    </a:cubicBezTo>
                    <a:cubicBezTo>
                      <a:pt x="33" y="48"/>
                      <a:pt x="34" y="48"/>
                      <a:pt x="34" y="48"/>
                    </a:cubicBezTo>
                    <a:cubicBezTo>
                      <a:pt x="34" y="47"/>
                      <a:pt x="34" y="47"/>
                      <a:pt x="34" y="46"/>
                    </a:cubicBezTo>
                    <a:cubicBezTo>
                      <a:pt x="34" y="45"/>
                      <a:pt x="34" y="45"/>
                      <a:pt x="33" y="45"/>
                    </a:cubicBezTo>
                    <a:cubicBezTo>
                      <a:pt x="33" y="44"/>
                      <a:pt x="33" y="44"/>
                      <a:pt x="33" y="44"/>
                    </a:cubicBezTo>
                    <a:cubicBezTo>
                      <a:pt x="33" y="43"/>
                      <a:pt x="33" y="43"/>
                      <a:pt x="33" y="42"/>
                    </a:cubicBezTo>
                    <a:cubicBezTo>
                      <a:pt x="34" y="42"/>
                      <a:pt x="34" y="42"/>
                      <a:pt x="34" y="42"/>
                    </a:cubicBezTo>
                    <a:cubicBezTo>
                      <a:pt x="34" y="41"/>
                      <a:pt x="34" y="41"/>
                      <a:pt x="34" y="41"/>
                    </a:cubicBezTo>
                    <a:cubicBezTo>
                      <a:pt x="33" y="40"/>
                      <a:pt x="33" y="40"/>
                      <a:pt x="33" y="39"/>
                    </a:cubicBezTo>
                    <a:cubicBezTo>
                      <a:pt x="33" y="39"/>
                      <a:pt x="33" y="39"/>
                      <a:pt x="34" y="38"/>
                    </a:cubicBezTo>
                    <a:cubicBezTo>
                      <a:pt x="34" y="37"/>
                      <a:pt x="33" y="37"/>
                      <a:pt x="33" y="36"/>
                    </a:cubicBezTo>
                    <a:cubicBezTo>
                      <a:pt x="33" y="36"/>
                      <a:pt x="33" y="36"/>
                      <a:pt x="33" y="35"/>
                    </a:cubicBezTo>
                    <a:cubicBezTo>
                      <a:pt x="33" y="34"/>
                      <a:pt x="33" y="34"/>
                      <a:pt x="32" y="34"/>
                    </a:cubicBezTo>
                    <a:cubicBezTo>
                      <a:pt x="32" y="33"/>
                      <a:pt x="32" y="33"/>
                      <a:pt x="32" y="33"/>
                    </a:cubicBezTo>
                    <a:cubicBezTo>
                      <a:pt x="32" y="32"/>
                      <a:pt x="32" y="32"/>
                      <a:pt x="31" y="31"/>
                    </a:cubicBezTo>
                    <a:cubicBezTo>
                      <a:pt x="31" y="31"/>
                      <a:pt x="31" y="31"/>
                      <a:pt x="31" y="31"/>
                    </a:cubicBezTo>
                    <a:cubicBezTo>
                      <a:pt x="31" y="31"/>
                      <a:pt x="31" y="31"/>
                      <a:pt x="30" y="31"/>
                    </a:cubicBezTo>
                    <a:cubicBezTo>
                      <a:pt x="30" y="31"/>
                      <a:pt x="30" y="31"/>
                      <a:pt x="29" y="31"/>
                    </a:cubicBezTo>
                    <a:cubicBezTo>
                      <a:pt x="29" y="31"/>
                      <a:pt x="28" y="32"/>
                      <a:pt x="28" y="31"/>
                    </a:cubicBezTo>
                    <a:cubicBezTo>
                      <a:pt x="28" y="31"/>
                      <a:pt x="28" y="31"/>
                      <a:pt x="28" y="30"/>
                    </a:cubicBezTo>
                    <a:cubicBezTo>
                      <a:pt x="28" y="30"/>
                      <a:pt x="28" y="29"/>
                      <a:pt x="28" y="29"/>
                    </a:cubicBezTo>
                    <a:cubicBezTo>
                      <a:pt x="28" y="27"/>
                      <a:pt x="28" y="28"/>
                      <a:pt x="28" y="28"/>
                    </a:cubicBezTo>
                    <a:cubicBezTo>
                      <a:pt x="27" y="28"/>
                      <a:pt x="27" y="28"/>
                      <a:pt x="27" y="28"/>
                    </a:cubicBezTo>
                    <a:cubicBezTo>
                      <a:pt x="26" y="28"/>
                      <a:pt x="26" y="28"/>
                      <a:pt x="26" y="28"/>
                    </a:cubicBezTo>
                    <a:cubicBezTo>
                      <a:pt x="25" y="28"/>
                      <a:pt x="25" y="28"/>
                      <a:pt x="24" y="28"/>
                    </a:cubicBezTo>
                    <a:cubicBezTo>
                      <a:pt x="24" y="28"/>
                      <a:pt x="24" y="27"/>
                      <a:pt x="24" y="27"/>
                    </a:cubicBezTo>
                    <a:cubicBezTo>
                      <a:pt x="23" y="27"/>
                      <a:pt x="23" y="27"/>
                      <a:pt x="23" y="27"/>
                    </a:cubicBezTo>
                    <a:cubicBezTo>
                      <a:pt x="22" y="27"/>
                      <a:pt x="22" y="27"/>
                      <a:pt x="22" y="27"/>
                    </a:cubicBezTo>
                    <a:cubicBezTo>
                      <a:pt x="22" y="26"/>
                      <a:pt x="22" y="26"/>
                      <a:pt x="22" y="26"/>
                    </a:cubicBezTo>
                    <a:cubicBezTo>
                      <a:pt x="22" y="26"/>
                      <a:pt x="22" y="26"/>
                      <a:pt x="22" y="26"/>
                    </a:cubicBezTo>
                    <a:cubicBezTo>
                      <a:pt x="22" y="26"/>
                      <a:pt x="22" y="25"/>
                      <a:pt x="22" y="25"/>
                    </a:cubicBezTo>
                    <a:cubicBezTo>
                      <a:pt x="22" y="25"/>
                      <a:pt x="22" y="25"/>
                      <a:pt x="21" y="24"/>
                    </a:cubicBezTo>
                    <a:cubicBezTo>
                      <a:pt x="21" y="24"/>
                      <a:pt x="21" y="24"/>
                      <a:pt x="21" y="23"/>
                    </a:cubicBezTo>
                    <a:cubicBezTo>
                      <a:pt x="21" y="23"/>
                      <a:pt x="21" y="23"/>
                      <a:pt x="21" y="23"/>
                    </a:cubicBezTo>
                    <a:cubicBezTo>
                      <a:pt x="20" y="22"/>
                      <a:pt x="20" y="22"/>
                      <a:pt x="20" y="22"/>
                    </a:cubicBezTo>
                    <a:cubicBezTo>
                      <a:pt x="20" y="21"/>
                      <a:pt x="20" y="21"/>
                      <a:pt x="20" y="21"/>
                    </a:cubicBezTo>
                    <a:cubicBezTo>
                      <a:pt x="20" y="20"/>
                      <a:pt x="20" y="19"/>
                      <a:pt x="20" y="19"/>
                    </a:cubicBezTo>
                    <a:cubicBezTo>
                      <a:pt x="21" y="18"/>
                      <a:pt x="21" y="18"/>
                      <a:pt x="21" y="18"/>
                    </a:cubicBezTo>
                    <a:cubicBezTo>
                      <a:pt x="22" y="17"/>
                      <a:pt x="22" y="17"/>
                      <a:pt x="22" y="16"/>
                    </a:cubicBezTo>
                    <a:cubicBezTo>
                      <a:pt x="22" y="16"/>
                      <a:pt x="22" y="15"/>
                      <a:pt x="22" y="15"/>
                    </a:cubicBezTo>
                    <a:cubicBezTo>
                      <a:pt x="22" y="14"/>
                      <a:pt x="22" y="14"/>
                      <a:pt x="22" y="14"/>
                    </a:cubicBezTo>
                    <a:cubicBezTo>
                      <a:pt x="23" y="14"/>
                      <a:pt x="23" y="14"/>
                      <a:pt x="23" y="14"/>
                    </a:cubicBezTo>
                    <a:cubicBezTo>
                      <a:pt x="24" y="14"/>
                      <a:pt x="24" y="13"/>
                      <a:pt x="24" y="13"/>
                    </a:cubicBezTo>
                    <a:cubicBezTo>
                      <a:pt x="24" y="13"/>
                      <a:pt x="25" y="12"/>
                      <a:pt x="25" y="12"/>
                    </a:cubicBezTo>
                    <a:cubicBezTo>
                      <a:pt x="25" y="12"/>
                      <a:pt x="26" y="12"/>
                      <a:pt x="26" y="12"/>
                    </a:cubicBezTo>
                    <a:cubicBezTo>
                      <a:pt x="26" y="12"/>
                      <a:pt x="27" y="13"/>
                      <a:pt x="27" y="12"/>
                    </a:cubicBezTo>
                    <a:cubicBezTo>
                      <a:pt x="27" y="12"/>
                      <a:pt x="27" y="12"/>
                      <a:pt x="28" y="12"/>
                    </a:cubicBezTo>
                    <a:cubicBezTo>
                      <a:pt x="28" y="12"/>
                      <a:pt x="28" y="12"/>
                      <a:pt x="28" y="12"/>
                    </a:cubicBezTo>
                    <a:cubicBezTo>
                      <a:pt x="28" y="11"/>
                      <a:pt x="27" y="11"/>
                      <a:pt x="27" y="10"/>
                    </a:cubicBezTo>
                    <a:cubicBezTo>
                      <a:pt x="27" y="10"/>
                      <a:pt x="28" y="10"/>
                      <a:pt x="28" y="9"/>
                    </a:cubicBezTo>
                    <a:cubicBezTo>
                      <a:pt x="28" y="9"/>
                      <a:pt x="28" y="9"/>
                      <a:pt x="28" y="9"/>
                    </a:cubicBezTo>
                    <a:cubicBezTo>
                      <a:pt x="28" y="9"/>
                      <a:pt x="29" y="8"/>
                      <a:pt x="29" y="8"/>
                    </a:cubicBezTo>
                    <a:cubicBezTo>
                      <a:pt x="29" y="7"/>
                      <a:pt x="29" y="7"/>
                      <a:pt x="29" y="7"/>
                    </a:cubicBezTo>
                    <a:cubicBezTo>
                      <a:pt x="29" y="6"/>
                      <a:pt x="29" y="7"/>
                      <a:pt x="28" y="7"/>
                    </a:cubicBezTo>
                    <a:cubicBezTo>
                      <a:pt x="28" y="7"/>
                      <a:pt x="27" y="7"/>
                      <a:pt x="27" y="7"/>
                    </a:cubicBezTo>
                    <a:cubicBezTo>
                      <a:pt x="27" y="7"/>
                      <a:pt x="27" y="6"/>
                      <a:pt x="27" y="6"/>
                    </a:cubicBezTo>
                    <a:cubicBezTo>
                      <a:pt x="27" y="6"/>
                      <a:pt x="26" y="7"/>
                      <a:pt x="26" y="6"/>
                    </a:cubicBezTo>
                    <a:cubicBezTo>
                      <a:pt x="25" y="6"/>
                      <a:pt x="25" y="6"/>
                      <a:pt x="25" y="6"/>
                    </a:cubicBezTo>
                    <a:cubicBezTo>
                      <a:pt x="24" y="6"/>
                      <a:pt x="24" y="7"/>
                      <a:pt x="24" y="7"/>
                    </a:cubicBezTo>
                    <a:cubicBezTo>
                      <a:pt x="24" y="7"/>
                      <a:pt x="23" y="7"/>
                      <a:pt x="23" y="7"/>
                    </a:cubicBezTo>
                    <a:cubicBezTo>
                      <a:pt x="23" y="7"/>
                      <a:pt x="22" y="7"/>
                      <a:pt x="22" y="7"/>
                    </a:cubicBezTo>
                    <a:cubicBezTo>
                      <a:pt x="22" y="7"/>
                      <a:pt x="22" y="6"/>
                      <a:pt x="21" y="6"/>
                    </a:cubicBezTo>
                    <a:cubicBezTo>
                      <a:pt x="21" y="6"/>
                      <a:pt x="21" y="5"/>
                      <a:pt x="21" y="5"/>
                    </a:cubicBezTo>
                    <a:cubicBezTo>
                      <a:pt x="21" y="5"/>
                      <a:pt x="20" y="4"/>
                      <a:pt x="20" y="4"/>
                    </a:cubicBezTo>
                    <a:cubicBezTo>
                      <a:pt x="20" y="4"/>
                      <a:pt x="20" y="4"/>
                      <a:pt x="20" y="3"/>
                    </a:cubicBezTo>
                    <a:cubicBezTo>
                      <a:pt x="20" y="3"/>
                      <a:pt x="19" y="3"/>
                      <a:pt x="18" y="2"/>
                    </a:cubicBezTo>
                    <a:cubicBezTo>
                      <a:pt x="18" y="2"/>
                      <a:pt x="18" y="2"/>
                      <a:pt x="18" y="1"/>
                    </a:cubicBezTo>
                    <a:cubicBezTo>
                      <a:pt x="17" y="1"/>
                      <a:pt x="17" y="1"/>
                      <a:pt x="17" y="1"/>
                    </a:cubicBezTo>
                    <a:cubicBezTo>
                      <a:pt x="17" y="1"/>
                      <a:pt x="17" y="0"/>
                      <a:pt x="16" y="0"/>
                    </a:cubicBezTo>
                    <a:cubicBezTo>
                      <a:pt x="16" y="0"/>
                      <a:pt x="16" y="0"/>
                      <a:pt x="15" y="0"/>
                    </a:cubicBezTo>
                    <a:cubicBezTo>
                      <a:pt x="15" y="0"/>
                      <a:pt x="15" y="0"/>
                      <a:pt x="15" y="0"/>
                    </a:cubicBezTo>
                    <a:cubicBezTo>
                      <a:pt x="15" y="1"/>
                      <a:pt x="16" y="1"/>
                      <a:pt x="16" y="1"/>
                    </a:cubicBezTo>
                    <a:cubicBezTo>
                      <a:pt x="16" y="2"/>
                      <a:pt x="16" y="2"/>
                      <a:pt x="15" y="2"/>
                    </a:cubicBezTo>
                    <a:cubicBezTo>
                      <a:pt x="15" y="3"/>
                      <a:pt x="15" y="3"/>
                      <a:pt x="15" y="4"/>
                    </a:cubicBezTo>
                    <a:cubicBezTo>
                      <a:pt x="15" y="4"/>
                      <a:pt x="15" y="5"/>
                      <a:pt x="15" y="5"/>
                    </a:cubicBezTo>
                    <a:cubicBezTo>
                      <a:pt x="14" y="5"/>
                      <a:pt x="14" y="6"/>
                      <a:pt x="14" y="6"/>
                    </a:cubicBezTo>
                    <a:cubicBezTo>
                      <a:pt x="13" y="6"/>
                      <a:pt x="13" y="7"/>
                      <a:pt x="13" y="7"/>
                    </a:cubicBezTo>
                    <a:cubicBezTo>
                      <a:pt x="12" y="7"/>
                      <a:pt x="12" y="7"/>
                      <a:pt x="12" y="7"/>
                    </a:cubicBezTo>
                    <a:cubicBezTo>
                      <a:pt x="11" y="7"/>
                      <a:pt x="11" y="7"/>
                      <a:pt x="11" y="8"/>
                    </a:cubicBezTo>
                    <a:cubicBezTo>
                      <a:pt x="10" y="8"/>
                      <a:pt x="10" y="8"/>
                      <a:pt x="9" y="8"/>
                    </a:cubicBezTo>
                    <a:cubicBezTo>
                      <a:pt x="9" y="8"/>
                      <a:pt x="9" y="8"/>
                      <a:pt x="9" y="9"/>
                    </a:cubicBezTo>
                    <a:cubicBezTo>
                      <a:pt x="8" y="9"/>
                      <a:pt x="8" y="10"/>
                      <a:pt x="8" y="10"/>
                    </a:cubicBezTo>
                    <a:cubicBezTo>
                      <a:pt x="7" y="11"/>
                      <a:pt x="7" y="11"/>
                      <a:pt x="7" y="12"/>
                    </a:cubicBezTo>
                    <a:cubicBezTo>
                      <a:pt x="7" y="12"/>
                      <a:pt x="7" y="13"/>
                      <a:pt x="7" y="13"/>
                    </a:cubicBezTo>
                    <a:cubicBezTo>
                      <a:pt x="6" y="14"/>
                      <a:pt x="6" y="14"/>
                      <a:pt x="6" y="14"/>
                    </a:cubicBezTo>
                    <a:cubicBezTo>
                      <a:pt x="5" y="14"/>
                      <a:pt x="5" y="13"/>
                      <a:pt x="5" y="13"/>
                    </a:cubicBezTo>
                    <a:cubicBezTo>
                      <a:pt x="5" y="12"/>
                      <a:pt x="4" y="12"/>
                      <a:pt x="4" y="12"/>
                    </a:cubicBezTo>
                    <a:cubicBezTo>
                      <a:pt x="3" y="12"/>
                      <a:pt x="3" y="13"/>
                      <a:pt x="3" y="12"/>
                    </a:cubicBezTo>
                    <a:cubicBezTo>
                      <a:pt x="3" y="12"/>
                      <a:pt x="3" y="12"/>
                      <a:pt x="3" y="11"/>
                    </a:cubicBezTo>
                    <a:cubicBezTo>
                      <a:pt x="3" y="11"/>
                      <a:pt x="3" y="11"/>
                      <a:pt x="4" y="11"/>
                    </a:cubicBezTo>
                    <a:cubicBezTo>
                      <a:pt x="4" y="10"/>
                      <a:pt x="3" y="10"/>
                      <a:pt x="3" y="10"/>
                    </a:cubicBezTo>
                    <a:cubicBezTo>
                      <a:pt x="3" y="9"/>
                      <a:pt x="3" y="9"/>
                      <a:pt x="3" y="9"/>
                    </a:cubicBezTo>
                    <a:cubicBezTo>
                      <a:pt x="3" y="9"/>
                      <a:pt x="3" y="9"/>
                      <a:pt x="3" y="9"/>
                    </a:cubicBezTo>
                    <a:cubicBezTo>
                      <a:pt x="2" y="9"/>
                      <a:pt x="2" y="9"/>
                      <a:pt x="2" y="9"/>
                    </a:cubicBezTo>
                    <a:cubicBezTo>
                      <a:pt x="2" y="10"/>
                      <a:pt x="1" y="10"/>
                      <a:pt x="1" y="10"/>
                    </a:cubicBezTo>
                    <a:cubicBezTo>
                      <a:pt x="1" y="11"/>
                      <a:pt x="1" y="11"/>
                      <a:pt x="1" y="11"/>
                    </a:cubicBezTo>
                    <a:cubicBezTo>
                      <a:pt x="1" y="12"/>
                      <a:pt x="0" y="12"/>
                      <a:pt x="0" y="12"/>
                    </a:cubicBezTo>
                    <a:cubicBezTo>
                      <a:pt x="0" y="12"/>
                      <a:pt x="0" y="13"/>
                      <a:pt x="0" y="13"/>
                    </a:cubicBezTo>
                    <a:cubicBezTo>
                      <a:pt x="0" y="13"/>
                      <a:pt x="0" y="13"/>
                      <a:pt x="1" y="14"/>
                    </a:cubicBezTo>
                    <a:cubicBezTo>
                      <a:pt x="1" y="14"/>
                      <a:pt x="0" y="14"/>
                      <a:pt x="0" y="15"/>
                    </a:cubicBezTo>
                    <a:cubicBezTo>
                      <a:pt x="1" y="15"/>
                      <a:pt x="1" y="15"/>
                      <a:pt x="1" y="16"/>
                    </a:cubicBezTo>
                    <a:cubicBezTo>
                      <a:pt x="1" y="16"/>
                      <a:pt x="0" y="17"/>
                      <a:pt x="1" y="17"/>
                    </a:cubicBezTo>
                    <a:cubicBezTo>
                      <a:pt x="1" y="18"/>
                      <a:pt x="1" y="18"/>
                      <a:pt x="2" y="18"/>
                    </a:cubicBezTo>
                    <a:cubicBezTo>
                      <a:pt x="2" y="18"/>
                      <a:pt x="2" y="18"/>
                      <a:pt x="3" y="18"/>
                    </a:cubicBezTo>
                    <a:cubicBezTo>
                      <a:pt x="3" y="19"/>
                      <a:pt x="4" y="18"/>
                      <a:pt x="4" y="19"/>
                    </a:cubicBezTo>
                    <a:cubicBezTo>
                      <a:pt x="5" y="19"/>
                      <a:pt x="4" y="20"/>
                      <a:pt x="5" y="20"/>
                    </a:cubicBezTo>
                    <a:cubicBezTo>
                      <a:pt x="5" y="21"/>
                      <a:pt x="5" y="22"/>
                      <a:pt x="6" y="23"/>
                    </a:cubicBezTo>
                    <a:cubicBezTo>
                      <a:pt x="7" y="24"/>
                      <a:pt x="7" y="24"/>
                      <a:pt x="7" y="24"/>
                    </a:cubicBezTo>
                    <a:cubicBezTo>
                      <a:pt x="8" y="25"/>
                      <a:pt x="8" y="25"/>
                      <a:pt x="8" y="26"/>
                    </a:cubicBezTo>
                    <a:cubicBezTo>
                      <a:pt x="8" y="26"/>
                      <a:pt x="8" y="26"/>
                      <a:pt x="8" y="26"/>
                    </a:cubicBezTo>
                    <a:cubicBezTo>
                      <a:pt x="9" y="27"/>
                      <a:pt x="9" y="27"/>
                      <a:pt x="9" y="27"/>
                    </a:cubicBezTo>
                    <a:cubicBezTo>
                      <a:pt x="10" y="28"/>
                      <a:pt x="9" y="29"/>
                      <a:pt x="10" y="30"/>
                    </a:cubicBezTo>
                    <a:cubicBezTo>
                      <a:pt x="10" y="30"/>
                      <a:pt x="10" y="31"/>
                      <a:pt x="11" y="31"/>
                    </a:cubicBezTo>
                    <a:cubicBezTo>
                      <a:pt x="11" y="32"/>
                      <a:pt x="11" y="33"/>
                      <a:pt x="11" y="33"/>
                    </a:cubicBezTo>
                    <a:cubicBezTo>
                      <a:pt x="12" y="34"/>
                      <a:pt x="12" y="34"/>
                      <a:pt x="13" y="35"/>
                    </a:cubicBezTo>
                    <a:cubicBezTo>
                      <a:pt x="13" y="36"/>
                      <a:pt x="13" y="36"/>
                      <a:pt x="14" y="37"/>
                    </a:cubicBezTo>
                    <a:cubicBezTo>
                      <a:pt x="14" y="37"/>
                      <a:pt x="14" y="37"/>
                      <a:pt x="14" y="38"/>
                    </a:cubicBezTo>
                    <a:cubicBezTo>
                      <a:pt x="14" y="38"/>
                      <a:pt x="15" y="39"/>
                      <a:pt x="15" y="39"/>
                    </a:cubicBezTo>
                    <a:cubicBezTo>
                      <a:pt x="15" y="40"/>
                      <a:pt x="15" y="40"/>
                      <a:pt x="15" y="41"/>
                    </a:cubicBezTo>
                    <a:cubicBezTo>
                      <a:pt x="15" y="41"/>
                      <a:pt x="16" y="42"/>
                      <a:pt x="16" y="42"/>
                    </a:cubicBezTo>
                    <a:cubicBezTo>
                      <a:pt x="17" y="43"/>
                      <a:pt x="17" y="43"/>
                      <a:pt x="17" y="43"/>
                    </a:cubicBezTo>
                    <a:cubicBezTo>
                      <a:pt x="18" y="44"/>
                      <a:pt x="18" y="44"/>
                      <a:pt x="19" y="45"/>
                    </a:cubicBezTo>
                    <a:cubicBezTo>
                      <a:pt x="19" y="45"/>
                      <a:pt x="19" y="45"/>
                      <a:pt x="20" y="46"/>
                    </a:cubicBezTo>
                    <a:cubicBezTo>
                      <a:pt x="20" y="46"/>
                      <a:pt x="21" y="46"/>
                      <a:pt x="21" y="47"/>
                    </a:cubicBezTo>
                    <a:cubicBezTo>
                      <a:pt x="22" y="47"/>
                      <a:pt x="22" y="47"/>
                      <a:pt x="22" y="47"/>
                    </a:cubicBezTo>
                    <a:cubicBezTo>
                      <a:pt x="23" y="47"/>
                      <a:pt x="23" y="48"/>
                      <a:pt x="24" y="4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448"/>
              <p:cNvSpPr>
                <a:spLocks/>
              </p:cNvSpPr>
              <p:nvPr/>
            </p:nvSpPr>
            <p:spPr bwMode="auto">
              <a:xfrm>
                <a:off x="2530476" y="3681414"/>
                <a:ext cx="227013" cy="258763"/>
              </a:xfrm>
              <a:custGeom>
                <a:avLst/>
                <a:gdLst>
                  <a:gd name="T0" fmla="*/ 1 w 21"/>
                  <a:gd name="T1" fmla="*/ 3 h 24"/>
                  <a:gd name="T2" fmla="*/ 0 w 21"/>
                  <a:gd name="T3" fmla="*/ 7 h 24"/>
                  <a:gd name="T4" fmla="*/ 0 w 21"/>
                  <a:gd name="T5" fmla="*/ 9 h 24"/>
                  <a:gd name="T6" fmla="*/ 0 w 21"/>
                  <a:gd name="T7" fmla="*/ 10 h 24"/>
                  <a:gd name="T8" fmla="*/ 1 w 21"/>
                  <a:gd name="T9" fmla="*/ 11 h 24"/>
                  <a:gd name="T10" fmla="*/ 6 w 21"/>
                  <a:gd name="T11" fmla="*/ 13 h 24"/>
                  <a:gd name="T12" fmla="*/ 8 w 21"/>
                  <a:gd name="T13" fmla="*/ 15 h 24"/>
                  <a:gd name="T14" fmla="*/ 11 w 21"/>
                  <a:gd name="T15" fmla="*/ 16 h 24"/>
                  <a:gd name="T16" fmla="*/ 13 w 21"/>
                  <a:gd name="T17" fmla="*/ 17 h 24"/>
                  <a:gd name="T18" fmla="*/ 13 w 21"/>
                  <a:gd name="T19" fmla="*/ 19 h 24"/>
                  <a:gd name="T20" fmla="*/ 13 w 21"/>
                  <a:gd name="T21" fmla="*/ 22 h 24"/>
                  <a:gd name="T22" fmla="*/ 12 w 21"/>
                  <a:gd name="T23" fmla="*/ 23 h 24"/>
                  <a:gd name="T24" fmla="*/ 12 w 21"/>
                  <a:gd name="T25" fmla="*/ 24 h 24"/>
                  <a:gd name="T26" fmla="*/ 14 w 21"/>
                  <a:gd name="T27" fmla="*/ 24 h 24"/>
                  <a:gd name="T28" fmla="*/ 16 w 21"/>
                  <a:gd name="T29" fmla="*/ 24 h 24"/>
                  <a:gd name="T30" fmla="*/ 19 w 21"/>
                  <a:gd name="T31" fmla="*/ 23 h 24"/>
                  <a:gd name="T32" fmla="*/ 21 w 21"/>
                  <a:gd name="T33" fmla="*/ 22 h 24"/>
                  <a:gd name="T34" fmla="*/ 21 w 21"/>
                  <a:gd name="T35" fmla="*/ 19 h 24"/>
                  <a:gd name="T36" fmla="*/ 21 w 21"/>
                  <a:gd name="T37" fmla="*/ 17 h 24"/>
                  <a:gd name="T38" fmla="*/ 21 w 21"/>
                  <a:gd name="T39" fmla="*/ 15 h 24"/>
                  <a:gd name="T40" fmla="*/ 20 w 21"/>
                  <a:gd name="T41" fmla="*/ 13 h 24"/>
                  <a:gd name="T42" fmla="*/ 18 w 21"/>
                  <a:gd name="T43" fmla="*/ 13 h 24"/>
                  <a:gd name="T44" fmla="*/ 18 w 21"/>
                  <a:gd name="T45" fmla="*/ 10 h 24"/>
                  <a:gd name="T46" fmla="*/ 16 w 21"/>
                  <a:gd name="T47" fmla="*/ 9 h 24"/>
                  <a:gd name="T48" fmla="*/ 14 w 21"/>
                  <a:gd name="T49" fmla="*/ 8 h 24"/>
                  <a:gd name="T50" fmla="*/ 12 w 21"/>
                  <a:gd name="T51" fmla="*/ 8 h 24"/>
                  <a:gd name="T52" fmla="*/ 11 w 21"/>
                  <a:gd name="T53" fmla="*/ 7 h 24"/>
                  <a:gd name="T54" fmla="*/ 11 w 21"/>
                  <a:gd name="T55" fmla="*/ 5 h 24"/>
                  <a:gd name="T56" fmla="*/ 11 w 21"/>
                  <a:gd name="T57" fmla="*/ 2 h 24"/>
                  <a:gd name="T58" fmla="*/ 8 w 21"/>
                  <a:gd name="T59" fmla="*/ 1 h 24"/>
                  <a:gd name="T60" fmla="*/ 5 w 21"/>
                  <a:gd name="T61" fmla="*/ 1 h 24"/>
                  <a:gd name="T62" fmla="*/ 2 w 21"/>
                  <a:gd name="T6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24">
                    <a:moveTo>
                      <a:pt x="2" y="2"/>
                    </a:moveTo>
                    <a:cubicBezTo>
                      <a:pt x="1" y="2"/>
                      <a:pt x="1" y="2"/>
                      <a:pt x="1" y="3"/>
                    </a:cubicBezTo>
                    <a:cubicBezTo>
                      <a:pt x="0" y="4"/>
                      <a:pt x="0" y="4"/>
                      <a:pt x="0" y="5"/>
                    </a:cubicBezTo>
                    <a:cubicBezTo>
                      <a:pt x="0" y="6"/>
                      <a:pt x="0" y="6"/>
                      <a:pt x="0" y="7"/>
                    </a:cubicBezTo>
                    <a:cubicBezTo>
                      <a:pt x="0" y="7"/>
                      <a:pt x="0" y="8"/>
                      <a:pt x="0" y="8"/>
                    </a:cubicBezTo>
                    <a:cubicBezTo>
                      <a:pt x="0" y="8"/>
                      <a:pt x="0" y="8"/>
                      <a:pt x="0" y="9"/>
                    </a:cubicBezTo>
                    <a:cubicBezTo>
                      <a:pt x="0" y="9"/>
                      <a:pt x="0" y="9"/>
                      <a:pt x="0" y="9"/>
                    </a:cubicBezTo>
                    <a:cubicBezTo>
                      <a:pt x="0" y="9"/>
                      <a:pt x="0" y="9"/>
                      <a:pt x="0" y="10"/>
                    </a:cubicBezTo>
                    <a:cubicBezTo>
                      <a:pt x="1" y="10"/>
                      <a:pt x="1" y="10"/>
                      <a:pt x="1" y="10"/>
                    </a:cubicBezTo>
                    <a:cubicBezTo>
                      <a:pt x="1" y="11"/>
                      <a:pt x="1" y="11"/>
                      <a:pt x="1" y="11"/>
                    </a:cubicBezTo>
                    <a:cubicBezTo>
                      <a:pt x="2" y="12"/>
                      <a:pt x="3" y="11"/>
                      <a:pt x="5" y="12"/>
                    </a:cubicBezTo>
                    <a:cubicBezTo>
                      <a:pt x="5" y="13"/>
                      <a:pt x="5" y="13"/>
                      <a:pt x="6" y="13"/>
                    </a:cubicBezTo>
                    <a:cubicBezTo>
                      <a:pt x="6" y="14"/>
                      <a:pt x="7" y="14"/>
                      <a:pt x="7" y="14"/>
                    </a:cubicBezTo>
                    <a:cubicBezTo>
                      <a:pt x="8" y="15"/>
                      <a:pt x="8" y="15"/>
                      <a:pt x="8" y="15"/>
                    </a:cubicBezTo>
                    <a:cubicBezTo>
                      <a:pt x="8" y="15"/>
                      <a:pt x="9" y="15"/>
                      <a:pt x="9" y="15"/>
                    </a:cubicBezTo>
                    <a:cubicBezTo>
                      <a:pt x="10" y="16"/>
                      <a:pt x="10" y="16"/>
                      <a:pt x="11" y="16"/>
                    </a:cubicBezTo>
                    <a:cubicBezTo>
                      <a:pt x="11" y="16"/>
                      <a:pt x="12" y="17"/>
                      <a:pt x="12" y="17"/>
                    </a:cubicBezTo>
                    <a:cubicBezTo>
                      <a:pt x="12" y="17"/>
                      <a:pt x="13" y="17"/>
                      <a:pt x="13" y="17"/>
                    </a:cubicBezTo>
                    <a:cubicBezTo>
                      <a:pt x="13" y="17"/>
                      <a:pt x="14" y="18"/>
                      <a:pt x="13" y="18"/>
                    </a:cubicBezTo>
                    <a:cubicBezTo>
                      <a:pt x="13" y="18"/>
                      <a:pt x="13" y="19"/>
                      <a:pt x="13" y="19"/>
                    </a:cubicBezTo>
                    <a:cubicBezTo>
                      <a:pt x="13" y="19"/>
                      <a:pt x="13" y="19"/>
                      <a:pt x="13" y="20"/>
                    </a:cubicBezTo>
                    <a:cubicBezTo>
                      <a:pt x="13" y="20"/>
                      <a:pt x="13" y="21"/>
                      <a:pt x="13" y="22"/>
                    </a:cubicBezTo>
                    <a:cubicBezTo>
                      <a:pt x="12" y="22"/>
                      <a:pt x="12" y="22"/>
                      <a:pt x="12" y="22"/>
                    </a:cubicBezTo>
                    <a:cubicBezTo>
                      <a:pt x="12" y="23"/>
                      <a:pt x="12" y="23"/>
                      <a:pt x="12" y="23"/>
                    </a:cubicBezTo>
                    <a:cubicBezTo>
                      <a:pt x="12" y="24"/>
                      <a:pt x="12" y="24"/>
                      <a:pt x="12" y="24"/>
                    </a:cubicBezTo>
                    <a:cubicBezTo>
                      <a:pt x="12" y="24"/>
                      <a:pt x="12" y="24"/>
                      <a:pt x="12" y="24"/>
                    </a:cubicBezTo>
                    <a:cubicBezTo>
                      <a:pt x="12" y="24"/>
                      <a:pt x="12" y="24"/>
                      <a:pt x="13" y="24"/>
                    </a:cubicBezTo>
                    <a:cubicBezTo>
                      <a:pt x="13" y="24"/>
                      <a:pt x="13" y="24"/>
                      <a:pt x="14" y="24"/>
                    </a:cubicBezTo>
                    <a:cubicBezTo>
                      <a:pt x="14" y="24"/>
                      <a:pt x="15" y="24"/>
                      <a:pt x="15" y="24"/>
                    </a:cubicBezTo>
                    <a:cubicBezTo>
                      <a:pt x="16" y="24"/>
                      <a:pt x="16" y="24"/>
                      <a:pt x="16" y="24"/>
                    </a:cubicBezTo>
                    <a:cubicBezTo>
                      <a:pt x="17" y="24"/>
                      <a:pt x="17" y="24"/>
                      <a:pt x="18" y="24"/>
                    </a:cubicBezTo>
                    <a:cubicBezTo>
                      <a:pt x="18" y="24"/>
                      <a:pt x="18" y="24"/>
                      <a:pt x="19" y="23"/>
                    </a:cubicBezTo>
                    <a:cubicBezTo>
                      <a:pt x="19" y="23"/>
                      <a:pt x="19" y="23"/>
                      <a:pt x="20" y="23"/>
                    </a:cubicBezTo>
                    <a:cubicBezTo>
                      <a:pt x="20" y="22"/>
                      <a:pt x="21" y="22"/>
                      <a:pt x="21" y="22"/>
                    </a:cubicBezTo>
                    <a:cubicBezTo>
                      <a:pt x="21" y="21"/>
                      <a:pt x="21" y="21"/>
                      <a:pt x="21" y="20"/>
                    </a:cubicBezTo>
                    <a:cubicBezTo>
                      <a:pt x="21" y="20"/>
                      <a:pt x="21" y="20"/>
                      <a:pt x="21" y="19"/>
                    </a:cubicBezTo>
                    <a:cubicBezTo>
                      <a:pt x="21" y="19"/>
                      <a:pt x="21" y="19"/>
                      <a:pt x="21" y="19"/>
                    </a:cubicBezTo>
                    <a:cubicBezTo>
                      <a:pt x="21" y="18"/>
                      <a:pt x="21" y="18"/>
                      <a:pt x="21" y="17"/>
                    </a:cubicBezTo>
                    <a:cubicBezTo>
                      <a:pt x="21" y="17"/>
                      <a:pt x="21" y="17"/>
                      <a:pt x="21" y="16"/>
                    </a:cubicBezTo>
                    <a:cubicBezTo>
                      <a:pt x="21" y="16"/>
                      <a:pt x="21" y="15"/>
                      <a:pt x="21" y="15"/>
                    </a:cubicBezTo>
                    <a:cubicBezTo>
                      <a:pt x="21" y="14"/>
                      <a:pt x="21" y="14"/>
                      <a:pt x="21" y="13"/>
                    </a:cubicBezTo>
                    <a:cubicBezTo>
                      <a:pt x="21" y="13"/>
                      <a:pt x="20" y="13"/>
                      <a:pt x="20" y="13"/>
                    </a:cubicBezTo>
                    <a:cubicBezTo>
                      <a:pt x="20" y="13"/>
                      <a:pt x="19" y="14"/>
                      <a:pt x="19" y="14"/>
                    </a:cubicBezTo>
                    <a:cubicBezTo>
                      <a:pt x="19" y="14"/>
                      <a:pt x="18" y="14"/>
                      <a:pt x="18" y="13"/>
                    </a:cubicBezTo>
                    <a:cubicBezTo>
                      <a:pt x="17" y="13"/>
                      <a:pt x="18" y="12"/>
                      <a:pt x="18" y="12"/>
                    </a:cubicBezTo>
                    <a:cubicBezTo>
                      <a:pt x="18" y="11"/>
                      <a:pt x="18" y="11"/>
                      <a:pt x="18" y="10"/>
                    </a:cubicBezTo>
                    <a:cubicBezTo>
                      <a:pt x="18" y="10"/>
                      <a:pt x="18" y="9"/>
                      <a:pt x="17" y="9"/>
                    </a:cubicBezTo>
                    <a:cubicBezTo>
                      <a:pt x="17" y="8"/>
                      <a:pt x="17" y="9"/>
                      <a:pt x="16" y="9"/>
                    </a:cubicBezTo>
                    <a:cubicBezTo>
                      <a:pt x="16" y="8"/>
                      <a:pt x="16" y="8"/>
                      <a:pt x="15" y="8"/>
                    </a:cubicBezTo>
                    <a:cubicBezTo>
                      <a:pt x="15" y="8"/>
                      <a:pt x="14" y="8"/>
                      <a:pt x="14" y="8"/>
                    </a:cubicBezTo>
                    <a:cubicBezTo>
                      <a:pt x="14" y="8"/>
                      <a:pt x="13" y="8"/>
                      <a:pt x="13" y="8"/>
                    </a:cubicBezTo>
                    <a:cubicBezTo>
                      <a:pt x="12" y="8"/>
                      <a:pt x="12" y="9"/>
                      <a:pt x="12" y="8"/>
                    </a:cubicBezTo>
                    <a:cubicBezTo>
                      <a:pt x="11" y="8"/>
                      <a:pt x="12" y="8"/>
                      <a:pt x="12" y="7"/>
                    </a:cubicBezTo>
                    <a:cubicBezTo>
                      <a:pt x="12" y="7"/>
                      <a:pt x="11" y="7"/>
                      <a:pt x="11" y="7"/>
                    </a:cubicBezTo>
                    <a:cubicBezTo>
                      <a:pt x="11" y="6"/>
                      <a:pt x="11" y="6"/>
                      <a:pt x="11" y="6"/>
                    </a:cubicBezTo>
                    <a:cubicBezTo>
                      <a:pt x="11" y="5"/>
                      <a:pt x="11" y="5"/>
                      <a:pt x="11" y="5"/>
                    </a:cubicBezTo>
                    <a:cubicBezTo>
                      <a:pt x="11" y="4"/>
                      <a:pt x="11" y="4"/>
                      <a:pt x="11" y="3"/>
                    </a:cubicBezTo>
                    <a:cubicBezTo>
                      <a:pt x="11" y="2"/>
                      <a:pt x="11" y="2"/>
                      <a:pt x="11" y="2"/>
                    </a:cubicBezTo>
                    <a:cubicBezTo>
                      <a:pt x="10" y="2"/>
                      <a:pt x="10" y="2"/>
                      <a:pt x="10" y="1"/>
                    </a:cubicBezTo>
                    <a:cubicBezTo>
                      <a:pt x="9" y="1"/>
                      <a:pt x="9" y="1"/>
                      <a:pt x="8" y="1"/>
                    </a:cubicBezTo>
                    <a:cubicBezTo>
                      <a:pt x="8" y="0"/>
                      <a:pt x="7" y="0"/>
                      <a:pt x="6" y="0"/>
                    </a:cubicBezTo>
                    <a:cubicBezTo>
                      <a:pt x="6" y="0"/>
                      <a:pt x="5" y="1"/>
                      <a:pt x="5" y="1"/>
                    </a:cubicBezTo>
                    <a:cubicBezTo>
                      <a:pt x="4" y="1"/>
                      <a:pt x="4" y="1"/>
                      <a:pt x="3" y="1"/>
                    </a:cubicBezTo>
                    <a:cubicBezTo>
                      <a:pt x="3" y="1"/>
                      <a:pt x="2" y="1"/>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449"/>
              <p:cNvSpPr>
                <a:spLocks/>
              </p:cNvSpPr>
              <p:nvPr/>
            </p:nvSpPr>
            <p:spPr bwMode="auto">
              <a:xfrm>
                <a:off x="2790826" y="4675189"/>
                <a:ext cx="20638" cy="22225"/>
              </a:xfrm>
              <a:custGeom>
                <a:avLst/>
                <a:gdLst>
                  <a:gd name="T0" fmla="*/ 1 w 2"/>
                  <a:gd name="T1" fmla="*/ 2 h 2"/>
                  <a:gd name="T2" fmla="*/ 1 w 2"/>
                  <a:gd name="T3" fmla="*/ 2 h 2"/>
                  <a:gd name="T4" fmla="*/ 2 w 2"/>
                  <a:gd name="T5" fmla="*/ 1 h 2"/>
                  <a:gd name="T6" fmla="*/ 2 w 2"/>
                  <a:gd name="T7" fmla="*/ 1 h 2"/>
                  <a:gd name="T8" fmla="*/ 2 w 2"/>
                  <a:gd name="T9" fmla="*/ 0 h 2"/>
                  <a:gd name="T10" fmla="*/ 1 w 2"/>
                  <a:gd name="T11" fmla="*/ 0 h 2"/>
                  <a:gd name="T12" fmla="*/ 0 w 2"/>
                  <a:gd name="T13" fmla="*/ 1 h 2"/>
                  <a:gd name="T14" fmla="*/ 1 w 2"/>
                  <a:gd name="T15" fmla="*/ 1 h 2"/>
                  <a:gd name="T16" fmla="*/ 0 w 2"/>
                  <a:gd name="T17" fmla="*/ 2 h 2"/>
                  <a:gd name="T18" fmla="*/ 1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1" y="2"/>
                    </a:moveTo>
                    <a:cubicBezTo>
                      <a:pt x="1" y="2"/>
                      <a:pt x="1" y="2"/>
                      <a:pt x="1" y="2"/>
                    </a:cubicBezTo>
                    <a:cubicBezTo>
                      <a:pt x="1" y="1"/>
                      <a:pt x="2" y="1"/>
                      <a:pt x="2" y="1"/>
                    </a:cubicBezTo>
                    <a:cubicBezTo>
                      <a:pt x="2" y="1"/>
                      <a:pt x="2" y="1"/>
                      <a:pt x="2" y="1"/>
                    </a:cubicBezTo>
                    <a:cubicBezTo>
                      <a:pt x="2" y="0"/>
                      <a:pt x="2" y="0"/>
                      <a:pt x="2" y="0"/>
                    </a:cubicBezTo>
                    <a:cubicBezTo>
                      <a:pt x="1" y="0"/>
                      <a:pt x="1" y="0"/>
                      <a:pt x="1" y="0"/>
                    </a:cubicBezTo>
                    <a:cubicBezTo>
                      <a:pt x="1" y="0"/>
                      <a:pt x="0" y="0"/>
                      <a:pt x="0" y="1"/>
                    </a:cubicBezTo>
                    <a:cubicBezTo>
                      <a:pt x="0" y="1"/>
                      <a:pt x="1" y="1"/>
                      <a:pt x="1" y="1"/>
                    </a:cubicBezTo>
                    <a:cubicBezTo>
                      <a:pt x="1" y="2"/>
                      <a:pt x="0" y="2"/>
                      <a:pt x="0" y="2"/>
                    </a:cubicBezTo>
                    <a:cubicBezTo>
                      <a:pt x="0"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450"/>
              <p:cNvSpPr>
                <a:spLocks/>
              </p:cNvSpPr>
              <p:nvPr/>
            </p:nvSpPr>
            <p:spPr bwMode="auto">
              <a:xfrm>
                <a:off x="2811464" y="4675189"/>
                <a:ext cx="33338" cy="22225"/>
              </a:xfrm>
              <a:custGeom>
                <a:avLst/>
                <a:gdLst>
                  <a:gd name="T0" fmla="*/ 1 w 3"/>
                  <a:gd name="T1" fmla="*/ 2 h 2"/>
                  <a:gd name="T2" fmla="*/ 2 w 3"/>
                  <a:gd name="T3" fmla="*/ 2 h 2"/>
                  <a:gd name="T4" fmla="*/ 2 w 3"/>
                  <a:gd name="T5" fmla="*/ 1 h 2"/>
                  <a:gd name="T6" fmla="*/ 3 w 3"/>
                  <a:gd name="T7" fmla="*/ 1 h 2"/>
                  <a:gd name="T8" fmla="*/ 3 w 3"/>
                  <a:gd name="T9" fmla="*/ 1 h 2"/>
                  <a:gd name="T10" fmla="*/ 3 w 3"/>
                  <a:gd name="T11" fmla="*/ 1 h 2"/>
                  <a:gd name="T12" fmla="*/ 2 w 3"/>
                  <a:gd name="T13" fmla="*/ 1 h 2"/>
                  <a:gd name="T14" fmla="*/ 1 w 3"/>
                  <a:gd name="T15" fmla="*/ 1 h 2"/>
                  <a:gd name="T16" fmla="*/ 1 w 3"/>
                  <a:gd name="T17" fmla="*/ 2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cubicBezTo>
                      <a:pt x="2" y="2"/>
                      <a:pt x="2" y="2"/>
                      <a:pt x="2" y="2"/>
                    </a:cubicBezTo>
                    <a:cubicBezTo>
                      <a:pt x="2" y="2"/>
                      <a:pt x="2" y="2"/>
                      <a:pt x="2" y="1"/>
                    </a:cubicBezTo>
                    <a:cubicBezTo>
                      <a:pt x="2" y="1"/>
                      <a:pt x="3" y="1"/>
                      <a:pt x="3" y="1"/>
                    </a:cubicBezTo>
                    <a:cubicBezTo>
                      <a:pt x="3" y="1"/>
                      <a:pt x="3" y="1"/>
                      <a:pt x="3" y="1"/>
                    </a:cubicBezTo>
                    <a:cubicBezTo>
                      <a:pt x="3" y="1"/>
                      <a:pt x="3" y="1"/>
                      <a:pt x="3" y="1"/>
                    </a:cubicBezTo>
                    <a:cubicBezTo>
                      <a:pt x="2" y="1"/>
                      <a:pt x="2" y="0"/>
                      <a:pt x="2" y="1"/>
                    </a:cubicBezTo>
                    <a:cubicBezTo>
                      <a:pt x="1" y="1"/>
                      <a:pt x="1" y="1"/>
                      <a:pt x="1" y="1"/>
                    </a:cubicBezTo>
                    <a:cubicBezTo>
                      <a:pt x="1" y="1"/>
                      <a:pt x="0" y="2"/>
                      <a:pt x="1" y="2"/>
                    </a:cubicBezTo>
                    <a:cubicBezTo>
                      <a:pt x="1" y="2"/>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451"/>
              <p:cNvSpPr>
                <a:spLocks/>
              </p:cNvSpPr>
              <p:nvPr/>
            </p:nvSpPr>
            <p:spPr bwMode="auto">
              <a:xfrm>
                <a:off x="3848101" y="1962151"/>
                <a:ext cx="323850" cy="260350"/>
              </a:xfrm>
              <a:custGeom>
                <a:avLst/>
                <a:gdLst>
                  <a:gd name="T0" fmla="*/ 12 w 30"/>
                  <a:gd name="T1" fmla="*/ 24 h 24"/>
                  <a:gd name="T2" fmla="*/ 12 w 30"/>
                  <a:gd name="T3" fmla="*/ 21 h 24"/>
                  <a:gd name="T4" fmla="*/ 14 w 30"/>
                  <a:gd name="T5" fmla="*/ 20 h 24"/>
                  <a:gd name="T6" fmla="*/ 16 w 30"/>
                  <a:gd name="T7" fmla="*/ 19 h 24"/>
                  <a:gd name="T8" fmla="*/ 19 w 30"/>
                  <a:gd name="T9" fmla="*/ 18 h 24"/>
                  <a:gd name="T10" fmla="*/ 21 w 30"/>
                  <a:gd name="T11" fmla="*/ 16 h 24"/>
                  <a:gd name="T12" fmla="*/ 23 w 30"/>
                  <a:gd name="T13" fmla="*/ 16 h 24"/>
                  <a:gd name="T14" fmla="*/ 24 w 30"/>
                  <a:gd name="T15" fmla="*/ 14 h 24"/>
                  <a:gd name="T16" fmla="*/ 27 w 30"/>
                  <a:gd name="T17" fmla="*/ 12 h 24"/>
                  <a:gd name="T18" fmla="*/ 29 w 30"/>
                  <a:gd name="T19" fmla="*/ 12 h 24"/>
                  <a:gd name="T20" fmla="*/ 30 w 30"/>
                  <a:gd name="T21" fmla="*/ 10 h 24"/>
                  <a:gd name="T22" fmla="*/ 29 w 30"/>
                  <a:gd name="T23" fmla="*/ 8 h 24"/>
                  <a:gd name="T24" fmla="*/ 29 w 30"/>
                  <a:gd name="T25" fmla="*/ 6 h 24"/>
                  <a:gd name="T26" fmla="*/ 28 w 30"/>
                  <a:gd name="T27" fmla="*/ 3 h 24"/>
                  <a:gd name="T28" fmla="*/ 28 w 30"/>
                  <a:gd name="T29" fmla="*/ 2 h 24"/>
                  <a:gd name="T30" fmla="*/ 26 w 30"/>
                  <a:gd name="T31" fmla="*/ 2 h 24"/>
                  <a:gd name="T32" fmla="*/ 23 w 30"/>
                  <a:gd name="T33" fmla="*/ 2 h 24"/>
                  <a:gd name="T34" fmla="*/ 21 w 30"/>
                  <a:gd name="T35" fmla="*/ 1 h 24"/>
                  <a:gd name="T36" fmla="*/ 19 w 30"/>
                  <a:gd name="T37" fmla="*/ 0 h 24"/>
                  <a:gd name="T38" fmla="*/ 18 w 30"/>
                  <a:gd name="T39" fmla="*/ 2 h 24"/>
                  <a:gd name="T40" fmla="*/ 16 w 30"/>
                  <a:gd name="T41" fmla="*/ 5 h 24"/>
                  <a:gd name="T42" fmla="*/ 15 w 30"/>
                  <a:gd name="T43" fmla="*/ 6 h 24"/>
                  <a:gd name="T44" fmla="*/ 12 w 30"/>
                  <a:gd name="T45" fmla="*/ 8 h 24"/>
                  <a:gd name="T46" fmla="*/ 9 w 30"/>
                  <a:gd name="T47" fmla="*/ 9 h 24"/>
                  <a:gd name="T48" fmla="*/ 9 w 30"/>
                  <a:gd name="T49" fmla="*/ 12 h 24"/>
                  <a:gd name="T50" fmla="*/ 8 w 30"/>
                  <a:gd name="T51" fmla="*/ 13 h 24"/>
                  <a:gd name="T52" fmla="*/ 9 w 30"/>
                  <a:gd name="T53" fmla="*/ 15 h 24"/>
                  <a:gd name="T54" fmla="*/ 9 w 30"/>
                  <a:gd name="T55" fmla="*/ 17 h 24"/>
                  <a:gd name="T56" fmla="*/ 7 w 30"/>
                  <a:gd name="T57" fmla="*/ 20 h 24"/>
                  <a:gd name="T58" fmla="*/ 5 w 30"/>
                  <a:gd name="T59" fmla="*/ 21 h 24"/>
                  <a:gd name="T60" fmla="*/ 3 w 30"/>
                  <a:gd name="T61" fmla="*/ 22 h 24"/>
                  <a:gd name="T62" fmla="*/ 1 w 30"/>
                  <a:gd name="T63" fmla="*/ 23 h 24"/>
                  <a:gd name="T64" fmla="*/ 0 w 30"/>
                  <a:gd name="T6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24">
                    <a:moveTo>
                      <a:pt x="11" y="24"/>
                    </a:moveTo>
                    <a:cubicBezTo>
                      <a:pt x="12" y="24"/>
                      <a:pt x="12" y="24"/>
                      <a:pt x="12" y="24"/>
                    </a:cubicBezTo>
                    <a:cubicBezTo>
                      <a:pt x="12" y="21"/>
                      <a:pt x="12" y="21"/>
                      <a:pt x="12" y="21"/>
                    </a:cubicBezTo>
                    <a:cubicBezTo>
                      <a:pt x="12" y="21"/>
                      <a:pt x="12" y="21"/>
                      <a:pt x="12" y="21"/>
                    </a:cubicBezTo>
                    <a:cubicBezTo>
                      <a:pt x="13" y="21"/>
                      <a:pt x="13" y="20"/>
                      <a:pt x="13" y="20"/>
                    </a:cubicBezTo>
                    <a:cubicBezTo>
                      <a:pt x="13" y="20"/>
                      <a:pt x="14" y="20"/>
                      <a:pt x="14" y="20"/>
                    </a:cubicBezTo>
                    <a:cubicBezTo>
                      <a:pt x="14" y="20"/>
                      <a:pt x="14" y="20"/>
                      <a:pt x="15" y="19"/>
                    </a:cubicBezTo>
                    <a:cubicBezTo>
                      <a:pt x="15" y="19"/>
                      <a:pt x="16" y="19"/>
                      <a:pt x="16" y="19"/>
                    </a:cubicBezTo>
                    <a:cubicBezTo>
                      <a:pt x="17" y="18"/>
                      <a:pt x="17" y="18"/>
                      <a:pt x="18" y="18"/>
                    </a:cubicBezTo>
                    <a:cubicBezTo>
                      <a:pt x="18" y="18"/>
                      <a:pt x="18" y="18"/>
                      <a:pt x="19" y="18"/>
                    </a:cubicBezTo>
                    <a:cubicBezTo>
                      <a:pt x="19" y="18"/>
                      <a:pt x="20" y="17"/>
                      <a:pt x="20" y="17"/>
                    </a:cubicBezTo>
                    <a:cubicBezTo>
                      <a:pt x="21" y="17"/>
                      <a:pt x="21" y="16"/>
                      <a:pt x="21" y="16"/>
                    </a:cubicBezTo>
                    <a:cubicBezTo>
                      <a:pt x="22" y="16"/>
                      <a:pt x="22" y="16"/>
                      <a:pt x="22" y="16"/>
                    </a:cubicBezTo>
                    <a:cubicBezTo>
                      <a:pt x="23" y="16"/>
                      <a:pt x="23" y="16"/>
                      <a:pt x="23" y="16"/>
                    </a:cubicBezTo>
                    <a:cubicBezTo>
                      <a:pt x="24" y="16"/>
                      <a:pt x="25" y="16"/>
                      <a:pt x="25" y="15"/>
                    </a:cubicBezTo>
                    <a:cubicBezTo>
                      <a:pt x="25" y="15"/>
                      <a:pt x="24" y="14"/>
                      <a:pt x="24" y="14"/>
                    </a:cubicBezTo>
                    <a:cubicBezTo>
                      <a:pt x="24" y="13"/>
                      <a:pt x="25" y="13"/>
                      <a:pt x="25" y="12"/>
                    </a:cubicBezTo>
                    <a:cubicBezTo>
                      <a:pt x="25" y="12"/>
                      <a:pt x="26" y="12"/>
                      <a:pt x="27" y="12"/>
                    </a:cubicBezTo>
                    <a:cubicBezTo>
                      <a:pt x="27" y="11"/>
                      <a:pt x="28" y="11"/>
                      <a:pt x="28" y="12"/>
                    </a:cubicBezTo>
                    <a:cubicBezTo>
                      <a:pt x="28" y="12"/>
                      <a:pt x="29" y="12"/>
                      <a:pt x="29" y="12"/>
                    </a:cubicBezTo>
                    <a:cubicBezTo>
                      <a:pt x="30" y="12"/>
                      <a:pt x="30" y="12"/>
                      <a:pt x="30" y="11"/>
                    </a:cubicBezTo>
                    <a:cubicBezTo>
                      <a:pt x="30" y="11"/>
                      <a:pt x="30" y="11"/>
                      <a:pt x="30" y="10"/>
                    </a:cubicBezTo>
                    <a:cubicBezTo>
                      <a:pt x="30" y="10"/>
                      <a:pt x="30" y="10"/>
                      <a:pt x="29" y="10"/>
                    </a:cubicBezTo>
                    <a:cubicBezTo>
                      <a:pt x="29" y="9"/>
                      <a:pt x="29" y="9"/>
                      <a:pt x="29" y="8"/>
                    </a:cubicBezTo>
                    <a:cubicBezTo>
                      <a:pt x="29" y="8"/>
                      <a:pt x="29" y="7"/>
                      <a:pt x="29" y="7"/>
                    </a:cubicBezTo>
                    <a:cubicBezTo>
                      <a:pt x="29" y="7"/>
                      <a:pt x="29" y="6"/>
                      <a:pt x="29" y="6"/>
                    </a:cubicBezTo>
                    <a:cubicBezTo>
                      <a:pt x="29" y="6"/>
                      <a:pt x="29" y="5"/>
                      <a:pt x="29" y="5"/>
                    </a:cubicBezTo>
                    <a:cubicBezTo>
                      <a:pt x="29" y="4"/>
                      <a:pt x="29" y="4"/>
                      <a:pt x="28" y="3"/>
                    </a:cubicBezTo>
                    <a:cubicBezTo>
                      <a:pt x="28" y="3"/>
                      <a:pt x="28" y="3"/>
                      <a:pt x="28" y="2"/>
                    </a:cubicBezTo>
                    <a:cubicBezTo>
                      <a:pt x="28" y="2"/>
                      <a:pt x="28" y="2"/>
                      <a:pt x="28" y="2"/>
                    </a:cubicBezTo>
                    <a:cubicBezTo>
                      <a:pt x="28" y="2"/>
                      <a:pt x="27" y="2"/>
                      <a:pt x="27" y="2"/>
                    </a:cubicBezTo>
                    <a:cubicBezTo>
                      <a:pt x="26" y="2"/>
                      <a:pt x="26" y="2"/>
                      <a:pt x="26" y="2"/>
                    </a:cubicBezTo>
                    <a:cubicBezTo>
                      <a:pt x="25" y="2"/>
                      <a:pt x="25" y="2"/>
                      <a:pt x="24" y="2"/>
                    </a:cubicBezTo>
                    <a:cubicBezTo>
                      <a:pt x="24" y="2"/>
                      <a:pt x="24" y="2"/>
                      <a:pt x="23" y="2"/>
                    </a:cubicBezTo>
                    <a:cubicBezTo>
                      <a:pt x="23" y="2"/>
                      <a:pt x="23" y="2"/>
                      <a:pt x="22" y="2"/>
                    </a:cubicBezTo>
                    <a:cubicBezTo>
                      <a:pt x="21" y="2"/>
                      <a:pt x="21" y="2"/>
                      <a:pt x="21" y="1"/>
                    </a:cubicBezTo>
                    <a:cubicBezTo>
                      <a:pt x="20" y="1"/>
                      <a:pt x="20" y="1"/>
                      <a:pt x="20" y="0"/>
                    </a:cubicBezTo>
                    <a:cubicBezTo>
                      <a:pt x="19" y="0"/>
                      <a:pt x="19" y="0"/>
                      <a:pt x="19" y="0"/>
                    </a:cubicBezTo>
                    <a:cubicBezTo>
                      <a:pt x="19" y="0"/>
                      <a:pt x="19" y="0"/>
                      <a:pt x="18" y="1"/>
                    </a:cubicBezTo>
                    <a:cubicBezTo>
                      <a:pt x="18" y="1"/>
                      <a:pt x="18" y="2"/>
                      <a:pt x="18" y="2"/>
                    </a:cubicBezTo>
                    <a:cubicBezTo>
                      <a:pt x="18" y="3"/>
                      <a:pt x="18" y="3"/>
                      <a:pt x="17" y="3"/>
                    </a:cubicBezTo>
                    <a:cubicBezTo>
                      <a:pt x="17" y="4"/>
                      <a:pt x="17" y="4"/>
                      <a:pt x="16" y="5"/>
                    </a:cubicBezTo>
                    <a:cubicBezTo>
                      <a:pt x="16" y="5"/>
                      <a:pt x="16" y="5"/>
                      <a:pt x="16" y="6"/>
                    </a:cubicBezTo>
                    <a:cubicBezTo>
                      <a:pt x="16" y="6"/>
                      <a:pt x="15" y="6"/>
                      <a:pt x="15" y="6"/>
                    </a:cubicBezTo>
                    <a:cubicBezTo>
                      <a:pt x="14" y="7"/>
                      <a:pt x="14" y="7"/>
                      <a:pt x="14" y="7"/>
                    </a:cubicBezTo>
                    <a:cubicBezTo>
                      <a:pt x="13" y="7"/>
                      <a:pt x="13" y="7"/>
                      <a:pt x="12" y="8"/>
                    </a:cubicBezTo>
                    <a:cubicBezTo>
                      <a:pt x="11" y="8"/>
                      <a:pt x="11" y="8"/>
                      <a:pt x="10" y="8"/>
                    </a:cubicBezTo>
                    <a:cubicBezTo>
                      <a:pt x="10" y="8"/>
                      <a:pt x="9" y="9"/>
                      <a:pt x="9" y="9"/>
                    </a:cubicBezTo>
                    <a:cubicBezTo>
                      <a:pt x="9" y="10"/>
                      <a:pt x="9" y="10"/>
                      <a:pt x="9" y="11"/>
                    </a:cubicBezTo>
                    <a:cubicBezTo>
                      <a:pt x="9" y="11"/>
                      <a:pt x="9" y="11"/>
                      <a:pt x="9" y="12"/>
                    </a:cubicBezTo>
                    <a:cubicBezTo>
                      <a:pt x="9" y="12"/>
                      <a:pt x="9" y="12"/>
                      <a:pt x="9" y="12"/>
                    </a:cubicBezTo>
                    <a:cubicBezTo>
                      <a:pt x="9" y="13"/>
                      <a:pt x="9" y="13"/>
                      <a:pt x="8" y="13"/>
                    </a:cubicBezTo>
                    <a:cubicBezTo>
                      <a:pt x="8" y="14"/>
                      <a:pt x="8" y="14"/>
                      <a:pt x="8" y="14"/>
                    </a:cubicBezTo>
                    <a:cubicBezTo>
                      <a:pt x="8" y="14"/>
                      <a:pt x="8" y="15"/>
                      <a:pt x="9" y="15"/>
                    </a:cubicBezTo>
                    <a:cubicBezTo>
                      <a:pt x="9" y="15"/>
                      <a:pt x="9" y="15"/>
                      <a:pt x="9" y="16"/>
                    </a:cubicBezTo>
                    <a:cubicBezTo>
                      <a:pt x="9" y="16"/>
                      <a:pt x="9" y="17"/>
                      <a:pt x="9" y="17"/>
                    </a:cubicBezTo>
                    <a:cubicBezTo>
                      <a:pt x="9" y="18"/>
                      <a:pt x="8" y="18"/>
                      <a:pt x="8" y="18"/>
                    </a:cubicBezTo>
                    <a:cubicBezTo>
                      <a:pt x="8" y="19"/>
                      <a:pt x="8" y="19"/>
                      <a:pt x="7" y="20"/>
                    </a:cubicBezTo>
                    <a:cubicBezTo>
                      <a:pt x="7" y="20"/>
                      <a:pt x="7" y="20"/>
                      <a:pt x="6" y="20"/>
                    </a:cubicBezTo>
                    <a:cubicBezTo>
                      <a:pt x="6" y="21"/>
                      <a:pt x="6" y="21"/>
                      <a:pt x="5" y="21"/>
                    </a:cubicBezTo>
                    <a:cubicBezTo>
                      <a:pt x="5" y="21"/>
                      <a:pt x="5" y="22"/>
                      <a:pt x="5" y="22"/>
                    </a:cubicBezTo>
                    <a:cubicBezTo>
                      <a:pt x="4" y="22"/>
                      <a:pt x="4" y="22"/>
                      <a:pt x="3" y="22"/>
                    </a:cubicBezTo>
                    <a:cubicBezTo>
                      <a:pt x="3" y="22"/>
                      <a:pt x="3" y="22"/>
                      <a:pt x="2" y="22"/>
                    </a:cubicBezTo>
                    <a:cubicBezTo>
                      <a:pt x="2" y="23"/>
                      <a:pt x="1" y="23"/>
                      <a:pt x="1" y="23"/>
                    </a:cubicBezTo>
                    <a:cubicBezTo>
                      <a:pt x="1" y="23"/>
                      <a:pt x="1" y="24"/>
                      <a:pt x="0" y="24"/>
                    </a:cubicBezTo>
                    <a:cubicBezTo>
                      <a:pt x="0" y="24"/>
                      <a:pt x="0" y="24"/>
                      <a:pt x="0" y="24"/>
                    </a:cubicBezTo>
                    <a:cubicBezTo>
                      <a:pt x="11" y="24"/>
                      <a:pt x="11" y="24"/>
                      <a:pt x="11" y="2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452"/>
              <p:cNvSpPr>
                <a:spLocks/>
              </p:cNvSpPr>
              <p:nvPr/>
            </p:nvSpPr>
            <p:spPr bwMode="auto">
              <a:xfrm>
                <a:off x="5100639" y="2049464"/>
                <a:ext cx="31750" cy="119063"/>
              </a:xfrm>
              <a:custGeom>
                <a:avLst/>
                <a:gdLst>
                  <a:gd name="T0" fmla="*/ 0 w 3"/>
                  <a:gd name="T1" fmla="*/ 6 h 11"/>
                  <a:gd name="T2" fmla="*/ 1 w 3"/>
                  <a:gd name="T3" fmla="*/ 7 h 11"/>
                  <a:gd name="T4" fmla="*/ 1 w 3"/>
                  <a:gd name="T5" fmla="*/ 8 h 11"/>
                  <a:gd name="T6" fmla="*/ 2 w 3"/>
                  <a:gd name="T7" fmla="*/ 9 h 11"/>
                  <a:gd name="T8" fmla="*/ 2 w 3"/>
                  <a:gd name="T9" fmla="*/ 10 h 11"/>
                  <a:gd name="T10" fmla="*/ 2 w 3"/>
                  <a:gd name="T11" fmla="*/ 11 h 11"/>
                  <a:gd name="T12" fmla="*/ 2 w 3"/>
                  <a:gd name="T13" fmla="*/ 11 h 11"/>
                  <a:gd name="T14" fmla="*/ 2 w 3"/>
                  <a:gd name="T15" fmla="*/ 9 h 11"/>
                  <a:gd name="T16" fmla="*/ 3 w 3"/>
                  <a:gd name="T17" fmla="*/ 7 h 11"/>
                  <a:gd name="T18" fmla="*/ 3 w 3"/>
                  <a:gd name="T19" fmla="*/ 5 h 11"/>
                  <a:gd name="T20" fmla="*/ 2 w 3"/>
                  <a:gd name="T21" fmla="*/ 3 h 11"/>
                  <a:gd name="T22" fmla="*/ 3 w 3"/>
                  <a:gd name="T23" fmla="*/ 2 h 11"/>
                  <a:gd name="T24" fmla="*/ 3 w 3"/>
                  <a:gd name="T25" fmla="*/ 1 h 11"/>
                  <a:gd name="T26" fmla="*/ 3 w 3"/>
                  <a:gd name="T27" fmla="*/ 1 h 11"/>
                  <a:gd name="T28" fmla="*/ 3 w 3"/>
                  <a:gd name="T29" fmla="*/ 1 h 11"/>
                  <a:gd name="T30" fmla="*/ 2 w 3"/>
                  <a:gd name="T31" fmla="*/ 0 h 11"/>
                  <a:gd name="T32" fmla="*/ 2 w 3"/>
                  <a:gd name="T33" fmla="*/ 0 h 11"/>
                  <a:gd name="T34" fmla="*/ 1 w 3"/>
                  <a:gd name="T35" fmla="*/ 1 h 11"/>
                  <a:gd name="T36" fmla="*/ 1 w 3"/>
                  <a:gd name="T37" fmla="*/ 3 h 11"/>
                  <a:gd name="T38" fmla="*/ 0 w 3"/>
                  <a:gd name="T39" fmla="*/ 4 h 11"/>
                  <a:gd name="T40" fmla="*/ 0 w 3"/>
                  <a:gd name="T41" fmla="*/ 5 h 11"/>
                  <a:gd name="T42" fmla="*/ 0 w 3"/>
                  <a:gd name="T43" fmla="*/ 6 h 11"/>
                  <a:gd name="T44" fmla="*/ 0 w 3"/>
                  <a:gd name="T45" fmla="*/ 6 h 11"/>
                  <a:gd name="T46" fmla="*/ 0 w 3"/>
                  <a:gd name="T4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11">
                    <a:moveTo>
                      <a:pt x="0" y="6"/>
                    </a:moveTo>
                    <a:cubicBezTo>
                      <a:pt x="1" y="7"/>
                      <a:pt x="1" y="7"/>
                      <a:pt x="1" y="7"/>
                    </a:cubicBezTo>
                    <a:cubicBezTo>
                      <a:pt x="1" y="8"/>
                      <a:pt x="1" y="8"/>
                      <a:pt x="1" y="8"/>
                    </a:cubicBezTo>
                    <a:cubicBezTo>
                      <a:pt x="1" y="9"/>
                      <a:pt x="2" y="9"/>
                      <a:pt x="2" y="9"/>
                    </a:cubicBezTo>
                    <a:cubicBezTo>
                      <a:pt x="2" y="9"/>
                      <a:pt x="2" y="10"/>
                      <a:pt x="2" y="10"/>
                    </a:cubicBezTo>
                    <a:cubicBezTo>
                      <a:pt x="2" y="10"/>
                      <a:pt x="2" y="11"/>
                      <a:pt x="2" y="11"/>
                    </a:cubicBezTo>
                    <a:cubicBezTo>
                      <a:pt x="2" y="11"/>
                      <a:pt x="2" y="11"/>
                      <a:pt x="2" y="11"/>
                    </a:cubicBezTo>
                    <a:cubicBezTo>
                      <a:pt x="2" y="10"/>
                      <a:pt x="2" y="9"/>
                      <a:pt x="2" y="9"/>
                    </a:cubicBezTo>
                    <a:cubicBezTo>
                      <a:pt x="3" y="8"/>
                      <a:pt x="3" y="8"/>
                      <a:pt x="3" y="7"/>
                    </a:cubicBezTo>
                    <a:cubicBezTo>
                      <a:pt x="3" y="6"/>
                      <a:pt x="3" y="6"/>
                      <a:pt x="3" y="5"/>
                    </a:cubicBezTo>
                    <a:cubicBezTo>
                      <a:pt x="3" y="5"/>
                      <a:pt x="2" y="4"/>
                      <a:pt x="2" y="3"/>
                    </a:cubicBezTo>
                    <a:cubicBezTo>
                      <a:pt x="2" y="3"/>
                      <a:pt x="2" y="2"/>
                      <a:pt x="3" y="2"/>
                    </a:cubicBezTo>
                    <a:cubicBezTo>
                      <a:pt x="3" y="1"/>
                      <a:pt x="3" y="1"/>
                      <a:pt x="3" y="1"/>
                    </a:cubicBezTo>
                    <a:cubicBezTo>
                      <a:pt x="3" y="1"/>
                      <a:pt x="3" y="1"/>
                      <a:pt x="3" y="1"/>
                    </a:cubicBezTo>
                    <a:cubicBezTo>
                      <a:pt x="3" y="1"/>
                      <a:pt x="3" y="1"/>
                      <a:pt x="3" y="1"/>
                    </a:cubicBezTo>
                    <a:cubicBezTo>
                      <a:pt x="3" y="0"/>
                      <a:pt x="3" y="0"/>
                      <a:pt x="2" y="0"/>
                    </a:cubicBezTo>
                    <a:cubicBezTo>
                      <a:pt x="2" y="0"/>
                      <a:pt x="2" y="0"/>
                      <a:pt x="2" y="0"/>
                    </a:cubicBezTo>
                    <a:cubicBezTo>
                      <a:pt x="2" y="0"/>
                      <a:pt x="1" y="1"/>
                      <a:pt x="1" y="1"/>
                    </a:cubicBezTo>
                    <a:cubicBezTo>
                      <a:pt x="1" y="2"/>
                      <a:pt x="1" y="2"/>
                      <a:pt x="1" y="3"/>
                    </a:cubicBezTo>
                    <a:cubicBezTo>
                      <a:pt x="1" y="3"/>
                      <a:pt x="1" y="4"/>
                      <a:pt x="0" y="4"/>
                    </a:cubicBezTo>
                    <a:cubicBezTo>
                      <a:pt x="0" y="5"/>
                      <a:pt x="0" y="5"/>
                      <a:pt x="0" y="5"/>
                    </a:cubicBezTo>
                    <a:cubicBezTo>
                      <a:pt x="0" y="6"/>
                      <a:pt x="0" y="5"/>
                      <a:pt x="0" y="6"/>
                    </a:cubicBezTo>
                    <a:cubicBezTo>
                      <a:pt x="0" y="6"/>
                      <a:pt x="0" y="6"/>
                      <a:pt x="0" y="6"/>
                    </a:cubicBezTo>
                    <a:cubicBezTo>
                      <a:pt x="0" y="6"/>
                      <a:pt x="0" y="6"/>
                      <a:pt x="0" y="6"/>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453"/>
              <p:cNvSpPr>
                <a:spLocks/>
              </p:cNvSpPr>
              <p:nvPr/>
            </p:nvSpPr>
            <p:spPr bwMode="auto">
              <a:xfrm>
                <a:off x="5586414" y="2297114"/>
                <a:ext cx="215900" cy="271463"/>
              </a:xfrm>
              <a:custGeom>
                <a:avLst/>
                <a:gdLst>
                  <a:gd name="T0" fmla="*/ 17 w 20"/>
                  <a:gd name="T1" fmla="*/ 14 h 25"/>
                  <a:gd name="T2" fmla="*/ 18 w 20"/>
                  <a:gd name="T3" fmla="*/ 13 h 25"/>
                  <a:gd name="T4" fmla="*/ 18 w 20"/>
                  <a:gd name="T5" fmla="*/ 12 h 25"/>
                  <a:gd name="T6" fmla="*/ 19 w 20"/>
                  <a:gd name="T7" fmla="*/ 12 h 25"/>
                  <a:gd name="T8" fmla="*/ 19 w 20"/>
                  <a:gd name="T9" fmla="*/ 11 h 25"/>
                  <a:gd name="T10" fmla="*/ 20 w 20"/>
                  <a:gd name="T11" fmla="*/ 10 h 25"/>
                  <a:gd name="T12" fmla="*/ 20 w 20"/>
                  <a:gd name="T13" fmla="*/ 9 h 25"/>
                  <a:gd name="T14" fmla="*/ 20 w 20"/>
                  <a:gd name="T15" fmla="*/ 8 h 25"/>
                  <a:gd name="T16" fmla="*/ 19 w 20"/>
                  <a:gd name="T17" fmla="*/ 8 h 25"/>
                  <a:gd name="T18" fmla="*/ 19 w 20"/>
                  <a:gd name="T19" fmla="*/ 7 h 25"/>
                  <a:gd name="T20" fmla="*/ 18 w 20"/>
                  <a:gd name="T21" fmla="*/ 7 h 25"/>
                  <a:gd name="T22" fmla="*/ 18 w 20"/>
                  <a:gd name="T23" fmla="*/ 6 h 25"/>
                  <a:gd name="T24" fmla="*/ 17 w 20"/>
                  <a:gd name="T25" fmla="*/ 5 h 25"/>
                  <a:gd name="T26" fmla="*/ 16 w 20"/>
                  <a:gd name="T27" fmla="*/ 5 h 25"/>
                  <a:gd name="T28" fmla="*/ 15 w 20"/>
                  <a:gd name="T29" fmla="*/ 5 h 25"/>
                  <a:gd name="T30" fmla="*/ 14 w 20"/>
                  <a:gd name="T31" fmla="*/ 5 h 25"/>
                  <a:gd name="T32" fmla="*/ 14 w 20"/>
                  <a:gd name="T33" fmla="*/ 4 h 25"/>
                  <a:gd name="T34" fmla="*/ 13 w 20"/>
                  <a:gd name="T35" fmla="*/ 3 h 25"/>
                  <a:gd name="T36" fmla="*/ 12 w 20"/>
                  <a:gd name="T37" fmla="*/ 3 h 25"/>
                  <a:gd name="T38" fmla="*/ 11 w 20"/>
                  <a:gd name="T39" fmla="*/ 2 h 25"/>
                  <a:gd name="T40" fmla="*/ 11 w 20"/>
                  <a:gd name="T41" fmla="*/ 2 h 25"/>
                  <a:gd name="T42" fmla="*/ 11 w 20"/>
                  <a:gd name="T43" fmla="*/ 1 h 25"/>
                  <a:gd name="T44" fmla="*/ 11 w 20"/>
                  <a:gd name="T45" fmla="*/ 0 h 25"/>
                  <a:gd name="T46" fmla="*/ 10 w 20"/>
                  <a:gd name="T47" fmla="*/ 0 h 25"/>
                  <a:gd name="T48" fmla="*/ 9 w 20"/>
                  <a:gd name="T49" fmla="*/ 1 h 25"/>
                  <a:gd name="T50" fmla="*/ 9 w 20"/>
                  <a:gd name="T51" fmla="*/ 3 h 25"/>
                  <a:gd name="T52" fmla="*/ 8 w 20"/>
                  <a:gd name="T53" fmla="*/ 5 h 25"/>
                  <a:gd name="T54" fmla="*/ 8 w 20"/>
                  <a:gd name="T55" fmla="*/ 7 h 25"/>
                  <a:gd name="T56" fmla="*/ 8 w 20"/>
                  <a:gd name="T57" fmla="*/ 8 h 25"/>
                  <a:gd name="T58" fmla="*/ 8 w 20"/>
                  <a:gd name="T59" fmla="*/ 10 h 25"/>
                  <a:gd name="T60" fmla="*/ 7 w 20"/>
                  <a:gd name="T61" fmla="*/ 12 h 25"/>
                  <a:gd name="T62" fmla="*/ 6 w 20"/>
                  <a:gd name="T63" fmla="*/ 14 h 25"/>
                  <a:gd name="T64" fmla="*/ 5 w 20"/>
                  <a:gd name="T65" fmla="*/ 16 h 25"/>
                  <a:gd name="T66" fmla="*/ 1 w 20"/>
                  <a:gd name="T67" fmla="*/ 18 h 25"/>
                  <a:gd name="T68" fmla="*/ 0 w 20"/>
                  <a:gd name="T69" fmla="*/ 18 h 25"/>
                  <a:gd name="T70" fmla="*/ 0 w 20"/>
                  <a:gd name="T71" fmla="*/ 18 h 25"/>
                  <a:gd name="T72" fmla="*/ 1 w 20"/>
                  <a:gd name="T73" fmla="*/ 20 h 25"/>
                  <a:gd name="T74" fmla="*/ 2 w 20"/>
                  <a:gd name="T75" fmla="*/ 22 h 25"/>
                  <a:gd name="T76" fmla="*/ 4 w 20"/>
                  <a:gd name="T77" fmla="*/ 25 h 25"/>
                  <a:gd name="T78" fmla="*/ 5 w 20"/>
                  <a:gd name="T79" fmla="*/ 25 h 25"/>
                  <a:gd name="T80" fmla="*/ 6 w 20"/>
                  <a:gd name="T81" fmla="*/ 24 h 25"/>
                  <a:gd name="T82" fmla="*/ 7 w 20"/>
                  <a:gd name="T83" fmla="*/ 24 h 25"/>
                  <a:gd name="T84" fmla="*/ 8 w 20"/>
                  <a:gd name="T85" fmla="*/ 24 h 25"/>
                  <a:gd name="T86" fmla="*/ 9 w 20"/>
                  <a:gd name="T87" fmla="*/ 24 h 25"/>
                  <a:gd name="T88" fmla="*/ 10 w 20"/>
                  <a:gd name="T89" fmla="*/ 24 h 25"/>
                  <a:gd name="T90" fmla="*/ 11 w 20"/>
                  <a:gd name="T91" fmla="*/ 23 h 25"/>
                  <a:gd name="T92" fmla="*/ 10 w 20"/>
                  <a:gd name="T93" fmla="*/ 23 h 25"/>
                  <a:gd name="T94" fmla="*/ 10 w 20"/>
                  <a:gd name="T95" fmla="*/ 22 h 25"/>
                  <a:gd name="T96" fmla="*/ 11 w 20"/>
                  <a:gd name="T97" fmla="*/ 21 h 25"/>
                  <a:gd name="T98" fmla="*/ 13 w 20"/>
                  <a:gd name="T99" fmla="*/ 21 h 25"/>
                  <a:gd name="T100" fmla="*/ 13 w 20"/>
                  <a:gd name="T101" fmla="*/ 21 h 25"/>
                  <a:gd name="T102" fmla="*/ 13 w 20"/>
                  <a:gd name="T103" fmla="*/ 20 h 25"/>
                  <a:gd name="T104" fmla="*/ 14 w 20"/>
                  <a:gd name="T105" fmla="*/ 19 h 25"/>
                  <a:gd name="T106" fmla="*/ 15 w 20"/>
                  <a:gd name="T107" fmla="*/ 18 h 25"/>
                  <a:gd name="T108" fmla="*/ 15 w 20"/>
                  <a:gd name="T109" fmla="*/ 17 h 25"/>
                  <a:gd name="T110" fmla="*/ 16 w 20"/>
                  <a:gd name="T111" fmla="*/ 16 h 25"/>
                  <a:gd name="T112" fmla="*/ 16 w 20"/>
                  <a:gd name="T113" fmla="*/ 15 h 25"/>
                  <a:gd name="T114" fmla="*/ 16 w 20"/>
                  <a:gd name="T115" fmla="*/ 14 h 25"/>
                  <a:gd name="T116" fmla="*/ 17 w 20"/>
                  <a:gd name="T1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25">
                    <a:moveTo>
                      <a:pt x="17" y="14"/>
                    </a:moveTo>
                    <a:cubicBezTo>
                      <a:pt x="17" y="14"/>
                      <a:pt x="18" y="14"/>
                      <a:pt x="18" y="13"/>
                    </a:cubicBezTo>
                    <a:cubicBezTo>
                      <a:pt x="18" y="13"/>
                      <a:pt x="18" y="13"/>
                      <a:pt x="18" y="12"/>
                    </a:cubicBezTo>
                    <a:cubicBezTo>
                      <a:pt x="18" y="12"/>
                      <a:pt x="18" y="12"/>
                      <a:pt x="19" y="12"/>
                    </a:cubicBezTo>
                    <a:cubicBezTo>
                      <a:pt x="19" y="12"/>
                      <a:pt x="19" y="11"/>
                      <a:pt x="19" y="11"/>
                    </a:cubicBezTo>
                    <a:cubicBezTo>
                      <a:pt x="20" y="11"/>
                      <a:pt x="20" y="11"/>
                      <a:pt x="20" y="10"/>
                    </a:cubicBezTo>
                    <a:cubicBezTo>
                      <a:pt x="20" y="10"/>
                      <a:pt x="20" y="9"/>
                      <a:pt x="20" y="9"/>
                    </a:cubicBezTo>
                    <a:cubicBezTo>
                      <a:pt x="20" y="9"/>
                      <a:pt x="20" y="8"/>
                      <a:pt x="20" y="8"/>
                    </a:cubicBezTo>
                    <a:cubicBezTo>
                      <a:pt x="20" y="8"/>
                      <a:pt x="19" y="8"/>
                      <a:pt x="19" y="8"/>
                    </a:cubicBezTo>
                    <a:cubicBezTo>
                      <a:pt x="19" y="8"/>
                      <a:pt x="19" y="7"/>
                      <a:pt x="19" y="7"/>
                    </a:cubicBezTo>
                    <a:cubicBezTo>
                      <a:pt x="18" y="7"/>
                      <a:pt x="18" y="7"/>
                      <a:pt x="18" y="7"/>
                    </a:cubicBezTo>
                    <a:cubicBezTo>
                      <a:pt x="18" y="6"/>
                      <a:pt x="18" y="6"/>
                      <a:pt x="18" y="6"/>
                    </a:cubicBezTo>
                    <a:cubicBezTo>
                      <a:pt x="18" y="5"/>
                      <a:pt x="17" y="5"/>
                      <a:pt x="17" y="5"/>
                    </a:cubicBezTo>
                    <a:cubicBezTo>
                      <a:pt x="17" y="5"/>
                      <a:pt x="17" y="5"/>
                      <a:pt x="16" y="5"/>
                    </a:cubicBezTo>
                    <a:cubicBezTo>
                      <a:pt x="16" y="5"/>
                      <a:pt x="16" y="5"/>
                      <a:pt x="15" y="5"/>
                    </a:cubicBezTo>
                    <a:cubicBezTo>
                      <a:pt x="15" y="5"/>
                      <a:pt x="15" y="5"/>
                      <a:pt x="14" y="5"/>
                    </a:cubicBezTo>
                    <a:cubicBezTo>
                      <a:pt x="14" y="5"/>
                      <a:pt x="14" y="5"/>
                      <a:pt x="14" y="4"/>
                    </a:cubicBezTo>
                    <a:cubicBezTo>
                      <a:pt x="13" y="4"/>
                      <a:pt x="13" y="4"/>
                      <a:pt x="13" y="3"/>
                    </a:cubicBezTo>
                    <a:cubicBezTo>
                      <a:pt x="12" y="3"/>
                      <a:pt x="12" y="3"/>
                      <a:pt x="12" y="3"/>
                    </a:cubicBezTo>
                    <a:cubicBezTo>
                      <a:pt x="12" y="3"/>
                      <a:pt x="12" y="3"/>
                      <a:pt x="11" y="2"/>
                    </a:cubicBezTo>
                    <a:cubicBezTo>
                      <a:pt x="11" y="2"/>
                      <a:pt x="11" y="2"/>
                      <a:pt x="11" y="2"/>
                    </a:cubicBezTo>
                    <a:cubicBezTo>
                      <a:pt x="11" y="1"/>
                      <a:pt x="11" y="1"/>
                      <a:pt x="11" y="1"/>
                    </a:cubicBezTo>
                    <a:cubicBezTo>
                      <a:pt x="11" y="0"/>
                      <a:pt x="11" y="0"/>
                      <a:pt x="11" y="0"/>
                    </a:cubicBezTo>
                    <a:cubicBezTo>
                      <a:pt x="10" y="0"/>
                      <a:pt x="10" y="0"/>
                      <a:pt x="10" y="0"/>
                    </a:cubicBezTo>
                    <a:cubicBezTo>
                      <a:pt x="10" y="1"/>
                      <a:pt x="10" y="1"/>
                      <a:pt x="9" y="1"/>
                    </a:cubicBezTo>
                    <a:cubicBezTo>
                      <a:pt x="9" y="2"/>
                      <a:pt x="9" y="3"/>
                      <a:pt x="9" y="3"/>
                    </a:cubicBezTo>
                    <a:cubicBezTo>
                      <a:pt x="9" y="4"/>
                      <a:pt x="9" y="5"/>
                      <a:pt x="8" y="5"/>
                    </a:cubicBezTo>
                    <a:cubicBezTo>
                      <a:pt x="8" y="6"/>
                      <a:pt x="8" y="7"/>
                      <a:pt x="8" y="7"/>
                    </a:cubicBezTo>
                    <a:cubicBezTo>
                      <a:pt x="8" y="8"/>
                      <a:pt x="8" y="8"/>
                      <a:pt x="8" y="8"/>
                    </a:cubicBezTo>
                    <a:cubicBezTo>
                      <a:pt x="8" y="9"/>
                      <a:pt x="8" y="9"/>
                      <a:pt x="8" y="10"/>
                    </a:cubicBezTo>
                    <a:cubicBezTo>
                      <a:pt x="8" y="11"/>
                      <a:pt x="8" y="11"/>
                      <a:pt x="7" y="12"/>
                    </a:cubicBezTo>
                    <a:cubicBezTo>
                      <a:pt x="7" y="13"/>
                      <a:pt x="7" y="13"/>
                      <a:pt x="6" y="14"/>
                    </a:cubicBezTo>
                    <a:cubicBezTo>
                      <a:pt x="6" y="15"/>
                      <a:pt x="6" y="16"/>
                      <a:pt x="5" y="16"/>
                    </a:cubicBezTo>
                    <a:cubicBezTo>
                      <a:pt x="3" y="17"/>
                      <a:pt x="3" y="17"/>
                      <a:pt x="1" y="18"/>
                    </a:cubicBezTo>
                    <a:cubicBezTo>
                      <a:pt x="1" y="18"/>
                      <a:pt x="1" y="18"/>
                      <a:pt x="0" y="18"/>
                    </a:cubicBezTo>
                    <a:cubicBezTo>
                      <a:pt x="0" y="18"/>
                      <a:pt x="0" y="18"/>
                      <a:pt x="0" y="18"/>
                    </a:cubicBezTo>
                    <a:cubicBezTo>
                      <a:pt x="0" y="19"/>
                      <a:pt x="1" y="19"/>
                      <a:pt x="1" y="20"/>
                    </a:cubicBezTo>
                    <a:cubicBezTo>
                      <a:pt x="2" y="21"/>
                      <a:pt x="2" y="21"/>
                      <a:pt x="2" y="22"/>
                    </a:cubicBezTo>
                    <a:cubicBezTo>
                      <a:pt x="3" y="23"/>
                      <a:pt x="4" y="24"/>
                      <a:pt x="4" y="25"/>
                    </a:cubicBezTo>
                    <a:cubicBezTo>
                      <a:pt x="5" y="25"/>
                      <a:pt x="5" y="25"/>
                      <a:pt x="5" y="25"/>
                    </a:cubicBezTo>
                    <a:cubicBezTo>
                      <a:pt x="6" y="25"/>
                      <a:pt x="6" y="25"/>
                      <a:pt x="6" y="24"/>
                    </a:cubicBezTo>
                    <a:cubicBezTo>
                      <a:pt x="7" y="24"/>
                      <a:pt x="7" y="24"/>
                      <a:pt x="7" y="24"/>
                    </a:cubicBezTo>
                    <a:cubicBezTo>
                      <a:pt x="8" y="24"/>
                      <a:pt x="8" y="24"/>
                      <a:pt x="8" y="24"/>
                    </a:cubicBezTo>
                    <a:cubicBezTo>
                      <a:pt x="9" y="24"/>
                      <a:pt x="9" y="24"/>
                      <a:pt x="9" y="24"/>
                    </a:cubicBezTo>
                    <a:cubicBezTo>
                      <a:pt x="10" y="24"/>
                      <a:pt x="10" y="24"/>
                      <a:pt x="10" y="24"/>
                    </a:cubicBezTo>
                    <a:cubicBezTo>
                      <a:pt x="11" y="24"/>
                      <a:pt x="11" y="24"/>
                      <a:pt x="11" y="23"/>
                    </a:cubicBezTo>
                    <a:cubicBezTo>
                      <a:pt x="11" y="23"/>
                      <a:pt x="10" y="23"/>
                      <a:pt x="10" y="23"/>
                    </a:cubicBezTo>
                    <a:cubicBezTo>
                      <a:pt x="10" y="23"/>
                      <a:pt x="10" y="22"/>
                      <a:pt x="10" y="22"/>
                    </a:cubicBezTo>
                    <a:cubicBezTo>
                      <a:pt x="10" y="21"/>
                      <a:pt x="11" y="22"/>
                      <a:pt x="11" y="21"/>
                    </a:cubicBezTo>
                    <a:cubicBezTo>
                      <a:pt x="12" y="21"/>
                      <a:pt x="12" y="21"/>
                      <a:pt x="13" y="21"/>
                    </a:cubicBezTo>
                    <a:cubicBezTo>
                      <a:pt x="13" y="21"/>
                      <a:pt x="13" y="21"/>
                      <a:pt x="13" y="21"/>
                    </a:cubicBezTo>
                    <a:cubicBezTo>
                      <a:pt x="13" y="20"/>
                      <a:pt x="13" y="20"/>
                      <a:pt x="13" y="20"/>
                    </a:cubicBezTo>
                    <a:cubicBezTo>
                      <a:pt x="13" y="19"/>
                      <a:pt x="13" y="19"/>
                      <a:pt x="14" y="19"/>
                    </a:cubicBezTo>
                    <a:cubicBezTo>
                      <a:pt x="14" y="18"/>
                      <a:pt x="14" y="18"/>
                      <a:pt x="15" y="18"/>
                    </a:cubicBezTo>
                    <a:cubicBezTo>
                      <a:pt x="15" y="18"/>
                      <a:pt x="15" y="17"/>
                      <a:pt x="15" y="17"/>
                    </a:cubicBezTo>
                    <a:cubicBezTo>
                      <a:pt x="16" y="17"/>
                      <a:pt x="16" y="16"/>
                      <a:pt x="16" y="16"/>
                    </a:cubicBezTo>
                    <a:cubicBezTo>
                      <a:pt x="16" y="16"/>
                      <a:pt x="16" y="15"/>
                      <a:pt x="16" y="15"/>
                    </a:cubicBezTo>
                    <a:cubicBezTo>
                      <a:pt x="16" y="15"/>
                      <a:pt x="16" y="14"/>
                      <a:pt x="16" y="14"/>
                    </a:cubicBezTo>
                    <a:cubicBezTo>
                      <a:pt x="16" y="14"/>
                      <a:pt x="17" y="14"/>
                      <a:pt x="17" y="1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454"/>
              <p:cNvSpPr>
                <a:spLocks/>
              </p:cNvSpPr>
              <p:nvPr/>
            </p:nvSpPr>
            <p:spPr bwMode="auto">
              <a:xfrm>
                <a:off x="5629276" y="256857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455"/>
              <p:cNvSpPr>
                <a:spLocks/>
              </p:cNvSpPr>
              <p:nvPr/>
            </p:nvSpPr>
            <p:spPr bwMode="auto">
              <a:xfrm>
                <a:off x="6202364" y="1984376"/>
                <a:ext cx="1111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456"/>
              <p:cNvSpPr>
                <a:spLocks/>
              </p:cNvSpPr>
              <p:nvPr/>
            </p:nvSpPr>
            <p:spPr bwMode="auto">
              <a:xfrm>
                <a:off x="6018214" y="1984376"/>
                <a:ext cx="766763" cy="854075"/>
              </a:xfrm>
              <a:custGeom>
                <a:avLst/>
                <a:gdLst>
                  <a:gd name="T0" fmla="*/ 11 w 71"/>
                  <a:gd name="T1" fmla="*/ 2 h 79"/>
                  <a:gd name="T2" fmla="*/ 13 w 71"/>
                  <a:gd name="T3" fmla="*/ 8 h 79"/>
                  <a:gd name="T4" fmla="*/ 13 w 71"/>
                  <a:gd name="T5" fmla="*/ 11 h 79"/>
                  <a:gd name="T6" fmla="*/ 12 w 71"/>
                  <a:gd name="T7" fmla="*/ 15 h 79"/>
                  <a:gd name="T8" fmla="*/ 9 w 71"/>
                  <a:gd name="T9" fmla="*/ 19 h 79"/>
                  <a:gd name="T10" fmla="*/ 7 w 71"/>
                  <a:gd name="T11" fmla="*/ 21 h 79"/>
                  <a:gd name="T12" fmla="*/ 4 w 71"/>
                  <a:gd name="T13" fmla="*/ 22 h 79"/>
                  <a:gd name="T14" fmla="*/ 4 w 71"/>
                  <a:gd name="T15" fmla="*/ 25 h 79"/>
                  <a:gd name="T16" fmla="*/ 7 w 71"/>
                  <a:gd name="T17" fmla="*/ 29 h 79"/>
                  <a:gd name="T18" fmla="*/ 6 w 71"/>
                  <a:gd name="T19" fmla="*/ 31 h 79"/>
                  <a:gd name="T20" fmla="*/ 2 w 71"/>
                  <a:gd name="T21" fmla="*/ 33 h 79"/>
                  <a:gd name="T22" fmla="*/ 3 w 71"/>
                  <a:gd name="T23" fmla="*/ 36 h 79"/>
                  <a:gd name="T24" fmla="*/ 6 w 71"/>
                  <a:gd name="T25" fmla="*/ 37 h 79"/>
                  <a:gd name="T26" fmla="*/ 4 w 71"/>
                  <a:gd name="T27" fmla="*/ 39 h 79"/>
                  <a:gd name="T28" fmla="*/ 8 w 71"/>
                  <a:gd name="T29" fmla="*/ 42 h 79"/>
                  <a:gd name="T30" fmla="*/ 11 w 71"/>
                  <a:gd name="T31" fmla="*/ 40 h 79"/>
                  <a:gd name="T32" fmla="*/ 12 w 71"/>
                  <a:gd name="T33" fmla="*/ 39 h 79"/>
                  <a:gd name="T34" fmla="*/ 13 w 71"/>
                  <a:gd name="T35" fmla="*/ 44 h 79"/>
                  <a:gd name="T36" fmla="*/ 15 w 71"/>
                  <a:gd name="T37" fmla="*/ 51 h 79"/>
                  <a:gd name="T38" fmla="*/ 17 w 71"/>
                  <a:gd name="T39" fmla="*/ 57 h 79"/>
                  <a:gd name="T40" fmla="*/ 20 w 71"/>
                  <a:gd name="T41" fmla="*/ 63 h 79"/>
                  <a:gd name="T42" fmla="*/ 23 w 71"/>
                  <a:gd name="T43" fmla="*/ 69 h 79"/>
                  <a:gd name="T44" fmla="*/ 26 w 71"/>
                  <a:gd name="T45" fmla="*/ 77 h 79"/>
                  <a:gd name="T46" fmla="*/ 30 w 71"/>
                  <a:gd name="T47" fmla="*/ 76 h 79"/>
                  <a:gd name="T48" fmla="*/ 31 w 71"/>
                  <a:gd name="T49" fmla="*/ 73 h 79"/>
                  <a:gd name="T50" fmla="*/ 33 w 71"/>
                  <a:gd name="T51" fmla="*/ 68 h 79"/>
                  <a:gd name="T52" fmla="*/ 33 w 71"/>
                  <a:gd name="T53" fmla="*/ 63 h 79"/>
                  <a:gd name="T54" fmla="*/ 34 w 71"/>
                  <a:gd name="T55" fmla="*/ 57 h 79"/>
                  <a:gd name="T56" fmla="*/ 37 w 71"/>
                  <a:gd name="T57" fmla="*/ 55 h 79"/>
                  <a:gd name="T58" fmla="*/ 40 w 71"/>
                  <a:gd name="T59" fmla="*/ 52 h 79"/>
                  <a:gd name="T60" fmla="*/ 42 w 71"/>
                  <a:gd name="T61" fmla="*/ 49 h 79"/>
                  <a:gd name="T62" fmla="*/ 45 w 71"/>
                  <a:gd name="T63" fmla="*/ 46 h 79"/>
                  <a:gd name="T64" fmla="*/ 48 w 71"/>
                  <a:gd name="T65" fmla="*/ 41 h 79"/>
                  <a:gd name="T66" fmla="*/ 51 w 71"/>
                  <a:gd name="T67" fmla="*/ 39 h 79"/>
                  <a:gd name="T68" fmla="*/ 53 w 71"/>
                  <a:gd name="T69" fmla="*/ 39 h 79"/>
                  <a:gd name="T70" fmla="*/ 51 w 71"/>
                  <a:gd name="T71" fmla="*/ 34 h 79"/>
                  <a:gd name="T72" fmla="*/ 50 w 71"/>
                  <a:gd name="T73" fmla="*/ 30 h 79"/>
                  <a:gd name="T74" fmla="*/ 50 w 71"/>
                  <a:gd name="T75" fmla="*/ 28 h 79"/>
                  <a:gd name="T76" fmla="*/ 52 w 71"/>
                  <a:gd name="T77" fmla="*/ 27 h 79"/>
                  <a:gd name="T78" fmla="*/ 53 w 71"/>
                  <a:gd name="T79" fmla="*/ 29 h 79"/>
                  <a:gd name="T80" fmla="*/ 60 w 71"/>
                  <a:gd name="T81" fmla="*/ 30 h 79"/>
                  <a:gd name="T82" fmla="*/ 58 w 71"/>
                  <a:gd name="T83" fmla="*/ 33 h 79"/>
                  <a:gd name="T84" fmla="*/ 60 w 71"/>
                  <a:gd name="T85" fmla="*/ 34 h 79"/>
                  <a:gd name="T86" fmla="*/ 62 w 71"/>
                  <a:gd name="T87" fmla="*/ 38 h 79"/>
                  <a:gd name="T88" fmla="*/ 63 w 71"/>
                  <a:gd name="T89" fmla="*/ 37 h 79"/>
                  <a:gd name="T90" fmla="*/ 64 w 71"/>
                  <a:gd name="T91" fmla="*/ 33 h 79"/>
                  <a:gd name="T92" fmla="*/ 66 w 71"/>
                  <a:gd name="T93" fmla="*/ 29 h 79"/>
                  <a:gd name="T94" fmla="*/ 67 w 71"/>
                  <a:gd name="T95" fmla="*/ 25 h 79"/>
                  <a:gd name="T96" fmla="*/ 70 w 71"/>
                  <a:gd name="T97" fmla="*/ 20 h 79"/>
                  <a:gd name="T98" fmla="*/ 64 w 71"/>
                  <a:gd name="T99" fmla="*/ 18 h 79"/>
                  <a:gd name="T100" fmla="*/ 58 w 71"/>
                  <a:gd name="T101" fmla="*/ 19 h 79"/>
                  <a:gd name="T102" fmla="*/ 53 w 71"/>
                  <a:gd name="T103" fmla="*/ 20 h 79"/>
                  <a:gd name="T104" fmla="*/ 48 w 71"/>
                  <a:gd name="T105" fmla="*/ 20 h 79"/>
                  <a:gd name="T106" fmla="*/ 48 w 71"/>
                  <a:gd name="T107" fmla="*/ 24 h 79"/>
                  <a:gd name="T108" fmla="*/ 44 w 71"/>
                  <a:gd name="T109" fmla="*/ 25 h 79"/>
                  <a:gd name="T110" fmla="*/ 39 w 71"/>
                  <a:gd name="T111" fmla="*/ 23 h 79"/>
                  <a:gd name="T112" fmla="*/ 34 w 71"/>
                  <a:gd name="T113" fmla="*/ 22 h 79"/>
                  <a:gd name="T114" fmla="*/ 30 w 71"/>
                  <a:gd name="T115" fmla="*/ 20 h 79"/>
                  <a:gd name="T116" fmla="*/ 26 w 71"/>
                  <a:gd name="T117" fmla="*/ 17 h 79"/>
                  <a:gd name="T118" fmla="*/ 21 w 71"/>
                  <a:gd name="T119" fmla="*/ 15 h 79"/>
                  <a:gd name="T120" fmla="*/ 23 w 71"/>
                  <a:gd name="T121" fmla="*/ 11 h 79"/>
                  <a:gd name="T122" fmla="*/ 22 w 71"/>
                  <a:gd name="T123" fmla="*/ 4 h 79"/>
                  <a:gd name="T124" fmla="*/ 17 w 71"/>
                  <a:gd name="T125"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 h="79">
                    <a:moveTo>
                      <a:pt x="16" y="1"/>
                    </a:moveTo>
                    <a:cubicBezTo>
                      <a:pt x="16" y="2"/>
                      <a:pt x="16" y="2"/>
                      <a:pt x="15" y="2"/>
                    </a:cubicBezTo>
                    <a:cubicBezTo>
                      <a:pt x="15" y="2"/>
                      <a:pt x="15" y="2"/>
                      <a:pt x="15" y="3"/>
                    </a:cubicBezTo>
                    <a:cubicBezTo>
                      <a:pt x="14" y="3"/>
                      <a:pt x="14" y="3"/>
                      <a:pt x="13" y="2"/>
                    </a:cubicBezTo>
                    <a:cubicBezTo>
                      <a:pt x="12" y="2"/>
                      <a:pt x="12" y="2"/>
                      <a:pt x="11" y="2"/>
                    </a:cubicBezTo>
                    <a:cubicBezTo>
                      <a:pt x="11" y="2"/>
                      <a:pt x="11" y="3"/>
                      <a:pt x="11" y="3"/>
                    </a:cubicBezTo>
                    <a:cubicBezTo>
                      <a:pt x="11" y="4"/>
                      <a:pt x="11" y="4"/>
                      <a:pt x="11" y="5"/>
                    </a:cubicBezTo>
                    <a:cubicBezTo>
                      <a:pt x="11" y="5"/>
                      <a:pt x="11" y="6"/>
                      <a:pt x="11" y="6"/>
                    </a:cubicBezTo>
                    <a:cubicBezTo>
                      <a:pt x="11" y="7"/>
                      <a:pt x="11" y="7"/>
                      <a:pt x="12" y="7"/>
                    </a:cubicBezTo>
                    <a:cubicBezTo>
                      <a:pt x="12" y="8"/>
                      <a:pt x="12" y="8"/>
                      <a:pt x="13" y="8"/>
                    </a:cubicBezTo>
                    <a:cubicBezTo>
                      <a:pt x="13" y="8"/>
                      <a:pt x="13" y="8"/>
                      <a:pt x="14" y="8"/>
                    </a:cubicBezTo>
                    <a:cubicBezTo>
                      <a:pt x="14" y="9"/>
                      <a:pt x="14" y="8"/>
                      <a:pt x="14" y="9"/>
                    </a:cubicBezTo>
                    <a:cubicBezTo>
                      <a:pt x="15" y="9"/>
                      <a:pt x="14" y="10"/>
                      <a:pt x="14" y="10"/>
                    </a:cubicBezTo>
                    <a:cubicBezTo>
                      <a:pt x="13" y="10"/>
                      <a:pt x="13" y="10"/>
                      <a:pt x="13" y="10"/>
                    </a:cubicBezTo>
                    <a:cubicBezTo>
                      <a:pt x="13" y="10"/>
                      <a:pt x="13" y="11"/>
                      <a:pt x="13" y="11"/>
                    </a:cubicBezTo>
                    <a:cubicBezTo>
                      <a:pt x="13" y="11"/>
                      <a:pt x="13" y="12"/>
                      <a:pt x="13" y="12"/>
                    </a:cubicBezTo>
                    <a:cubicBezTo>
                      <a:pt x="13" y="12"/>
                      <a:pt x="14" y="12"/>
                      <a:pt x="13" y="13"/>
                    </a:cubicBezTo>
                    <a:cubicBezTo>
                      <a:pt x="13" y="13"/>
                      <a:pt x="13" y="13"/>
                      <a:pt x="13" y="13"/>
                    </a:cubicBezTo>
                    <a:cubicBezTo>
                      <a:pt x="13" y="14"/>
                      <a:pt x="13" y="14"/>
                      <a:pt x="12" y="14"/>
                    </a:cubicBezTo>
                    <a:cubicBezTo>
                      <a:pt x="12" y="14"/>
                      <a:pt x="13" y="15"/>
                      <a:pt x="12" y="15"/>
                    </a:cubicBezTo>
                    <a:cubicBezTo>
                      <a:pt x="12" y="15"/>
                      <a:pt x="12" y="15"/>
                      <a:pt x="12" y="15"/>
                    </a:cubicBezTo>
                    <a:cubicBezTo>
                      <a:pt x="11" y="15"/>
                      <a:pt x="11" y="16"/>
                      <a:pt x="11" y="16"/>
                    </a:cubicBezTo>
                    <a:cubicBezTo>
                      <a:pt x="11" y="17"/>
                      <a:pt x="11" y="17"/>
                      <a:pt x="11" y="17"/>
                    </a:cubicBezTo>
                    <a:cubicBezTo>
                      <a:pt x="11" y="18"/>
                      <a:pt x="11" y="18"/>
                      <a:pt x="10" y="18"/>
                    </a:cubicBezTo>
                    <a:cubicBezTo>
                      <a:pt x="10" y="18"/>
                      <a:pt x="10" y="18"/>
                      <a:pt x="9" y="19"/>
                    </a:cubicBezTo>
                    <a:cubicBezTo>
                      <a:pt x="9" y="19"/>
                      <a:pt x="9" y="19"/>
                      <a:pt x="9" y="20"/>
                    </a:cubicBezTo>
                    <a:cubicBezTo>
                      <a:pt x="9" y="20"/>
                      <a:pt x="9" y="20"/>
                      <a:pt x="9" y="20"/>
                    </a:cubicBezTo>
                    <a:cubicBezTo>
                      <a:pt x="9" y="20"/>
                      <a:pt x="9" y="21"/>
                      <a:pt x="8" y="21"/>
                    </a:cubicBezTo>
                    <a:cubicBezTo>
                      <a:pt x="8" y="21"/>
                      <a:pt x="8" y="21"/>
                      <a:pt x="8" y="21"/>
                    </a:cubicBezTo>
                    <a:cubicBezTo>
                      <a:pt x="7" y="21"/>
                      <a:pt x="7" y="21"/>
                      <a:pt x="7" y="21"/>
                    </a:cubicBezTo>
                    <a:cubicBezTo>
                      <a:pt x="6" y="22"/>
                      <a:pt x="6" y="22"/>
                      <a:pt x="6" y="22"/>
                    </a:cubicBezTo>
                    <a:cubicBezTo>
                      <a:pt x="6" y="22"/>
                      <a:pt x="5" y="22"/>
                      <a:pt x="5" y="22"/>
                    </a:cubicBezTo>
                    <a:cubicBezTo>
                      <a:pt x="5" y="22"/>
                      <a:pt x="5" y="21"/>
                      <a:pt x="5" y="21"/>
                    </a:cubicBezTo>
                    <a:cubicBezTo>
                      <a:pt x="5" y="21"/>
                      <a:pt x="5" y="21"/>
                      <a:pt x="5" y="21"/>
                    </a:cubicBezTo>
                    <a:cubicBezTo>
                      <a:pt x="4" y="21"/>
                      <a:pt x="4" y="21"/>
                      <a:pt x="4" y="22"/>
                    </a:cubicBezTo>
                    <a:cubicBezTo>
                      <a:pt x="4" y="22"/>
                      <a:pt x="5" y="22"/>
                      <a:pt x="4" y="23"/>
                    </a:cubicBezTo>
                    <a:cubicBezTo>
                      <a:pt x="4" y="23"/>
                      <a:pt x="4" y="23"/>
                      <a:pt x="3" y="23"/>
                    </a:cubicBezTo>
                    <a:cubicBezTo>
                      <a:pt x="3" y="23"/>
                      <a:pt x="3" y="24"/>
                      <a:pt x="3" y="24"/>
                    </a:cubicBezTo>
                    <a:cubicBezTo>
                      <a:pt x="3" y="25"/>
                      <a:pt x="3" y="25"/>
                      <a:pt x="3" y="26"/>
                    </a:cubicBezTo>
                    <a:cubicBezTo>
                      <a:pt x="4" y="26"/>
                      <a:pt x="4" y="25"/>
                      <a:pt x="4" y="25"/>
                    </a:cubicBezTo>
                    <a:cubicBezTo>
                      <a:pt x="5" y="25"/>
                      <a:pt x="5" y="25"/>
                      <a:pt x="5" y="26"/>
                    </a:cubicBezTo>
                    <a:cubicBezTo>
                      <a:pt x="5" y="26"/>
                      <a:pt x="5" y="26"/>
                      <a:pt x="5" y="27"/>
                    </a:cubicBezTo>
                    <a:cubicBezTo>
                      <a:pt x="5" y="27"/>
                      <a:pt x="5" y="27"/>
                      <a:pt x="5" y="27"/>
                    </a:cubicBezTo>
                    <a:cubicBezTo>
                      <a:pt x="6" y="28"/>
                      <a:pt x="6" y="28"/>
                      <a:pt x="6" y="28"/>
                    </a:cubicBezTo>
                    <a:cubicBezTo>
                      <a:pt x="7" y="28"/>
                      <a:pt x="7" y="29"/>
                      <a:pt x="7" y="29"/>
                    </a:cubicBezTo>
                    <a:cubicBezTo>
                      <a:pt x="7" y="29"/>
                      <a:pt x="7" y="29"/>
                      <a:pt x="7" y="29"/>
                    </a:cubicBezTo>
                    <a:cubicBezTo>
                      <a:pt x="7" y="30"/>
                      <a:pt x="7" y="30"/>
                      <a:pt x="7" y="30"/>
                    </a:cubicBezTo>
                    <a:cubicBezTo>
                      <a:pt x="8" y="31"/>
                      <a:pt x="8" y="31"/>
                      <a:pt x="8" y="31"/>
                    </a:cubicBezTo>
                    <a:cubicBezTo>
                      <a:pt x="8" y="32"/>
                      <a:pt x="7" y="32"/>
                      <a:pt x="7" y="32"/>
                    </a:cubicBezTo>
                    <a:cubicBezTo>
                      <a:pt x="7" y="32"/>
                      <a:pt x="7" y="31"/>
                      <a:pt x="6" y="31"/>
                    </a:cubicBezTo>
                    <a:cubicBezTo>
                      <a:pt x="6" y="31"/>
                      <a:pt x="6" y="32"/>
                      <a:pt x="5" y="32"/>
                    </a:cubicBezTo>
                    <a:cubicBezTo>
                      <a:pt x="5" y="32"/>
                      <a:pt x="5" y="32"/>
                      <a:pt x="4" y="32"/>
                    </a:cubicBezTo>
                    <a:cubicBezTo>
                      <a:pt x="4" y="32"/>
                      <a:pt x="4" y="32"/>
                      <a:pt x="3" y="32"/>
                    </a:cubicBezTo>
                    <a:cubicBezTo>
                      <a:pt x="3" y="32"/>
                      <a:pt x="3" y="32"/>
                      <a:pt x="3" y="32"/>
                    </a:cubicBezTo>
                    <a:cubicBezTo>
                      <a:pt x="2" y="32"/>
                      <a:pt x="2" y="32"/>
                      <a:pt x="2" y="33"/>
                    </a:cubicBezTo>
                    <a:cubicBezTo>
                      <a:pt x="2" y="33"/>
                      <a:pt x="1" y="33"/>
                      <a:pt x="1" y="34"/>
                    </a:cubicBezTo>
                    <a:cubicBezTo>
                      <a:pt x="0" y="34"/>
                      <a:pt x="0" y="34"/>
                      <a:pt x="0" y="34"/>
                    </a:cubicBezTo>
                    <a:cubicBezTo>
                      <a:pt x="1" y="34"/>
                      <a:pt x="1" y="34"/>
                      <a:pt x="1" y="34"/>
                    </a:cubicBezTo>
                    <a:cubicBezTo>
                      <a:pt x="2" y="35"/>
                      <a:pt x="2" y="35"/>
                      <a:pt x="2" y="35"/>
                    </a:cubicBezTo>
                    <a:cubicBezTo>
                      <a:pt x="2" y="35"/>
                      <a:pt x="2" y="36"/>
                      <a:pt x="3" y="36"/>
                    </a:cubicBezTo>
                    <a:cubicBezTo>
                      <a:pt x="3" y="36"/>
                      <a:pt x="3" y="36"/>
                      <a:pt x="3" y="36"/>
                    </a:cubicBezTo>
                    <a:cubicBezTo>
                      <a:pt x="3" y="36"/>
                      <a:pt x="4" y="36"/>
                      <a:pt x="4" y="36"/>
                    </a:cubicBezTo>
                    <a:cubicBezTo>
                      <a:pt x="4" y="36"/>
                      <a:pt x="5" y="36"/>
                      <a:pt x="5" y="36"/>
                    </a:cubicBezTo>
                    <a:cubicBezTo>
                      <a:pt x="6" y="36"/>
                      <a:pt x="6" y="36"/>
                      <a:pt x="6" y="36"/>
                    </a:cubicBezTo>
                    <a:cubicBezTo>
                      <a:pt x="6" y="37"/>
                      <a:pt x="6" y="37"/>
                      <a:pt x="6" y="37"/>
                    </a:cubicBezTo>
                    <a:cubicBezTo>
                      <a:pt x="6" y="37"/>
                      <a:pt x="5" y="37"/>
                      <a:pt x="5" y="37"/>
                    </a:cubicBezTo>
                    <a:cubicBezTo>
                      <a:pt x="4" y="37"/>
                      <a:pt x="4" y="37"/>
                      <a:pt x="4" y="37"/>
                    </a:cubicBezTo>
                    <a:cubicBezTo>
                      <a:pt x="3" y="37"/>
                      <a:pt x="3" y="37"/>
                      <a:pt x="3" y="38"/>
                    </a:cubicBezTo>
                    <a:cubicBezTo>
                      <a:pt x="3" y="38"/>
                      <a:pt x="3" y="38"/>
                      <a:pt x="4" y="38"/>
                    </a:cubicBezTo>
                    <a:cubicBezTo>
                      <a:pt x="4" y="39"/>
                      <a:pt x="4" y="39"/>
                      <a:pt x="4" y="39"/>
                    </a:cubicBezTo>
                    <a:cubicBezTo>
                      <a:pt x="4" y="39"/>
                      <a:pt x="4" y="39"/>
                      <a:pt x="4" y="39"/>
                    </a:cubicBezTo>
                    <a:cubicBezTo>
                      <a:pt x="4" y="39"/>
                      <a:pt x="5" y="40"/>
                      <a:pt x="5" y="40"/>
                    </a:cubicBezTo>
                    <a:cubicBezTo>
                      <a:pt x="5" y="40"/>
                      <a:pt x="5" y="40"/>
                      <a:pt x="6" y="41"/>
                    </a:cubicBezTo>
                    <a:cubicBezTo>
                      <a:pt x="6" y="41"/>
                      <a:pt x="7" y="41"/>
                      <a:pt x="7" y="42"/>
                    </a:cubicBezTo>
                    <a:cubicBezTo>
                      <a:pt x="7" y="42"/>
                      <a:pt x="7" y="42"/>
                      <a:pt x="8" y="42"/>
                    </a:cubicBezTo>
                    <a:cubicBezTo>
                      <a:pt x="8" y="43"/>
                      <a:pt x="8" y="42"/>
                      <a:pt x="9" y="42"/>
                    </a:cubicBezTo>
                    <a:cubicBezTo>
                      <a:pt x="9" y="42"/>
                      <a:pt x="9" y="42"/>
                      <a:pt x="10" y="42"/>
                    </a:cubicBezTo>
                    <a:cubicBezTo>
                      <a:pt x="10" y="42"/>
                      <a:pt x="11" y="42"/>
                      <a:pt x="11" y="41"/>
                    </a:cubicBezTo>
                    <a:cubicBezTo>
                      <a:pt x="11" y="41"/>
                      <a:pt x="11" y="41"/>
                      <a:pt x="11" y="41"/>
                    </a:cubicBezTo>
                    <a:cubicBezTo>
                      <a:pt x="11" y="40"/>
                      <a:pt x="11" y="40"/>
                      <a:pt x="11" y="40"/>
                    </a:cubicBezTo>
                    <a:cubicBezTo>
                      <a:pt x="11" y="40"/>
                      <a:pt x="11" y="40"/>
                      <a:pt x="11" y="39"/>
                    </a:cubicBezTo>
                    <a:cubicBezTo>
                      <a:pt x="11" y="39"/>
                      <a:pt x="11" y="38"/>
                      <a:pt x="11" y="38"/>
                    </a:cubicBezTo>
                    <a:cubicBezTo>
                      <a:pt x="11" y="38"/>
                      <a:pt x="11" y="38"/>
                      <a:pt x="12" y="38"/>
                    </a:cubicBezTo>
                    <a:cubicBezTo>
                      <a:pt x="12" y="38"/>
                      <a:pt x="12" y="38"/>
                      <a:pt x="12" y="39"/>
                    </a:cubicBezTo>
                    <a:cubicBezTo>
                      <a:pt x="12" y="39"/>
                      <a:pt x="12" y="39"/>
                      <a:pt x="12" y="39"/>
                    </a:cubicBezTo>
                    <a:cubicBezTo>
                      <a:pt x="12" y="39"/>
                      <a:pt x="12" y="39"/>
                      <a:pt x="12" y="39"/>
                    </a:cubicBezTo>
                    <a:cubicBezTo>
                      <a:pt x="13" y="40"/>
                      <a:pt x="12" y="40"/>
                      <a:pt x="12" y="41"/>
                    </a:cubicBezTo>
                    <a:cubicBezTo>
                      <a:pt x="13" y="41"/>
                      <a:pt x="13" y="41"/>
                      <a:pt x="13" y="42"/>
                    </a:cubicBezTo>
                    <a:cubicBezTo>
                      <a:pt x="13" y="42"/>
                      <a:pt x="14" y="43"/>
                      <a:pt x="13" y="43"/>
                    </a:cubicBezTo>
                    <a:cubicBezTo>
                      <a:pt x="13" y="44"/>
                      <a:pt x="13" y="44"/>
                      <a:pt x="13" y="44"/>
                    </a:cubicBezTo>
                    <a:cubicBezTo>
                      <a:pt x="13" y="44"/>
                      <a:pt x="13" y="45"/>
                      <a:pt x="13" y="45"/>
                    </a:cubicBezTo>
                    <a:cubicBezTo>
                      <a:pt x="13" y="46"/>
                      <a:pt x="13" y="46"/>
                      <a:pt x="13" y="47"/>
                    </a:cubicBezTo>
                    <a:cubicBezTo>
                      <a:pt x="13" y="47"/>
                      <a:pt x="14" y="47"/>
                      <a:pt x="14" y="48"/>
                    </a:cubicBezTo>
                    <a:cubicBezTo>
                      <a:pt x="14" y="49"/>
                      <a:pt x="14" y="49"/>
                      <a:pt x="14" y="50"/>
                    </a:cubicBezTo>
                    <a:cubicBezTo>
                      <a:pt x="14" y="50"/>
                      <a:pt x="14" y="50"/>
                      <a:pt x="15" y="51"/>
                    </a:cubicBezTo>
                    <a:cubicBezTo>
                      <a:pt x="15" y="51"/>
                      <a:pt x="15" y="52"/>
                      <a:pt x="15" y="53"/>
                    </a:cubicBezTo>
                    <a:cubicBezTo>
                      <a:pt x="15" y="53"/>
                      <a:pt x="15" y="54"/>
                      <a:pt x="15" y="54"/>
                    </a:cubicBezTo>
                    <a:cubicBezTo>
                      <a:pt x="15" y="55"/>
                      <a:pt x="16" y="55"/>
                      <a:pt x="16" y="56"/>
                    </a:cubicBezTo>
                    <a:cubicBezTo>
                      <a:pt x="16" y="56"/>
                      <a:pt x="16" y="56"/>
                      <a:pt x="16" y="56"/>
                    </a:cubicBezTo>
                    <a:cubicBezTo>
                      <a:pt x="16" y="56"/>
                      <a:pt x="17" y="57"/>
                      <a:pt x="17" y="57"/>
                    </a:cubicBezTo>
                    <a:cubicBezTo>
                      <a:pt x="17" y="58"/>
                      <a:pt x="17" y="58"/>
                      <a:pt x="18" y="59"/>
                    </a:cubicBezTo>
                    <a:cubicBezTo>
                      <a:pt x="18" y="59"/>
                      <a:pt x="18" y="59"/>
                      <a:pt x="18" y="60"/>
                    </a:cubicBezTo>
                    <a:cubicBezTo>
                      <a:pt x="19" y="60"/>
                      <a:pt x="19" y="60"/>
                      <a:pt x="19" y="61"/>
                    </a:cubicBezTo>
                    <a:cubicBezTo>
                      <a:pt x="20" y="61"/>
                      <a:pt x="20" y="62"/>
                      <a:pt x="20" y="62"/>
                    </a:cubicBezTo>
                    <a:cubicBezTo>
                      <a:pt x="20" y="63"/>
                      <a:pt x="20" y="63"/>
                      <a:pt x="20" y="63"/>
                    </a:cubicBezTo>
                    <a:cubicBezTo>
                      <a:pt x="20" y="64"/>
                      <a:pt x="20" y="64"/>
                      <a:pt x="20" y="64"/>
                    </a:cubicBezTo>
                    <a:cubicBezTo>
                      <a:pt x="20" y="65"/>
                      <a:pt x="20" y="65"/>
                      <a:pt x="20" y="65"/>
                    </a:cubicBezTo>
                    <a:cubicBezTo>
                      <a:pt x="20" y="66"/>
                      <a:pt x="20" y="67"/>
                      <a:pt x="21" y="67"/>
                    </a:cubicBezTo>
                    <a:cubicBezTo>
                      <a:pt x="21" y="67"/>
                      <a:pt x="21" y="67"/>
                      <a:pt x="22" y="68"/>
                    </a:cubicBezTo>
                    <a:cubicBezTo>
                      <a:pt x="22" y="68"/>
                      <a:pt x="22" y="69"/>
                      <a:pt x="23" y="69"/>
                    </a:cubicBezTo>
                    <a:cubicBezTo>
                      <a:pt x="23" y="70"/>
                      <a:pt x="23" y="70"/>
                      <a:pt x="23" y="71"/>
                    </a:cubicBezTo>
                    <a:cubicBezTo>
                      <a:pt x="23" y="71"/>
                      <a:pt x="24" y="72"/>
                      <a:pt x="24" y="72"/>
                    </a:cubicBezTo>
                    <a:cubicBezTo>
                      <a:pt x="24" y="73"/>
                      <a:pt x="24" y="73"/>
                      <a:pt x="24" y="74"/>
                    </a:cubicBezTo>
                    <a:cubicBezTo>
                      <a:pt x="25" y="75"/>
                      <a:pt x="24" y="76"/>
                      <a:pt x="25" y="76"/>
                    </a:cubicBezTo>
                    <a:cubicBezTo>
                      <a:pt x="25" y="77"/>
                      <a:pt x="25" y="77"/>
                      <a:pt x="26" y="77"/>
                    </a:cubicBezTo>
                    <a:cubicBezTo>
                      <a:pt x="26" y="77"/>
                      <a:pt x="26" y="78"/>
                      <a:pt x="26" y="78"/>
                    </a:cubicBezTo>
                    <a:cubicBezTo>
                      <a:pt x="26" y="79"/>
                      <a:pt x="27" y="78"/>
                      <a:pt x="27" y="79"/>
                    </a:cubicBezTo>
                    <a:cubicBezTo>
                      <a:pt x="28" y="79"/>
                      <a:pt x="28" y="79"/>
                      <a:pt x="28" y="79"/>
                    </a:cubicBezTo>
                    <a:cubicBezTo>
                      <a:pt x="29" y="78"/>
                      <a:pt x="29" y="78"/>
                      <a:pt x="29" y="77"/>
                    </a:cubicBezTo>
                    <a:cubicBezTo>
                      <a:pt x="29" y="76"/>
                      <a:pt x="30" y="76"/>
                      <a:pt x="30" y="76"/>
                    </a:cubicBezTo>
                    <a:cubicBezTo>
                      <a:pt x="30" y="76"/>
                      <a:pt x="30" y="75"/>
                      <a:pt x="31" y="75"/>
                    </a:cubicBezTo>
                    <a:cubicBezTo>
                      <a:pt x="31" y="75"/>
                      <a:pt x="31" y="75"/>
                      <a:pt x="31" y="75"/>
                    </a:cubicBezTo>
                    <a:cubicBezTo>
                      <a:pt x="31" y="74"/>
                      <a:pt x="31" y="74"/>
                      <a:pt x="31" y="74"/>
                    </a:cubicBezTo>
                    <a:cubicBezTo>
                      <a:pt x="31" y="74"/>
                      <a:pt x="32" y="74"/>
                      <a:pt x="32" y="73"/>
                    </a:cubicBezTo>
                    <a:cubicBezTo>
                      <a:pt x="32" y="73"/>
                      <a:pt x="31" y="73"/>
                      <a:pt x="31" y="73"/>
                    </a:cubicBezTo>
                    <a:cubicBezTo>
                      <a:pt x="32" y="72"/>
                      <a:pt x="32" y="73"/>
                      <a:pt x="32" y="72"/>
                    </a:cubicBezTo>
                    <a:cubicBezTo>
                      <a:pt x="33" y="72"/>
                      <a:pt x="33" y="72"/>
                      <a:pt x="33" y="72"/>
                    </a:cubicBezTo>
                    <a:cubicBezTo>
                      <a:pt x="33" y="72"/>
                      <a:pt x="33" y="72"/>
                      <a:pt x="33" y="71"/>
                    </a:cubicBezTo>
                    <a:cubicBezTo>
                      <a:pt x="33" y="71"/>
                      <a:pt x="33" y="70"/>
                      <a:pt x="33" y="70"/>
                    </a:cubicBezTo>
                    <a:cubicBezTo>
                      <a:pt x="33" y="69"/>
                      <a:pt x="33" y="69"/>
                      <a:pt x="33" y="68"/>
                    </a:cubicBezTo>
                    <a:cubicBezTo>
                      <a:pt x="33" y="68"/>
                      <a:pt x="33" y="67"/>
                      <a:pt x="33" y="67"/>
                    </a:cubicBezTo>
                    <a:cubicBezTo>
                      <a:pt x="33" y="66"/>
                      <a:pt x="33" y="66"/>
                      <a:pt x="33" y="66"/>
                    </a:cubicBezTo>
                    <a:cubicBezTo>
                      <a:pt x="34" y="65"/>
                      <a:pt x="34" y="65"/>
                      <a:pt x="34" y="64"/>
                    </a:cubicBezTo>
                    <a:cubicBezTo>
                      <a:pt x="34" y="64"/>
                      <a:pt x="33" y="64"/>
                      <a:pt x="33" y="63"/>
                    </a:cubicBezTo>
                    <a:cubicBezTo>
                      <a:pt x="33" y="63"/>
                      <a:pt x="33" y="63"/>
                      <a:pt x="33" y="63"/>
                    </a:cubicBezTo>
                    <a:cubicBezTo>
                      <a:pt x="33" y="62"/>
                      <a:pt x="33" y="62"/>
                      <a:pt x="33" y="61"/>
                    </a:cubicBezTo>
                    <a:cubicBezTo>
                      <a:pt x="33" y="61"/>
                      <a:pt x="33" y="60"/>
                      <a:pt x="33" y="60"/>
                    </a:cubicBezTo>
                    <a:cubicBezTo>
                      <a:pt x="33" y="59"/>
                      <a:pt x="33" y="59"/>
                      <a:pt x="33" y="58"/>
                    </a:cubicBezTo>
                    <a:cubicBezTo>
                      <a:pt x="33" y="58"/>
                      <a:pt x="33" y="57"/>
                      <a:pt x="33" y="57"/>
                    </a:cubicBezTo>
                    <a:cubicBezTo>
                      <a:pt x="34" y="57"/>
                      <a:pt x="34" y="57"/>
                      <a:pt x="34" y="57"/>
                    </a:cubicBezTo>
                    <a:cubicBezTo>
                      <a:pt x="35" y="57"/>
                      <a:pt x="35" y="57"/>
                      <a:pt x="35" y="57"/>
                    </a:cubicBezTo>
                    <a:cubicBezTo>
                      <a:pt x="35" y="56"/>
                      <a:pt x="35" y="56"/>
                      <a:pt x="35" y="56"/>
                    </a:cubicBezTo>
                    <a:cubicBezTo>
                      <a:pt x="35" y="55"/>
                      <a:pt x="35" y="55"/>
                      <a:pt x="36" y="55"/>
                    </a:cubicBezTo>
                    <a:cubicBezTo>
                      <a:pt x="36" y="55"/>
                      <a:pt x="36" y="55"/>
                      <a:pt x="37" y="55"/>
                    </a:cubicBezTo>
                    <a:cubicBezTo>
                      <a:pt x="37" y="55"/>
                      <a:pt x="37" y="55"/>
                      <a:pt x="37" y="55"/>
                    </a:cubicBezTo>
                    <a:cubicBezTo>
                      <a:pt x="38" y="55"/>
                      <a:pt x="38" y="55"/>
                      <a:pt x="38" y="54"/>
                    </a:cubicBezTo>
                    <a:cubicBezTo>
                      <a:pt x="38" y="54"/>
                      <a:pt x="38" y="53"/>
                      <a:pt x="38" y="53"/>
                    </a:cubicBezTo>
                    <a:cubicBezTo>
                      <a:pt x="39" y="53"/>
                      <a:pt x="39" y="53"/>
                      <a:pt x="39" y="52"/>
                    </a:cubicBezTo>
                    <a:cubicBezTo>
                      <a:pt x="39" y="52"/>
                      <a:pt x="39" y="52"/>
                      <a:pt x="40" y="52"/>
                    </a:cubicBezTo>
                    <a:cubicBezTo>
                      <a:pt x="40" y="52"/>
                      <a:pt x="40" y="52"/>
                      <a:pt x="40" y="52"/>
                    </a:cubicBezTo>
                    <a:cubicBezTo>
                      <a:pt x="40" y="51"/>
                      <a:pt x="40" y="51"/>
                      <a:pt x="40" y="51"/>
                    </a:cubicBezTo>
                    <a:cubicBezTo>
                      <a:pt x="40" y="51"/>
                      <a:pt x="40" y="50"/>
                      <a:pt x="41" y="50"/>
                    </a:cubicBezTo>
                    <a:cubicBezTo>
                      <a:pt x="41" y="50"/>
                      <a:pt x="41" y="50"/>
                      <a:pt x="42" y="50"/>
                    </a:cubicBezTo>
                    <a:cubicBezTo>
                      <a:pt x="42" y="50"/>
                      <a:pt x="42" y="50"/>
                      <a:pt x="42" y="50"/>
                    </a:cubicBezTo>
                    <a:cubicBezTo>
                      <a:pt x="42" y="49"/>
                      <a:pt x="42" y="49"/>
                      <a:pt x="42" y="49"/>
                    </a:cubicBezTo>
                    <a:cubicBezTo>
                      <a:pt x="42" y="49"/>
                      <a:pt x="42" y="49"/>
                      <a:pt x="42" y="49"/>
                    </a:cubicBezTo>
                    <a:cubicBezTo>
                      <a:pt x="43" y="48"/>
                      <a:pt x="43" y="48"/>
                      <a:pt x="43" y="48"/>
                    </a:cubicBezTo>
                    <a:cubicBezTo>
                      <a:pt x="43" y="47"/>
                      <a:pt x="43" y="47"/>
                      <a:pt x="44" y="47"/>
                    </a:cubicBezTo>
                    <a:cubicBezTo>
                      <a:pt x="44" y="47"/>
                      <a:pt x="44" y="47"/>
                      <a:pt x="44" y="46"/>
                    </a:cubicBezTo>
                    <a:cubicBezTo>
                      <a:pt x="45" y="46"/>
                      <a:pt x="45" y="46"/>
                      <a:pt x="45" y="46"/>
                    </a:cubicBezTo>
                    <a:cubicBezTo>
                      <a:pt x="45" y="46"/>
                      <a:pt x="46" y="45"/>
                      <a:pt x="46" y="45"/>
                    </a:cubicBezTo>
                    <a:cubicBezTo>
                      <a:pt x="46" y="45"/>
                      <a:pt x="47" y="45"/>
                      <a:pt x="47" y="44"/>
                    </a:cubicBezTo>
                    <a:cubicBezTo>
                      <a:pt x="48" y="44"/>
                      <a:pt x="48" y="44"/>
                      <a:pt x="48" y="43"/>
                    </a:cubicBezTo>
                    <a:cubicBezTo>
                      <a:pt x="48" y="43"/>
                      <a:pt x="48" y="43"/>
                      <a:pt x="48" y="42"/>
                    </a:cubicBezTo>
                    <a:cubicBezTo>
                      <a:pt x="48" y="42"/>
                      <a:pt x="48" y="41"/>
                      <a:pt x="48" y="41"/>
                    </a:cubicBezTo>
                    <a:cubicBezTo>
                      <a:pt x="48" y="40"/>
                      <a:pt x="49" y="40"/>
                      <a:pt x="49" y="40"/>
                    </a:cubicBezTo>
                    <a:cubicBezTo>
                      <a:pt x="49" y="40"/>
                      <a:pt x="49" y="40"/>
                      <a:pt x="50" y="40"/>
                    </a:cubicBezTo>
                    <a:cubicBezTo>
                      <a:pt x="50" y="40"/>
                      <a:pt x="50" y="39"/>
                      <a:pt x="50" y="39"/>
                    </a:cubicBezTo>
                    <a:cubicBezTo>
                      <a:pt x="51" y="39"/>
                      <a:pt x="51" y="40"/>
                      <a:pt x="51" y="40"/>
                    </a:cubicBezTo>
                    <a:cubicBezTo>
                      <a:pt x="51" y="40"/>
                      <a:pt x="51" y="40"/>
                      <a:pt x="51" y="39"/>
                    </a:cubicBezTo>
                    <a:cubicBezTo>
                      <a:pt x="52" y="39"/>
                      <a:pt x="52" y="39"/>
                      <a:pt x="52" y="39"/>
                    </a:cubicBezTo>
                    <a:cubicBezTo>
                      <a:pt x="52" y="39"/>
                      <a:pt x="52" y="39"/>
                      <a:pt x="52" y="39"/>
                    </a:cubicBezTo>
                    <a:cubicBezTo>
                      <a:pt x="52" y="39"/>
                      <a:pt x="52" y="40"/>
                      <a:pt x="52" y="40"/>
                    </a:cubicBezTo>
                    <a:cubicBezTo>
                      <a:pt x="52" y="40"/>
                      <a:pt x="53" y="39"/>
                      <a:pt x="53" y="39"/>
                    </a:cubicBezTo>
                    <a:cubicBezTo>
                      <a:pt x="53" y="39"/>
                      <a:pt x="53" y="39"/>
                      <a:pt x="53" y="39"/>
                    </a:cubicBezTo>
                    <a:cubicBezTo>
                      <a:pt x="53" y="39"/>
                      <a:pt x="53" y="38"/>
                      <a:pt x="53" y="38"/>
                    </a:cubicBezTo>
                    <a:cubicBezTo>
                      <a:pt x="53" y="37"/>
                      <a:pt x="53" y="37"/>
                      <a:pt x="53" y="37"/>
                    </a:cubicBezTo>
                    <a:cubicBezTo>
                      <a:pt x="53" y="36"/>
                      <a:pt x="53" y="36"/>
                      <a:pt x="52" y="35"/>
                    </a:cubicBezTo>
                    <a:cubicBezTo>
                      <a:pt x="52" y="35"/>
                      <a:pt x="52" y="35"/>
                      <a:pt x="52" y="34"/>
                    </a:cubicBezTo>
                    <a:cubicBezTo>
                      <a:pt x="51" y="34"/>
                      <a:pt x="51" y="34"/>
                      <a:pt x="51" y="34"/>
                    </a:cubicBezTo>
                    <a:cubicBezTo>
                      <a:pt x="51" y="33"/>
                      <a:pt x="52" y="33"/>
                      <a:pt x="52" y="33"/>
                    </a:cubicBezTo>
                    <a:cubicBezTo>
                      <a:pt x="52" y="33"/>
                      <a:pt x="51" y="32"/>
                      <a:pt x="51" y="32"/>
                    </a:cubicBezTo>
                    <a:cubicBezTo>
                      <a:pt x="51" y="32"/>
                      <a:pt x="50" y="32"/>
                      <a:pt x="50" y="32"/>
                    </a:cubicBezTo>
                    <a:cubicBezTo>
                      <a:pt x="50" y="32"/>
                      <a:pt x="50" y="31"/>
                      <a:pt x="50" y="31"/>
                    </a:cubicBezTo>
                    <a:cubicBezTo>
                      <a:pt x="50" y="31"/>
                      <a:pt x="50" y="30"/>
                      <a:pt x="50" y="30"/>
                    </a:cubicBezTo>
                    <a:cubicBezTo>
                      <a:pt x="51" y="30"/>
                      <a:pt x="51" y="30"/>
                      <a:pt x="51" y="30"/>
                    </a:cubicBezTo>
                    <a:cubicBezTo>
                      <a:pt x="52" y="30"/>
                      <a:pt x="52" y="30"/>
                      <a:pt x="52" y="29"/>
                    </a:cubicBezTo>
                    <a:cubicBezTo>
                      <a:pt x="52" y="29"/>
                      <a:pt x="52" y="29"/>
                      <a:pt x="52" y="29"/>
                    </a:cubicBezTo>
                    <a:cubicBezTo>
                      <a:pt x="52" y="29"/>
                      <a:pt x="51" y="29"/>
                      <a:pt x="51" y="29"/>
                    </a:cubicBezTo>
                    <a:cubicBezTo>
                      <a:pt x="51" y="29"/>
                      <a:pt x="51" y="28"/>
                      <a:pt x="50" y="28"/>
                    </a:cubicBezTo>
                    <a:cubicBezTo>
                      <a:pt x="50" y="28"/>
                      <a:pt x="50" y="28"/>
                      <a:pt x="50" y="28"/>
                    </a:cubicBezTo>
                    <a:cubicBezTo>
                      <a:pt x="50" y="28"/>
                      <a:pt x="49" y="27"/>
                      <a:pt x="49" y="27"/>
                    </a:cubicBezTo>
                    <a:cubicBezTo>
                      <a:pt x="49" y="27"/>
                      <a:pt x="50" y="26"/>
                      <a:pt x="50" y="26"/>
                    </a:cubicBezTo>
                    <a:cubicBezTo>
                      <a:pt x="50" y="26"/>
                      <a:pt x="50" y="26"/>
                      <a:pt x="51" y="26"/>
                    </a:cubicBezTo>
                    <a:cubicBezTo>
                      <a:pt x="51" y="26"/>
                      <a:pt x="51" y="26"/>
                      <a:pt x="52" y="27"/>
                    </a:cubicBezTo>
                    <a:cubicBezTo>
                      <a:pt x="52" y="27"/>
                      <a:pt x="52" y="27"/>
                      <a:pt x="52" y="27"/>
                    </a:cubicBezTo>
                    <a:cubicBezTo>
                      <a:pt x="52" y="27"/>
                      <a:pt x="52" y="27"/>
                      <a:pt x="53" y="27"/>
                    </a:cubicBezTo>
                    <a:cubicBezTo>
                      <a:pt x="53" y="27"/>
                      <a:pt x="53" y="27"/>
                      <a:pt x="53" y="27"/>
                    </a:cubicBezTo>
                    <a:cubicBezTo>
                      <a:pt x="54" y="28"/>
                      <a:pt x="53" y="28"/>
                      <a:pt x="53" y="29"/>
                    </a:cubicBezTo>
                    <a:cubicBezTo>
                      <a:pt x="53" y="29"/>
                      <a:pt x="53" y="29"/>
                      <a:pt x="53" y="29"/>
                    </a:cubicBezTo>
                    <a:cubicBezTo>
                      <a:pt x="54" y="29"/>
                      <a:pt x="54" y="30"/>
                      <a:pt x="54" y="30"/>
                    </a:cubicBezTo>
                    <a:cubicBezTo>
                      <a:pt x="54" y="30"/>
                      <a:pt x="54" y="30"/>
                      <a:pt x="55" y="30"/>
                    </a:cubicBezTo>
                    <a:cubicBezTo>
                      <a:pt x="56" y="30"/>
                      <a:pt x="56" y="30"/>
                      <a:pt x="57" y="30"/>
                    </a:cubicBezTo>
                    <a:cubicBezTo>
                      <a:pt x="58" y="30"/>
                      <a:pt x="58" y="30"/>
                      <a:pt x="59" y="30"/>
                    </a:cubicBezTo>
                    <a:cubicBezTo>
                      <a:pt x="59" y="30"/>
                      <a:pt x="60" y="29"/>
                      <a:pt x="60" y="30"/>
                    </a:cubicBezTo>
                    <a:cubicBezTo>
                      <a:pt x="60" y="30"/>
                      <a:pt x="60" y="30"/>
                      <a:pt x="60" y="31"/>
                    </a:cubicBezTo>
                    <a:cubicBezTo>
                      <a:pt x="60" y="31"/>
                      <a:pt x="60" y="31"/>
                      <a:pt x="60" y="31"/>
                    </a:cubicBezTo>
                    <a:cubicBezTo>
                      <a:pt x="59" y="31"/>
                      <a:pt x="60" y="32"/>
                      <a:pt x="60" y="32"/>
                    </a:cubicBezTo>
                    <a:cubicBezTo>
                      <a:pt x="59" y="32"/>
                      <a:pt x="59" y="32"/>
                      <a:pt x="59" y="32"/>
                    </a:cubicBezTo>
                    <a:cubicBezTo>
                      <a:pt x="58" y="33"/>
                      <a:pt x="58" y="33"/>
                      <a:pt x="58" y="33"/>
                    </a:cubicBezTo>
                    <a:cubicBezTo>
                      <a:pt x="58" y="33"/>
                      <a:pt x="58" y="33"/>
                      <a:pt x="58" y="34"/>
                    </a:cubicBezTo>
                    <a:cubicBezTo>
                      <a:pt x="58" y="34"/>
                      <a:pt x="58" y="34"/>
                      <a:pt x="58" y="34"/>
                    </a:cubicBezTo>
                    <a:cubicBezTo>
                      <a:pt x="58" y="35"/>
                      <a:pt x="58" y="35"/>
                      <a:pt x="59" y="35"/>
                    </a:cubicBezTo>
                    <a:cubicBezTo>
                      <a:pt x="59" y="36"/>
                      <a:pt x="59" y="36"/>
                      <a:pt x="59" y="35"/>
                    </a:cubicBezTo>
                    <a:cubicBezTo>
                      <a:pt x="60" y="35"/>
                      <a:pt x="59" y="34"/>
                      <a:pt x="60" y="34"/>
                    </a:cubicBezTo>
                    <a:cubicBezTo>
                      <a:pt x="60" y="34"/>
                      <a:pt x="60" y="34"/>
                      <a:pt x="60" y="34"/>
                    </a:cubicBezTo>
                    <a:cubicBezTo>
                      <a:pt x="61" y="34"/>
                      <a:pt x="61" y="35"/>
                      <a:pt x="61" y="35"/>
                    </a:cubicBezTo>
                    <a:cubicBezTo>
                      <a:pt x="61" y="36"/>
                      <a:pt x="60" y="36"/>
                      <a:pt x="61" y="36"/>
                    </a:cubicBezTo>
                    <a:cubicBezTo>
                      <a:pt x="61" y="37"/>
                      <a:pt x="61" y="36"/>
                      <a:pt x="62" y="37"/>
                    </a:cubicBezTo>
                    <a:cubicBezTo>
                      <a:pt x="62" y="37"/>
                      <a:pt x="62" y="37"/>
                      <a:pt x="62" y="38"/>
                    </a:cubicBezTo>
                    <a:cubicBezTo>
                      <a:pt x="62" y="38"/>
                      <a:pt x="62" y="38"/>
                      <a:pt x="62" y="39"/>
                    </a:cubicBezTo>
                    <a:cubicBezTo>
                      <a:pt x="62" y="38"/>
                      <a:pt x="62" y="38"/>
                      <a:pt x="62" y="38"/>
                    </a:cubicBezTo>
                    <a:cubicBezTo>
                      <a:pt x="63" y="38"/>
                      <a:pt x="63" y="39"/>
                      <a:pt x="63" y="38"/>
                    </a:cubicBezTo>
                    <a:cubicBezTo>
                      <a:pt x="63" y="38"/>
                      <a:pt x="64" y="38"/>
                      <a:pt x="64" y="38"/>
                    </a:cubicBezTo>
                    <a:cubicBezTo>
                      <a:pt x="64" y="37"/>
                      <a:pt x="63" y="37"/>
                      <a:pt x="63" y="37"/>
                    </a:cubicBezTo>
                    <a:cubicBezTo>
                      <a:pt x="63" y="37"/>
                      <a:pt x="63" y="37"/>
                      <a:pt x="63" y="36"/>
                    </a:cubicBezTo>
                    <a:cubicBezTo>
                      <a:pt x="63" y="36"/>
                      <a:pt x="64" y="36"/>
                      <a:pt x="64" y="36"/>
                    </a:cubicBezTo>
                    <a:cubicBezTo>
                      <a:pt x="64" y="35"/>
                      <a:pt x="64" y="35"/>
                      <a:pt x="64" y="35"/>
                    </a:cubicBezTo>
                    <a:cubicBezTo>
                      <a:pt x="63" y="34"/>
                      <a:pt x="63" y="33"/>
                      <a:pt x="64" y="33"/>
                    </a:cubicBezTo>
                    <a:cubicBezTo>
                      <a:pt x="64" y="33"/>
                      <a:pt x="64" y="33"/>
                      <a:pt x="64" y="33"/>
                    </a:cubicBezTo>
                    <a:cubicBezTo>
                      <a:pt x="65" y="33"/>
                      <a:pt x="65" y="34"/>
                      <a:pt x="65" y="34"/>
                    </a:cubicBezTo>
                    <a:cubicBezTo>
                      <a:pt x="66" y="33"/>
                      <a:pt x="65" y="33"/>
                      <a:pt x="65" y="32"/>
                    </a:cubicBezTo>
                    <a:cubicBezTo>
                      <a:pt x="66" y="32"/>
                      <a:pt x="66" y="32"/>
                      <a:pt x="66" y="31"/>
                    </a:cubicBezTo>
                    <a:cubicBezTo>
                      <a:pt x="66" y="31"/>
                      <a:pt x="66" y="31"/>
                      <a:pt x="66" y="30"/>
                    </a:cubicBezTo>
                    <a:cubicBezTo>
                      <a:pt x="66" y="30"/>
                      <a:pt x="66" y="30"/>
                      <a:pt x="66" y="29"/>
                    </a:cubicBezTo>
                    <a:cubicBezTo>
                      <a:pt x="65" y="29"/>
                      <a:pt x="65" y="29"/>
                      <a:pt x="65" y="29"/>
                    </a:cubicBezTo>
                    <a:cubicBezTo>
                      <a:pt x="66" y="29"/>
                      <a:pt x="66" y="29"/>
                      <a:pt x="66" y="28"/>
                    </a:cubicBezTo>
                    <a:cubicBezTo>
                      <a:pt x="66" y="28"/>
                      <a:pt x="66" y="28"/>
                      <a:pt x="66" y="27"/>
                    </a:cubicBezTo>
                    <a:cubicBezTo>
                      <a:pt x="66" y="27"/>
                      <a:pt x="66" y="27"/>
                      <a:pt x="66" y="26"/>
                    </a:cubicBezTo>
                    <a:cubicBezTo>
                      <a:pt x="66" y="26"/>
                      <a:pt x="66" y="25"/>
                      <a:pt x="67" y="25"/>
                    </a:cubicBezTo>
                    <a:cubicBezTo>
                      <a:pt x="67" y="24"/>
                      <a:pt x="68" y="25"/>
                      <a:pt x="68" y="24"/>
                    </a:cubicBezTo>
                    <a:cubicBezTo>
                      <a:pt x="68" y="24"/>
                      <a:pt x="69" y="24"/>
                      <a:pt x="69" y="23"/>
                    </a:cubicBezTo>
                    <a:cubicBezTo>
                      <a:pt x="70" y="23"/>
                      <a:pt x="70" y="23"/>
                      <a:pt x="71" y="22"/>
                    </a:cubicBezTo>
                    <a:cubicBezTo>
                      <a:pt x="71" y="21"/>
                      <a:pt x="70" y="21"/>
                      <a:pt x="70" y="20"/>
                    </a:cubicBezTo>
                    <a:cubicBezTo>
                      <a:pt x="70" y="20"/>
                      <a:pt x="70" y="20"/>
                      <a:pt x="70" y="20"/>
                    </a:cubicBezTo>
                    <a:cubicBezTo>
                      <a:pt x="70" y="19"/>
                      <a:pt x="69" y="19"/>
                      <a:pt x="69" y="19"/>
                    </a:cubicBezTo>
                    <a:cubicBezTo>
                      <a:pt x="69" y="19"/>
                      <a:pt x="69" y="18"/>
                      <a:pt x="68" y="18"/>
                    </a:cubicBezTo>
                    <a:cubicBezTo>
                      <a:pt x="68" y="18"/>
                      <a:pt x="68" y="18"/>
                      <a:pt x="67" y="18"/>
                    </a:cubicBezTo>
                    <a:cubicBezTo>
                      <a:pt x="66" y="18"/>
                      <a:pt x="66" y="19"/>
                      <a:pt x="65" y="19"/>
                    </a:cubicBezTo>
                    <a:cubicBezTo>
                      <a:pt x="65" y="19"/>
                      <a:pt x="64" y="18"/>
                      <a:pt x="64" y="18"/>
                    </a:cubicBezTo>
                    <a:cubicBezTo>
                      <a:pt x="64" y="18"/>
                      <a:pt x="63" y="19"/>
                      <a:pt x="63" y="19"/>
                    </a:cubicBezTo>
                    <a:cubicBezTo>
                      <a:pt x="62" y="19"/>
                      <a:pt x="62" y="19"/>
                      <a:pt x="61" y="19"/>
                    </a:cubicBezTo>
                    <a:cubicBezTo>
                      <a:pt x="61" y="19"/>
                      <a:pt x="60" y="19"/>
                      <a:pt x="60" y="19"/>
                    </a:cubicBezTo>
                    <a:cubicBezTo>
                      <a:pt x="59" y="19"/>
                      <a:pt x="59" y="19"/>
                      <a:pt x="59" y="19"/>
                    </a:cubicBezTo>
                    <a:cubicBezTo>
                      <a:pt x="58" y="19"/>
                      <a:pt x="58" y="19"/>
                      <a:pt x="58" y="19"/>
                    </a:cubicBezTo>
                    <a:cubicBezTo>
                      <a:pt x="58" y="19"/>
                      <a:pt x="57" y="19"/>
                      <a:pt x="57" y="19"/>
                    </a:cubicBezTo>
                    <a:cubicBezTo>
                      <a:pt x="56" y="19"/>
                      <a:pt x="56" y="19"/>
                      <a:pt x="55" y="20"/>
                    </a:cubicBezTo>
                    <a:cubicBezTo>
                      <a:pt x="55" y="20"/>
                      <a:pt x="55" y="20"/>
                      <a:pt x="55" y="20"/>
                    </a:cubicBezTo>
                    <a:cubicBezTo>
                      <a:pt x="54" y="21"/>
                      <a:pt x="54" y="21"/>
                      <a:pt x="54" y="21"/>
                    </a:cubicBezTo>
                    <a:cubicBezTo>
                      <a:pt x="53" y="21"/>
                      <a:pt x="53" y="20"/>
                      <a:pt x="53" y="20"/>
                    </a:cubicBezTo>
                    <a:cubicBezTo>
                      <a:pt x="53" y="20"/>
                      <a:pt x="53" y="20"/>
                      <a:pt x="53" y="20"/>
                    </a:cubicBezTo>
                    <a:cubicBezTo>
                      <a:pt x="52" y="21"/>
                      <a:pt x="52" y="21"/>
                      <a:pt x="51" y="21"/>
                    </a:cubicBezTo>
                    <a:cubicBezTo>
                      <a:pt x="51" y="21"/>
                      <a:pt x="51" y="22"/>
                      <a:pt x="50" y="21"/>
                    </a:cubicBezTo>
                    <a:cubicBezTo>
                      <a:pt x="50" y="21"/>
                      <a:pt x="50" y="21"/>
                      <a:pt x="50" y="20"/>
                    </a:cubicBezTo>
                    <a:cubicBezTo>
                      <a:pt x="49" y="20"/>
                      <a:pt x="49" y="20"/>
                      <a:pt x="48" y="20"/>
                    </a:cubicBezTo>
                    <a:cubicBezTo>
                      <a:pt x="48" y="20"/>
                      <a:pt x="47" y="20"/>
                      <a:pt x="47" y="21"/>
                    </a:cubicBezTo>
                    <a:cubicBezTo>
                      <a:pt x="47" y="21"/>
                      <a:pt x="47" y="21"/>
                      <a:pt x="47" y="21"/>
                    </a:cubicBezTo>
                    <a:cubicBezTo>
                      <a:pt x="47" y="22"/>
                      <a:pt x="47" y="22"/>
                      <a:pt x="47" y="23"/>
                    </a:cubicBezTo>
                    <a:cubicBezTo>
                      <a:pt x="47" y="23"/>
                      <a:pt x="47" y="23"/>
                      <a:pt x="48" y="24"/>
                    </a:cubicBezTo>
                    <a:cubicBezTo>
                      <a:pt x="48" y="24"/>
                      <a:pt x="48" y="24"/>
                      <a:pt x="48" y="24"/>
                    </a:cubicBezTo>
                    <a:cubicBezTo>
                      <a:pt x="48" y="25"/>
                      <a:pt x="49" y="25"/>
                      <a:pt x="48" y="26"/>
                    </a:cubicBezTo>
                    <a:cubicBezTo>
                      <a:pt x="48" y="26"/>
                      <a:pt x="48" y="26"/>
                      <a:pt x="47" y="26"/>
                    </a:cubicBezTo>
                    <a:cubicBezTo>
                      <a:pt x="47" y="26"/>
                      <a:pt x="46" y="26"/>
                      <a:pt x="46" y="26"/>
                    </a:cubicBezTo>
                    <a:cubicBezTo>
                      <a:pt x="46" y="25"/>
                      <a:pt x="45" y="25"/>
                      <a:pt x="45" y="25"/>
                    </a:cubicBezTo>
                    <a:cubicBezTo>
                      <a:pt x="44" y="25"/>
                      <a:pt x="44" y="25"/>
                      <a:pt x="44" y="25"/>
                    </a:cubicBezTo>
                    <a:cubicBezTo>
                      <a:pt x="43" y="25"/>
                      <a:pt x="43" y="25"/>
                      <a:pt x="43" y="25"/>
                    </a:cubicBezTo>
                    <a:cubicBezTo>
                      <a:pt x="42" y="25"/>
                      <a:pt x="42" y="25"/>
                      <a:pt x="42" y="25"/>
                    </a:cubicBezTo>
                    <a:cubicBezTo>
                      <a:pt x="41" y="25"/>
                      <a:pt x="41" y="25"/>
                      <a:pt x="41" y="24"/>
                    </a:cubicBezTo>
                    <a:cubicBezTo>
                      <a:pt x="40" y="24"/>
                      <a:pt x="40" y="24"/>
                      <a:pt x="40" y="23"/>
                    </a:cubicBezTo>
                    <a:cubicBezTo>
                      <a:pt x="40" y="23"/>
                      <a:pt x="39" y="23"/>
                      <a:pt x="39" y="23"/>
                    </a:cubicBezTo>
                    <a:cubicBezTo>
                      <a:pt x="39" y="23"/>
                      <a:pt x="38" y="24"/>
                      <a:pt x="38" y="24"/>
                    </a:cubicBezTo>
                    <a:cubicBezTo>
                      <a:pt x="38" y="24"/>
                      <a:pt x="37" y="24"/>
                      <a:pt x="37" y="24"/>
                    </a:cubicBezTo>
                    <a:cubicBezTo>
                      <a:pt x="36" y="24"/>
                      <a:pt x="36" y="24"/>
                      <a:pt x="35" y="24"/>
                    </a:cubicBezTo>
                    <a:cubicBezTo>
                      <a:pt x="35" y="23"/>
                      <a:pt x="35" y="23"/>
                      <a:pt x="35" y="22"/>
                    </a:cubicBezTo>
                    <a:cubicBezTo>
                      <a:pt x="34" y="22"/>
                      <a:pt x="34" y="22"/>
                      <a:pt x="34" y="22"/>
                    </a:cubicBezTo>
                    <a:cubicBezTo>
                      <a:pt x="33" y="22"/>
                      <a:pt x="33" y="22"/>
                      <a:pt x="33" y="22"/>
                    </a:cubicBezTo>
                    <a:cubicBezTo>
                      <a:pt x="32" y="22"/>
                      <a:pt x="32" y="22"/>
                      <a:pt x="32" y="22"/>
                    </a:cubicBezTo>
                    <a:cubicBezTo>
                      <a:pt x="32" y="22"/>
                      <a:pt x="32" y="21"/>
                      <a:pt x="32" y="21"/>
                    </a:cubicBezTo>
                    <a:cubicBezTo>
                      <a:pt x="31" y="21"/>
                      <a:pt x="31" y="21"/>
                      <a:pt x="31" y="20"/>
                    </a:cubicBezTo>
                    <a:cubicBezTo>
                      <a:pt x="30" y="20"/>
                      <a:pt x="30" y="20"/>
                      <a:pt x="30" y="20"/>
                    </a:cubicBezTo>
                    <a:cubicBezTo>
                      <a:pt x="29" y="20"/>
                      <a:pt x="29" y="20"/>
                      <a:pt x="29" y="20"/>
                    </a:cubicBezTo>
                    <a:cubicBezTo>
                      <a:pt x="29" y="20"/>
                      <a:pt x="28" y="20"/>
                      <a:pt x="28" y="20"/>
                    </a:cubicBezTo>
                    <a:cubicBezTo>
                      <a:pt x="28" y="20"/>
                      <a:pt x="28" y="19"/>
                      <a:pt x="28" y="19"/>
                    </a:cubicBezTo>
                    <a:cubicBezTo>
                      <a:pt x="28" y="19"/>
                      <a:pt x="28" y="18"/>
                      <a:pt x="27" y="18"/>
                    </a:cubicBezTo>
                    <a:cubicBezTo>
                      <a:pt x="27" y="18"/>
                      <a:pt x="26" y="17"/>
                      <a:pt x="26" y="17"/>
                    </a:cubicBezTo>
                    <a:cubicBezTo>
                      <a:pt x="25" y="17"/>
                      <a:pt x="25" y="17"/>
                      <a:pt x="25" y="17"/>
                    </a:cubicBezTo>
                    <a:cubicBezTo>
                      <a:pt x="24" y="17"/>
                      <a:pt x="24" y="17"/>
                      <a:pt x="24" y="17"/>
                    </a:cubicBezTo>
                    <a:cubicBezTo>
                      <a:pt x="23" y="16"/>
                      <a:pt x="23" y="16"/>
                      <a:pt x="23" y="16"/>
                    </a:cubicBezTo>
                    <a:cubicBezTo>
                      <a:pt x="23" y="15"/>
                      <a:pt x="23" y="15"/>
                      <a:pt x="22" y="15"/>
                    </a:cubicBezTo>
                    <a:cubicBezTo>
                      <a:pt x="22" y="15"/>
                      <a:pt x="21" y="15"/>
                      <a:pt x="21" y="15"/>
                    </a:cubicBezTo>
                    <a:cubicBezTo>
                      <a:pt x="21" y="15"/>
                      <a:pt x="21" y="14"/>
                      <a:pt x="21" y="14"/>
                    </a:cubicBezTo>
                    <a:cubicBezTo>
                      <a:pt x="20" y="14"/>
                      <a:pt x="21" y="13"/>
                      <a:pt x="22" y="13"/>
                    </a:cubicBezTo>
                    <a:cubicBezTo>
                      <a:pt x="22" y="13"/>
                      <a:pt x="22" y="12"/>
                      <a:pt x="23" y="12"/>
                    </a:cubicBezTo>
                    <a:cubicBezTo>
                      <a:pt x="23" y="12"/>
                      <a:pt x="23" y="12"/>
                      <a:pt x="23" y="11"/>
                    </a:cubicBezTo>
                    <a:cubicBezTo>
                      <a:pt x="23" y="11"/>
                      <a:pt x="23" y="11"/>
                      <a:pt x="23" y="11"/>
                    </a:cubicBezTo>
                    <a:cubicBezTo>
                      <a:pt x="22" y="11"/>
                      <a:pt x="22" y="10"/>
                      <a:pt x="23" y="9"/>
                    </a:cubicBezTo>
                    <a:cubicBezTo>
                      <a:pt x="23" y="9"/>
                      <a:pt x="24" y="9"/>
                      <a:pt x="24" y="8"/>
                    </a:cubicBezTo>
                    <a:cubicBezTo>
                      <a:pt x="24" y="8"/>
                      <a:pt x="24" y="7"/>
                      <a:pt x="24" y="7"/>
                    </a:cubicBezTo>
                    <a:cubicBezTo>
                      <a:pt x="24" y="6"/>
                      <a:pt x="23" y="6"/>
                      <a:pt x="23" y="6"/>
                    </a:cubicBezTo>
                    <a:cubicBezTo>
                      <a:pt x="23" y="5"/>
                      <a:pt x="23" y="5"/>
                      <a:pt x="22" y="4"/>
                    </a:cubicBezTo>
                    <a:cubicBezTo>
                      <a:pt x="22" y="4"/>
                      <a:pt x="22" y="3"/>
                      <a:pt x="22" y="3"/>
                    </a:cubicBezTo>
                    <a:cubicBezTo>
                      <a:pt x="21" y="2"/>
                      <a:pt x="21" y="2"/>
                      <a:pt x="20" y="2"/>
                    </a:cubicBezTo>
                    <a:cubicBezTo>
                      <a:pt x="20" y="1"/>
                      <a:pt x="19" y="1"/>
                      <a:pt x="19" y="1"/>
                    </a:cubicBezTo>
                    <a:cubicBezTo>
                      <a:pt x="18" y="0"/>
                      <a:pt x="18" y="1"/>
                      <a:pt x="17" y="0"/>
                    </a:cubicBezTo>
                    <a:cubicBezTo>
                      <a:pt x="17" y="1"/>
                      <a:pt x="17" y="1"/>
                      <a:pt x="17" y="1"/>
                    </a:cubicBezTo>
                    <a:cubicBezTo>
                      <a:pt x="17" y="1"/>
                      <a:pt x="17" y="1"/>
                      <a:pt x="16" y="1"/>
                    </a:cubicBezTo>
                  </a:path>
                </a:pathLst>
              </a:custGeom>
              <a:solidFill>
                <a:schemeClr val="accent1">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457"/>
              <p:cNvSpPr>
                <a:spLocks/>
              </p:cNvSpPr>
              <p:nvPr/>
            </p:nvSpPr>
            <p:spPr bwMode="auto">
              <a:xfrm>
                <a:off x="3870326" y="2308226"/>
                <a:ext cx="442913" cy="454025"/>
              </a:xfrm>
              <a:custGeom>
                <a:avLst/>
                <a:gdLst>
                  <a:gd name="T0" fmla="*/ 34 w 41"/>
                  <a:gd name="T1" fmla="*/ 12 h 42"/>
                  <a:gd name="T2" fmla="*/ 19 w 41"/>
                  <a:gd name="T3" fmla="*/ 0 h 42"/>
                  <a:gd name="T4" fmla="*/ 15 w 41"/>
                  <a:gd name="T5" fmla="*/ 0 h 42"/>
                  <a:gd name="T6" fmla="*/ 16 w 41"/>
                  <a:gd name="T7" fmla="*/ 16 h 42"/>
                  <a:gd name="T8" fmla="*/ 16 w 41"/>
                  <a:gd name="T9" fmla="*/ 24 h 42"/>
                  <a:gd name="T10" fmla="*/ 18 w 41"/>
                  <a:gd name="T11" fmla="*/ 25 h 42"/>
                  <a:gd name="T12" fmla="*/ 17 w 41"/>
                  <a:gd name="T13" fmla="*/ 27 h 42"/>
                  <a:gd name="T14" fmla="*/ 16 w 41"/>
                  <a:gd name="T15" fmla="*/ 27 h 42"/>
                  <a:gd name="T16" fmla="*/ 7 w 41"/>
                  <a:gd name="T17" fmla="*/ 26 h 42"/>
                  <a:gd name="T18" fmla="*/ 6 w 41"/>
                  <a:gd name="T19" fmla="*/ 27 h 42"/>
                  <a:gd name="T20" fmla="*/ 4 w 41"/>
                  <a:gd name="T21" fmla="*/ 27 h 42"/>
                  <a:gd name="T22" fmla="*/ 3 w 41"/>
                  <a:gd name="T23" fmla="*/ 28 h 42"/>
                  <a:gd name="T24" fmla="*/ 1 w 41"/>
                  <a:gd name="T25" fmla="*/ 27 h 42"/>
                  <a:gd name="T26" fmla="*/ 1 w 41"/>
                  <a:gd name="T27" fmla="*/ 28 h 42"/>
                  <a:gd name="T28" fmla="*/ 0 w 41"/>
                  <a:gd name="T29" fmla="*/ 29 h 42"/>
                  <a:gd name="T30" fmla="*/ 0 w 41"/>
                  <a:gd name="T31" fmla="*/ 30 h 42"/>
                  <a:gd name="T32" fmla="*/ 0 w 41"/>
                  <a:gd name="T33" fmla="*/ 32 h 42"/>
                  <a:gd name="T34" fmla="*/ 1 w 41"/>
                  <a:gd name="T35" fmla="*/ 33 h 42"/>
                  <a:gd name="T36" fmla="*/ 2 w 41"/>
                  <a:gd name="T37" fmla="*/ 35 h 42"/>
                  <a:gd name="T38" fmla="*/ 0 w 41"/>
                  <a:gd name="T39" fmla="*/ 36 h 42"/>
                  <a:gd name="T40" fmla="*/ 2 w 41"/>
                  <a:gd name="T41" fmla="*/ 36 h 42"/>
                  <a:gd name="T42" fmla="*/ 3 w 41"/>
                  <a:gd name="T43" fmla="*/ 37 h 42"/>
                  <a:gd name="T44" fmla="*/ 5 w 41"/>
                  <a:gd name="T45" fmla="*/ 37 h 42"/>
                  <a:gd name="T46" fmla="*/ 7 w 41"/>
                  <a:gd name="T47" fmla="*/ 36 h 42"/>
                  <a:gd name="T48" fmla="*/ 8 w 41"/>
                  <a:gd name="T49" fmla="*/ 37 h 42"/>
                  <a:gd name="T50" fmla="*/ 9 w 41"/>
                  <a:gd name="T51" fmla="*/ 39 h 42"/>
                  <a:gd name="T52" fmla="*/ 9 w 41"/>
                  <a:gd name="T53" fmla="*/ 41 h 42"/>
                  <a:gd name="T54" fmla="*/ 10 w 41"/>
                  <a:gd name="T55" fmla="*/ 42 h 42"/>
                  <a:gd name="T56" fmla="*/ 12 w 41"/>
                  <a:gd name="T57" fmla="*/ 42 h 42"/>
                  <a:gd name="T58" fmla="*/ 13 w 41"/>
                  <a:gd name="T59" fmla="*/ 41 h 42"/>
                  <a:gd name="T60" fmla="*/ 14 w 41"/>
                  <a:gd name="T61" fmla="*/ 41 h 42"/>
                  <a:gd name="T62" fmla="*/ 15 w 41"/>
                  <a:gd name="T63" fmla="*/ 42 h 42"/>
                  <a:gd name="T64" fmla="*/ 16 w 41"/>
                  <a:gd name="T65" fmla="*/ 42 h 42"/>
                  <a:gd name="T66" fmla="*/ 17 w 41"/>
                  <a:gd name="T67" fmla="*/ 39 h 42"/>
                  <a:gd name="T68" fmla="*/ 18 w 41"/>
                  <a:gd name="T69" fmla="*/ 37 h 42"/>
                  <a:gd name="T70" fmla="*/ 19 w 41"/>
                  <a:gd name="T71" fmla="*/ 36 h 42"/>
                  <a:gd name="T72" fmla="*/ 20 w 41"/>
                  <a:gd name="T73" fmla="*/ 33 h 42"/>
                  <a:gd name="T74" fmla="*/ 23 w 41"/>
                  <a:gd name="T75" fmla="*/ 32 h 42"/>
                  <a:gd name="T76" fmla="*/ 25 w 41"/>
                  <a:gd name="T77" fmla="*/ 31 h 42"/>
                  <a:gd name="T78" fmla="*/ 27 w 41"/>
                  <a:gd name="T79" fmla="*/ 30 h 42"/>
                  <a:gd name="T80" fmla="*/ 28 w 41"/>
                  <a:gd name="T81" fmla="*/ 29 h 42"/>
                  <a:gd name="T82" fmla="*/ 30 w 41"/>
                  <a:gd name="T83" fmla="*/ 28 h 42"/>
                  <a:gd name="T84" fmla="*/ 31 w 41"/>
                  <a:gd name="T85" fmla="*/ 29 h 42"/>
                  <a:gd name="T86" fmla="*/ 33 w 41"/>
                  <a:gd name="T87" fmla="*/ 28 h 42"/>
                  <a:gd name="T88" fmla="*/ 35 w 41"/>
                  <a:gd name="T89" fmla="*/ 28 h 42"/>
                  <a:gd name="T90" fmla="*/ 38 w 41"/>
                  <a:gd name="T91" fmla="*/ 27 h 42"/>
                  <a:gd name="T92" fmla="*/ 40 w 41"/>
                  <a:gd name="T93" fmla="*/ 27 h 42"/>
                  <a:gd name="T94" fmla="*/ 41 w 41"/>
                  <a:gd name="T95" fmla="*/ 25 h 42"/>
                  <a:gd name="T96" fmla="*/ 41 w 41"/>
                  <a:gd name="T97" fmla="*/ 21 h 42"/>
                  <a:gd name="T98" fmla="*/ 41 w 41"/>
                  <a:gd name="T99" fmla="*/ 18 h 42"/>
                  <a:gd name="T100" fmla="*/ 41 w 41"/>
                  <a:gd name="T101" fmla="*/ 17 h 42"/>
                  <a:gd name="T102" fmla="*/ 39 w 41"/>
                  <a:gd name="T103" fmla="*/ 17 h 42"/>
                  <a:gd name="T104" fmla="*/ 38 w 41"/>
                  <a:gd name="T105" fmla="*/ 15 h 42"/>
                  <a:gd name="T106" fmla="*/ 37 w 41"/>
                  <a:gd name="T107" fmla="*/ 14 h 42"/>
                  <a:gd name="T108" fmla="*/ 35 w 41"/>
                  <a:gd name="T109"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 h="42">
                    <a:moveTo>
                      <a:pt x="34" y="12"/>
                    </a:moveTo>
                    <a:cubicBezTo>
                      <a:pt x="34" y="12"/>
                      <a:pt x="34" y="12"/>
                      <a:pt x="34" y="12"/>
                    </a:cubicBezTo>
                    <a:cubicBezTo>
                      <a:pt x="34" y="12"/>
                      <a:pt x="34" y="11"/>
                      <a:pt x="34" y="11"/>
                    </a:cubicBezTo>
                    <a:cubicBezTo>
                      <a:pt x="19" y="0"/>
                      <a:pt x="19" y="0"/>
                      <a:pt x="19" y="0"/>
                    </a:cubicBezTo>
                    <a:cubicBezTo>
                      <a:pt x="19" y="0"/>
                      <a:pt x="19" y="0"/>
                      <a:pt x="19" y="0"/>
                    </a:cubicBezTo>
                    <a:cubicBezTo>
                      <a:pt x="15" y="0"/>
                      <a:pt x="15" y="0"/>
                      <a:pt x="15" y="0"/>
                    </a:cubicBezTo>
                    <a:cubicBezTo>
                      <a:pt x="15" y="7"/>
                      <a:pt x="15" y="7"/>
                      <a:pt x="15" y="7"/>
                    </a:cubicBezTo>
                    <a:cubicBezTo>
                      <a:pt x="16" y="16"/>
                      <a:pt x="16" y="16"/>
                      <a:pt x="16" y="16"/>
                    </a:cubicBezTo>
                    <a:cubicBezTo>
                      <a:pt x="16" y="16"/>
                      <a:pt x="16" y="19"/>
                      <a:pt x="16" y="21"/>
                    </a:cubicBezTo>
                    <a:cubicBezTo>
                      <a:pt x="16" y="23"/>
                      <a:pt x="16" y="24"/>
                      <a:pt x="16" y="24"/>
                    </a:cubicBezTo>
                    <a:cubicBezTo>
                      <a:pt x="17" y="24"/>
                      <a:pt x="17" y="24"/>
                      <a:pt x="17" y="24"/>
                    </a:cubicBezTo>
                    <a:cubicBezTo>
                      <a:pt x="17" y="25"/>
                      <a:pt x="18" y="25"/>
                      <a:pt x="18" y="25"/>
                    </a:cubicBezTo>
                    <a:cubicBezTo>
                      <a:pt x="18" y="26"/>
                      <a:pt x="17" y="26"/>
                      <a:pt x="17" y="26"/>
                    </a:cubicBezTo>
                    <a:cubicBezTo>
                      <a:pt x="17" y="26"/>
                      <a:pt x="17" y="27"/>
                      <a:pt x="17" y="27"/>
                    </a:cubicBezTo>
                    <a:cubicBezTo>
                      <a:pt x="17" y="27"/>
                      <a:pt x="17" y="27"/>
                      <a:pt x="17" y="27"/>
                    </a:cubicBezTo>
                    <a:cubicBezTo>
                      <a:pt x="16" y="27"/>
                      <a:pt x="16" y="27"/>
                      <a:pt x="16" y="27"/>
                    </a:cubicBezTo>
                    <a:cubicBezTo>
                      <a:pt x="8" y="27"/>
                      <a:pt x="8" y="27"/>
                      <a:pt x="8" y="27"/>
                    </a:cubicBezTo>
                    <a:cubicBezTo>
                      <a:pt x="8" y="27"/>
                      <a:pt x="7" y="26"/>
                      <a:pt x="7" y="26"/>
                    </a:cubicBezTo>
                    <a:cubicBezTo>
                      <a:pt x="7" y="26"/>
                      <a:pt x="7" y="27"/>
                      <a:pt x="6" y="27"/>
                    </a:cubicBezTo>
                    <a:cubicBezTo>
                      <a:pt x="6" y="27"/>
                      <a:pt x="6" y="27"/>
                      <a:pt x="6" y="27"/>
                    </a:cubicBezTo>
                    <a:cubicBezTo>
                      <a:pt x="5" y="27"/>
                      <a:pt x="5" y="27"/>
                      <a:pt x="5" y="27"/>
                    </a:cubicBezTo>
                    <a:cubicBezTo>
                      <a:pt x="5" y="27"/>
                      <a:pt x="4" y="27"/>
                      <a:pt x="4" y="27"/>
                    </a:cubicBezTo>
                    <a:cubicBezTo>
                      <a:pt x="4" y="27"/>
                      <a:pt x="4" y="27"/>
                      <a:pt x="3" y="27"/>
                    </a:cubicBezTo>
                    <a:cubicBezTo>
                      <a:pt x="3" y="28"/>
                      <a:pt x="3" y="28"/>
                      <a:pt x="3" y="28"/>
                    </a:cubicBezTo>
                    <a:cubicBezTo>
                      <a:pt x="2" y="28"/>
                      <a:pt x="3" y="27"/>
                      <a:pt x="2" y="27"/>
                    </a:cubicBezTo>
                    <a:cubicBezTo>
                      <a:pt x="2" y="27"/>
                      <a:pt x="2" y="27"/>
                      <a:pt x="1" y="27"/>
                    </a:cubicBezTo>
                    <a:cubicBezTo>
                      <a:pt x="1" y="27"/>
                      <a:pt x="1" y="27"/>
                      <a:pt x="1" y="27"/>
                    </a:cubicBezTo>
                    <a:cubicBezTo>
                      <a:pt x="1" y="27"/>
                      <a:pt x="1" y="27"/>
                      <a:pt x="1" y="28"/>
                    </a:cubicBezTo>
                    <a:cubicBezTo>
                      <a:pt x="1" y="28"/>
                      <a:pt x="1" y="28"/>
                      <a:pt x="1" y="29"/>
                    </a:cubicBezTo>
                    <a:cubicBezTo>
                      <a:pt x="1" y="29"/>
                      <a:pt x="0" y="29"/>
                      <a:pt x="0" y="29"/>
                    </a:cubicBezTo>
                    <a:cubicBezTo>
                      <a:pt x="0" y="29"/>
                      <a:pt x="0" y="29"/>
                      <a:pt x="0" y="29"/>
                    </a:cubicBezTo>
                    <a:cubicBezTo>
                      <a:pt x="0" y="29"/>
                      <a:pt x="0" y="29"/>
                      <a:pt x="0" y="30"/>
                    </a:cubicBezTo>
                    <a:cubicBezTo>
                      <a:pt x="0" y="30"/>
                      <a:pt x="0" y="30"/>
                      <a:pt x="0" y="31"/>
                    </a:cubicBezTo>
                    <a:cubicBezTo>
                      <a:pt x="0" y="31"/>
                      <a:pt x="0" y="31"/>
                      <a:pt x="0" y="32"/>
                    </a:cubicBezTo>
                    <a:cubicBezTo>
                      <a:pt x="0" y="32"/>
                      <a:pt x="0" y="32"/>
                      <a:pt x="0" y="33"/>
                    </a:cubicBezTo>
                    <a:cubicBezTo>
                      <a:pt x="1" y="33"/>
                      <a:pt x="1" y="33"/>
                      <a:pt x="1" y="33"/>
                    </a:cubicBezTo>
                    <a:cubicBezTo>
                      <a:pt x="2" y="34"/>
                      <a:pt x="2" y="34"/>
                      <a:pt x="2" y="34"/>
                    </a:cubicBezTo>
                    <a:cubicBezTo>
                      <a:pt x="2" y="35"/>
                      <a:pt x="2" y="35"/>
                      <a:pt x="2" y="35"/>
                    </a:cubicBezTo>
                    <a:cubicBezTo>
                      <a:pt x="1" y="36"/>
                      <a:pt x="1" y="36"/>
                      <a:pt x="1" y="36"/>
                    </a:cubicBezTo>
                    <a:cubicBezTo>
                      <a:pt x="0" y="36"/>
                      <a:pt x="0" y="36"/>
                      <a:pt x="0" y="36"/>
                    </a:cubicBezTo>
                    <a:cubicBezTo>
                      <a:pt x="1" y="36"/>
                      <a:pt x="1" y="36"/>
                      <a:pt x="1" y="36"/>
                    </a:cubicBezTo>
                    <a:cubicBezTo>
                      <a:pt x="2" y="36"/>
                      <a:pt x="2" y="36"/>
                      <a:pt x="2" y="36"/>
                    </a:cubicBezTo>
                    <a:cubicBezTo>
                      <a:pt x="2" y="36"/>
                      <a:pt x="3" y="36"/>
                      <a:pt x="3" y="37"/>
                    </a:cubicBezTo>
                    <a:cubicBezTo>
                      <a:pt x="3" y="37"/>
                      <a:pt x="3" y="37"/>
                      <a:pt x="3" y="37"/>
                    </a:cubicBezTo>
                    <a:cubicBezTo>
                      <a:pt x="4" y="37"/>
                      <a:pt x="4" y="37"/>
                      <a:pt x="4" y="36"/>
                    </a:cubicBezTo>
                    <a:cubicBezTo>
                      <a:pt x="4" y="36"/>
                      <a:pt x="5" y="37"/>
                      <a:pt x="5" y="37"/>
                    </a:cubicBezTo>
                    <a:cubicBezTo>
                      <a:pt x="6" y="37"/>
                      <a:pt x="6" y="36"/>
                      <a:pt x="6" y="36"/>
                    </a:cubicBezTo>
                    <a:cubicBezTo>
                      <a:pt x="7" y="36"/>
                      <a:pt x="7" y="35"/>
                      <a:pt x="7" y="36"/>
                    </a:cubicBezTo>
                    <a:cubicBezTo>
                      <a:pt x="7" y="36"/>
                      <a:pt x="8" y="36"/>
                      <a:pt x="8" y="36"/>
                    </a:cubicBezTo>
                    <a:cubicBezTo>
                      <a:pt x="8" y="37"/>
                      <a:pt x="8" y="37"/>
                      <a:pt x="8" y="37"/>
                    </a:cubicBezTo>
                    <a:cubicBezTo>
                      <a:pt x="8" y="38"/>
                      <a:pt x="8" y="38"/>
                      <a:pt x="9" y="38"/>
                    </a:cubicBezTo>
                    <a:cubicBezTo>
                      <a:pt x="9" y="39"/>
                      <a:pt x="8" y="39"/>
                      <a:pt x="9" y="39"/>
                    </a:cubicBezTo>
                    <a:cubicBezTo>
                      <a:pt x="9" y="40"/>
                      <a:pt x="9" y="40"/>
                      <a:pt x="9" y="40"/>
                    </a:cubicBezTo>
                    <a:cubicBezTo>
                      <a:pt x="10" y="40"/>
                      <a:pt x="9" y="40"/>
                      <a:pt x="9" y="41"/>
                    </a:cubicBezTo>
                    <a:cubicBezTo>
                      <a:pt x="9" y="41"/>
                      <a:pt x="10" y="41"/>
                      <a:pt x="10" y="42"/>
                    </a:cubicBezTo>
                    <a:cubicBezTo>
                      <a:pt x="10" y="42"/>
                      <a:pt x="10" y="42"/>
                      <a:pt x="10" y="42"/>
                    </a:cubicBezTo>
                    <a:cubicBezTo>
                      <a:pt x="10" y="42"/>
                      <a:pt x="11" y="41"/>
                      <a:pt x="11" y="41"/>
                    </a:cubicBezTo>
                    <a:cubicBezTo>
                      <a:pt x="11" y="41"/>
                      <a:pt x="11" y="42"/>
                      <a:pt x="12" y="42"/>
                    </a:cubicBezTo>
                    <a:cubicBezTo>
                      <a:pt x="12" y="42"/>
                      <a:pt x="12" y="42"/>
                      <a:pt x="13" y="42"/>
                    </a:cubicBezTo>
                    <a:cubicBezTo>
                      <a:pt x="13" y="42"/>
                      <a:pt x="13" y="41"/>
                      <a:pt x="13" y="41"/>
                    </a:cubicBezTo>
                    <a:cubicBezTo>
                      <a:pt x="14" y="41"/>
                      <a:pt x="14" y="41"/>
                      <a:pt x="14" y="41"/>
                    </a:cubicBezTo>
                    <a:cubicBezTo>
                      <a:pt x="14" y="41"/>
                      <a:pt x="14" y="41"/>
                      <a:pt x="14" y="41"/>
                    </a:cubicBezTo>
                    <a:cubicBezTo>
                      <a:pt x="15" y="41"/>
                      <a:pt x="14" y="41"/>
                      <a:pt x="14" y="42"/>
                    </a:cubicBezTo>
                    <a:cubicBezTo>
                      <a:pt x="15" y="42"/>
                      <a:pt x="15" y="42"/>
                      <a:pt x="15" y="42"/>
                    </a:cubicBezTo>
                    <a:cubicBezTo>
                      <a:pt x="16" y="42"/>
                      <a:pt x="16" y="42"/>
                      <a:pt x="16" y="41"/>
                    </a:cubicBezTo>
                    <a:cubicBezTo>
                      <a:pt x="16" y="42"/>
                      <a:pt x="16" y="42"/>
                      <a:pt x="16" y="42"/>
                    </a:cubicBezTo>
                    <a:cubicBezTo>
                      <a:pt x="16" y="41"/>
                      <a:pt x="16" y="40"/>
                      <a:pt x="17" y="40"/>
                    </a:cubicBezTo>
                    <a:cubicBezTo>
                      <a:pt x="17" y="39"/>
                      <a:pt x="17" y="39"/>
                      <a:pt x="17" y="39"/>
                    </a:cubicBezTo>
                    <a:cubicBezTo>
                      <a:pt x="17" y="39"/>
                      <a:pt x="17" y="38"/>
                      <a:pt x="17" y="38"/>
                    </a:cubicBezTo>
                    <a:cubicBezTo>
                      <a:pt x="17" y="37"/>
                      <a:pt x="17" y="37"/>
                      <a:pt x="18" y="37"/>
                    </a:cubicBezTo>
                    <a:cubicBezTo>
                      <a:pt x="18" y="37"/>
                      <a:pt x="18" y="37"/>
                      <a:pt x="19" y="37"/>
                    </a:cubicBezTo>
                    <a:cubicBezTo>
                      <a:pt x="19" y="37"/>
                      <a:pt x="19" y="36"/>
                      <a:pt x="19" y="36"/>
                    </a:cubicBezTo>
                    <a:cubicBezTo>
                      <a:pt x="19" y="35"/>
                      <a:pt x="19" y="35"/>
                      <a:pt x="19" y="34"/>
                    </a:cubicBezTo>
                    <a:cubicBezTo>
                      <a:pt x="19" y="34"/>
                      <a:pt x="20" y="34"/>
                      <a:pt x="20" y="33"/>
                    </a:cubicBezTo>
                    <a:cubicBezTo>
                      <a:pt x="20" y="33"/>
                      <a:pt x="20" y="32"/>
                      <a:pt x="21" y="32"/>
                    </a:cubicBezTo>
                    <a:cubicBezTo>
                      <a:pt x="22" y="32"/>
                      <a:pt x="22" y="32"/>
                      <a:pt x="23" y="32"/>
                    </a:cubicBezTo>
                    <a:cubicBezTo>
                      <a:pt x="23" y="32"/>
                      <a:pt x="24" y="32"/>
                      <a:pt x="24" y="32"/>
                    </a:cubicBezTo>
                    <a:cubicBezTo>
                      <a:pt x="24" y="32"/>
                      <a:pt x="24" y="32"/>
                      <a:pt x="25" y="31"/>
                    </a:cubicBezTo>
                    <a:cubicBezTo>
                      <a:pt x="26" y="30"/>
                      <a:pt x="26" y="30"/>
                      <a:pt x="26" y="30"/>
                    </a:cubicBezTo>
                    <a:cubicBezTo>
                      <a:pt x="26" y="30"/>
                      <a:pt x="26" y="30"/>
                      <a:pt x="27" y="30"/>
                    </a:cubicBezTo>
                    <a:cubicBezTo>
                      <a:pt x="27" y="29"/>
                      <a:pt x="27" y="29"/>
                      <a:pt x="27" y="29"/>
                    </a:cubicBezTo>
                    <a:cubicBezTo>
                      <a:pt x="28" y="29"/>
                      <a:pt x="28" y="29"/>
                      <a:pt x="28" y="29"/>
                    </a:cubicBezTo>
                    <a:cubicBezTo>
                      <a:pt x="28" y="29"/>
                      <a:pt x="28" y="28"/>
                      <a:pt x="29" y="28"/>
                    </a:cubicBezTo>
                    <a:cubicBezTo>
                      <a:pt x="29" y="28"/>
                      <a:pt x="29" y="28"/>
                      <a:pt x="30" y="28"/>
                    </a:cubicBezTo>
                    <a:cubicBezTo>
                      <a:pt x="30" y="29"/>
                      <a:pt x="31" y="29"/>
                      <a:pt x="31" y="29"/>
                    </a:cubicBezTo>
                    <a:cubicBezTo>
                      <a:pt x="31" y="29"/>
                      <a:pt x="31" y="29"/>
                      <a:pt x="31" y="29"/>
                    </a:cubicBezTo>
                    <a:cubicBezTo>
                      <a:pt x="32" y="29"/>
                      <a:pt x="32" y="29"/>
                      <a:pt x="32" y="29"/>
                    </a:cubicBezTo>
                    <a:cubicBezTo>
                      <a:pt x="33" y="29"/>
                      <a:pt x="33" y="29"/>
                      <a:pt x="33" y="28"/>
                    </a:cubicBezTo>
                    <a:cubicBezTo>
                      <a:pt x="34" y="28"/>
                      <a:pt x="34" y="28"/>
                      <a:pt x="34" y="28"/>
                    </a:cubicBezTo>
                    <a:cubicBezTo>
                      <a:pt x="34" y="28"/>
                      <a:pt x="35" y="28"/>
                      <a:pt x="35" y="28"/>
                    </a:cubicBezTo>
                    <a:cubicBezTo>
                      <a:pt x="36" y="28"/>
                      <a:pt x="36" y="28"/>
                      <a:pt x="37" y="28"/>
                    </a:cubicBezTo>
                    <a:cubicBezTo>
                      <a:pt x="37" y="28"/>
                      <a:pt x="37" y="27"/>
                      <a:pt x="38" y="27"/>
                    </a:cubicBezTo>
                    <a:cubicBezTo>
                      <a:pt x="38" y="27"/>
                      <a:pt x="39" y="28"/>
                      <a:pt x="39" y="28"/>
                    </a:cubicBezTo>
                    <a:cubicBezTo>
                      <a:pt x="39" y="27"/>
                      <a:pt x="40" y="27"/>
                      <a:pt x="40" y="27"/>
                    </a:cubicBezTo>
                    <a:cubicBezTo>
                      <a:pt x="40" y="27"/>
                      <a:pt x="40" y="27"/>
                      <a:pt x="40" y="26"/>
                    </a:cubicBezTo>
                    <a:cubicBezTo>
                      <a:pt x="41" y="26"/>
                      <a:pt x="41" y="26"/>
                      <a:pt x="41" y="25"/>
                    </a:cubicBezTo>
                    <a:cubicBezTo>
                      <a:pt x="41" y="25"/>
                      <a:pt x="41" y="24"/>
                      <a:pt x="41" y="24"/>
                    </a:cubicBezTo>
                    <a:cubicBezTo>
                      <a:pt x="41" y="23"/>
                      <a:pt x="41" y="22"/>
                      <a:pt x="41" y="21"/>
                    </a:cubicBezTo>
                    <a:cubicBezTo>
                      <a:pt x="41" y="21"/>
                      <a:pt x="41" y="21"/>
                      <a:pt x="41" y="21"/>
                    </a:cubicBezTo>
                    <a:cubicBezTo>
                      <a:pt x="41" y="20"/>
                      <a:pt x="41" y="19"/>
                      <a:pt x="41" y="18"/>
                    </a:cubicBezTo>
                    <a:cubicBezTo>
                      <a:pt x="41" y="18"/>
                      <a:pt x="41" y="18"/>
                      <a:pt x="41" y="17"/>
                    </a:cubicBezTo>
                    <a:cubicBezTo>
                      <a:pt x="41" y="17"/>
                      <a:pt x="41" y="17"/>
                      <a:pt x="41" y="17"/>
                    </a:cubicBezTo>
                    <a:cubicBezTo>
                      <a:pt x="40" y="17"/>
                      <a:pt x="40" y="17"/>
                      <a:pt x="39" y="17"/>
                    </a:cubicBezTo>
                    <a:cubicBezTo>
                      <a:pt x="39" y="17"/>
                      <a:pt x="39" y="17"/>
                      <a:pt x="39" y="17"/>
                    </a:cubicBezTo>
                    <a:cubicBezTo>
                      <a:pt x="38" y="17"/>
                      <a:pt x="39" y="16"/>
                      <a:pt x="39" y="16"/>
                    </a:cubicBezTo>
                    <a:cubicBezTo>
                      <a:pt x="39" y="16"/>
                      <a:pt x="39" y="15"/>
                      <a:pt x="38" y="15"/>
                    </a:cubicBezTo>
                    <a:cubicBezTo>
                      <a:pt x="38" y="14"/>
                      <a:pt x="38" y="14"/>
                      <a:pt x="37" y="14"/>
                    </a:cubicBezTo>
                    <a:cubicBezTo>
                      <a:pt x="37" y="14"/>
                      <a:pt x="37" y="15"/>
                      <a:pt x="37" y="14"/>
                    </a:cubicBezTo>
                    <a:cubicBezTo>
                      <a:pt x="36" y="14"/>
                      <a:pt x="36" y="14"/>
                      <a:pt x="36" y="13"/>
                    </a:cubicBezTo>
                    <a:cubicBezTo>
                      <a:pt x="35" y="13"/>
                      <a:pt x="35" y="13"/>
                      <a:pt x="35" y="13"/>
                    </a:cubicBezTo>
                    <a:cubicBezTo>
                      <a:pt x="35" y="13"/>
                      <a:pt x="35" y="13"/>
                      <a:pt x="34" y="1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458"/>
              <p:cNvSpPr>
                <a:spLocks/>
              </p:cNvSpPr>
              <p:nvPr/>
            </p:nvSpPr>
            <p:spPr bwMode="auto">
              <a:xfrm>
                <a:off x="3740151" y="2686051"/>
                <a:ext cx="87313" cy="53975"/>
              </a:xfrm>
              <a:custGeom>
                <a:avLst/>
                <a:gdLst>
                  <a:gd name="T0" fmla="*/ 1 w 8"/>
                  <a:gd name="T1" fmla="*/ 2 h 5"/>
                  <a:gd name="T2" fmla="*/ 2 w 8"/>
                  <a:gd name="T3" fmla="*/ 2 h 5"/>
                  <a:gd name="T4" fmla="*/ 3 w 8"/>
                  <a:gd name="T5" fmla="*/ 3 h 5"/>
                  <a:gd name="T6" fmla="*/ 4 w 8"/>
                  <a:gd name="T7" fmla="*/ 4 h 5"/>
                  <a:gd name="T8" fmla="*/ 4 w 8"/>
                  <a:gd name="T9" fmla="*/ 5 h 5"/>
                  <a:gd name="T10" fmla="*/ 4 w 8"/>
                  <a:gd name="T11" fmla="*/ 5 h 5"/>
                  <a:gd name="T12" fmla="*/ 5 w 8"/>
                  <a:gd name="T13" fmla="*/ 4 h 5"/>
                  <a:gd name="T14" fmla="*/ 6 w 8"/>
                  <a:gd name="T15" fmla="*/ 3 h 5"/>
                  <a:gd name="T16" fmla="*/ 6 w 8"/>
                  <a:gd name="T17" fmla="*/ 3 h 5"/>
                  <a:gd name="T18" fmla="*/ 7 w 8"/>
                  <a:gd name="T19" fmla="*/ 3 h 5"/>
                  <a:gd name="T20" fmla="*/ 8 w 8"/>
                  <a:gd name="T21" fmla="*/ 2 h 5"/>
                  <a:gd name="T22" fmla="*/ 8 w 8"/>
                  <a:gd name="T23" fmla="*/ 1 h 5"/>
                  <a:gd name="T24" fmla="*/ 8 w 8"/>
                  <a:gd name="T25" fmla="*/ 0 h 5"/>
                  <a:gd name="T26" fmla="*/ 8 w 8"/>
                  <a:gd name="T27" fmla="*/ 0 h 5"/>
                  <a:gd name="T28" fmla="*/ 8 w 8"/>
                  <a:gd name="T29" fmla="*/ 0 h 5"/>
                  <a:gd name="T30" fmla="*/ 6 w 8"/>
                  <a:gd name="T31" fmla="*/ 0 h 5"/>
                  <a:gd name="T32" fmla="*/ 4 w 8"/>
                  <a:gd name="T33" fmla="*/ 0 h 5"/>
                  <a:gd name="T34" fmla="*/ 4 w 8"/>
                  <a:gd name="T35" fmla="*/ 0 h 5"/>
                  <a:gd name="T36" fmla="*/ 3 w 8"/>
                  <a:gd name="T37" fmla="*/ 1 h 5"/>
                  <a:gd name="T38" fmla="*/ 2 w 8"/>
                  <a:gd name="T39" fmla="*/ 1 h 5"/>
                  <a:gd name="T40" fmla="*/ 0 w 8"/>
                  <a:gd name="T41" fmla="*/ 1 h 5"/>
                  <a:gd name="T42" fmla="*/ 0 w 8"/>
                  <a:gd name="T43" fmla="*/ 1 h 5"/>
                  <a:gd name="T44" fmla="*/ 1 w 8"/>
                  <a:gd name="T4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5">
                    <a:moveTo>
                      <a:pt x="1" y="2"/>
                    </a:moveTo>
                    <a:cubicBezTo>
                      <a:pt x="2" y="2"/>
                      <a:pt x="2" y="2"/>
                      <a:pt x="2" y="2"/>
                    </a:cubicBezTo>
                    <a:cubicBezTo>
                      <a:pt x="3" y="2"/>
                      <a:pt x="3" y="2"/>
                      <a:pt x="3" y="3"/>
                    </a:cubicBezTo>
                    <a:cubicBezTo>
                      <a:pt x="4" y="4"/>
                      <a:pt x="4" y="4"/>
                      <a:pt x="4" y="4"/>
                    </a:cubicBezTo>
                    <a:cubicBezTo>
                      <a:pt x="4" y="5"/>
                      <a:pt x="4" y="5"/>
                      <a:pt x="4" y="5"/>
                    </a:cubicBezTo>
                    <a:cubicBezTo>
                      <a:pt x="4" y="5"/>
                      <a:pt x="4" y="5"/>
                      <a:pt x="4" y="5"/>
                    </a:cubicBezTo>
                    <a:cubicBezTo>
                      <a:pt x="4" y="4"/>
                      <a:pt x="4" y="4"/>
                      <a:pt x="5" y="4"/>
                    </a:cubicBezTo>
                    <a:cubicBezTo>
                      <a:pt x="5" y="3"/>
                      <a:pt x="5" y="3"/>
                      <a:pt x="6" y="3"/>
                    </a:cubicBezTo>
                    <a:cubicBezTo>
                      <a:pt x="6" y="3"/>
                      <a:pt x="6" y="3"/>
                      <a:pt x="6" y="3"/>
                    </a:cubicBezTo>
                    <a:cubicBezTo>
                      <a:pt x="7" y="3"/>
                      <a:pt x="7" y="3"/>
                      <a:pt x="7" y="3"/>
                    </a:cubicBezTo>
                    <a:cubicBezTo>
                      <a:pt x="8" y="2"/>
                      <a:pt x="8" y="2"/>
                      <a:pt x="8" y="2"/>
                    </a:cubicBezTo>
                    <a:cubicBezTo>
                      <a:pt x="8" y="2"/>
                      <a:pt x="7" y="1"/>
                      <a:pt x="8" y="1"/>
                    </a:cubicBezTo>
                    <a:cubicBezTo>
                      <a:pt x="8" y="1"/>
                      <a:pt x="8" y="1"/>
                      <a:pt x="8" y="0"/>
                    </a:cubicBezTo>
                    <a:cubicBezTo>
                      <a:pt x="8" y="0"/>
                      <a:pt x="8" y="0"/>
                      <a:pt x="8" y="0"/>
                    </a:cubicBezTo>
                    <a:cubicBezTo>
                      <a:pt x="8" y="0"/>
                      <a:pt x="8" y="0"/>
                      <a:pt x="8" y="0"/>
                    </a:cubicBezTo>
                    <a:cubicBezTo>
                      <a:pt x="7" y="0"/>
                      <a:pt x="7" y="0"/>
                      <a:pt x="6" y="0"/>
                    </a:cubicBezTo>
                    <a:cubicBezTo>
                      <a:pt x="6" y="0"/>
                      <a:pt x="5" y="0"/>
                      <a:pt x="4" y="0"/>
                    </a:cubicBezTo>
                    <a:cubicBezTo>
                      <a:pt x="4" y="0"/>
                      <a:pt x="4" y="0"/>
                      <a:pt x="4" y="0"/>
                    </a:cubicBezTo>
                    <a:cubicBezTo>
                      <a:pt x="3" y="0"/>
                      <a:pt x="3" y="1"/>
                      <a:pt x="3" y="1"/>
                    </a:cubicBezTo>
                    <a:cubicBezTo>
                      <a:pt x="2" y="1"/>
                      <a:pt x="2" y="1"/>
                      <a:pt x="2" y="1"/>
                    </a:cubicBezTo>
                    <a:cubicBezTo>
                      <a:pt x="1" y="1"/>
                      <a:pt x="1" y="1"/>
                      <a:pt x="0" y="1"/>
                    </a:cubicBezTo>
                    <a:cubicBezTo>
                      <a:pt x="0" y="1"/>
                      <a:pt x="0" y="1"/>
                      <a:pt x="0" y="1"/>
                    </a:cubicBezTo>
                    <a:cubicBezTo>
                      <a:pt x="1" y="1"/>
                      <a:pt x="1" y="2"/>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459"/>
              <p:cNvSpPr>
                <a:spLocks/>
              </p:cNvSpPr>
              <p:nvPr/>
            </p:nvSpPr>
            <p:spPr bwMode="auto">
              <a:xfrm>
                <a:off x="4225926" y="2697164"/>
                <a:ext cx="76200" cy="184150"/>
              </a:xfrm>
              <a:custGeom>
                <a:avLst/>
                <a:gdLst>
                  <a:gd name="T0" fmla="*/ 6 w 7"/>
                  <a:gd name="T1" fmla="*/ 7 h 17"/>
                  <a:gd name="T2" fmla="*/ 6 w 7"/>
                  <a:gd name="T3" fmla="*/ 7 h 17"/>
                  <a:gd name="T4" fmla="*/ 6 w 7"/>
                  <a:gd name="T5" fmla="*/ 6 h 17"/>
                  <a:gd name="T6" fmla="*/ 7 w 7"/>
                  <a:gd name="T7" fmla="*/ 5 h 17"/>
                  <a:gd name="T8" fmla="*/ 6 w 7"/>
                  <a:gd name="T9" fmla="*/ 4 h 17"/>
                  <a:gd name="T10" fmla="*/ 6 w 7"/>
                  <a:gd name="T11" fmla="*/ 2 h 17"/>
                  <a:gd name="T12" fmla="*/ 6 w 7"/>
                  <a:gd name="T13" fmla="*/ 1 h 17"/>
                  <a:gd name="T14" fmla="*/ 6 w 7"/>
                  <a:gd name="T15" fmla="*/ 1 h 17"/>
                  <a:gd name="T16" fmla="*/ 5 w 7"/>
                  <a:gd name="T17" fmla="*/ 1 h 17"/>
                  <a:gd name="T18" fmla="*/ 5 w 7"/>
                  <a:gd name="T19" fmla="*/ 0 h 17"/>
                  <a:gd name="T20" fmla="*/ 4 w 7"/>
                  <a:gd name="T21" fmla="*/ 0 h 17"/>
                  <a:gd name="T22" fmla="*/ 3 w 7"/>
                  <a:gd name="T23" fmla="*/ 1 h 17"/>
                  <a:gd name="T24" fmla="*/ 3 w 7"/>
                  <a:gd name="T25" fmla="*/ 0 h 17"/>
                  <a:gd name="T26" fmla="*/ 3 w 7"/>
                  <a:gd name="T27" fmla="*/ 2 h 17"/>
                  <a:gd name="T28" fmla="*/ 2 w 7"/>
                  <a:gd name="T29" fmla="*/ 3 h 17"/>
                  <a:gd name="T30" fmla="*/ 1 w 7"/>
                  <a:gd name="T31" fmla="*/ 3 h 17"/>
                  <a:gd name="T32" fmla="*/ 0 w 7"/>
                  <a:gd name="T33" fmla="*/ 3 h 17"/>
                  <a:gd name="T34" fmla="*/ 0 w 7"/>
                  <a:gd name="T35" fmla="*/ 4 h 17"/>
                  <a:gd name="T36" fmla="*/ 0 w 7"/>
                  <a:gd name="T37" fmla="*/ 4 h 17"/>
                  <a:gd name="T38" fmla="*/ 0 w 7"/>
                  <a:gd name="T39" fmla="*/ 4 h 17"/>
                  <a:gd name="T40" fmla="*/ 0 w 7"/>
                  <a:gd name="T41" fmla="*/ 5 h 17"/>
                  <a:gd name="T42" fmla="*/ 1 w 7"/>
                  <a:gd name="T43" fmla="*/ 6 h 17"/>
                  <a:gd name="T44" fmla="*/ 2 w 7"/>
                  <a:gd name="T45" fmla="*/ 7 h 17"/>
                  <a:gd name="T46" fmla="*/ 2 w 7"/>
                  <a:gd name="T47" fmla="*/ 9 h 17"/>
                  <a:gd name="T48" fmla="*/ 2 w 7"/>
                  <a:gd name="T49" fmla="*/ 10 h 17"/>
                  <a:gd name="T50" fmla="*/ 2 w 7"/>
                  <a:gd name="T51" fmla="*/ 12 h 17"/>
                  <a:gd name="T52" fmla="*/ 2 w 7"/>
                  <a:gd name="T53" fmla="*/ 14 h 17"/>
                  <a:gd name="T54" fmla="*/ 2 w 7"/>
                  <a:gd name="T55" fmla="*/ 16 h 17"/>
                  <a:gd name="T56" fmla="*/ 2 w 7"/>
                  <a:gd name="T57" fmla="*/ 17 h 17"/>
                  <a:gd name="T58" fmla="*/ 2 w 7"/>
                  <a:gd name="T59" fmla="*/ 17 h 17"/>
                  <a:gd name="T60" fmla="*/ 3 w 7"/>
                  <a:gd name="T61" fmla="*/ 17 h 17"/>
                  <a:gd name="T62" fmla="*/ 4 w 7"/>
                  <a:gd name="T63" fmla="*/ 17 h 17"/>
                  <a:gd name="T64" fmla="*/ 4 w 7"/>
                  <a:gd name="T65" fmla="*/ 17 h 17"/>
                  <a:gd name="T66" fmla="*/ 4 w 7"/>
                  <a:gd name="T67" fmla="*/ 15 h 17"/>
                  <a:gd name="T68" fmla="*/ 4 w 7"/>
                  <a:gd name="T69" fmla="*/ 14 h 17"/>
                  <a:gd name="T70" fmla="*/ 4 w 7"/>
                  <a:gd name="T71" fmla="*/ 12 h 17"/>
                  <a:gd name="T72" fmla="*/ 4 w 7"/>
                  <a:gd name="T73" fmla="*/ 10 h 17"/>
                  <a:gd name="T74" fmla="*/ 5 w 7"/>
                  <a:gd name="T75" fmla="*/ 9 h 17"/>
                  <a:gd name="T76" fmla="*/ 5 w 7"/>
                  <a:gd name="T77" fmla="*/ 8 h 17"/>
                  <a:gd name="T78" fmla="*/ 6 w 7"/>
                  <a:gd name="T7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7">
                    <a:moveTo>
                      <a:pt x="6" y="7"/>
                    </a:moveTo>
                    <a:cubicBezTo>
                      <a:pt x="6" y="7"/>
                      <a:pt x="6" y="7"/>
                      <a:pt x="6" y="7"/>
                    </a:cubicBezTo>
                    <a:cubicBezTo>
                      <a:pt x="6" y="6"/>
                      <a:pt x="6" y="6"/>
                      <a:pt x="6" y="6"/>
                    </a:cubicBezTo>
                    <a:cubicBezTo>
                      <a:pt x="7" y="5"/>
                      <a:pt x="7" y="5"/>
                      <a:pt x="7" y="5"/>
                    </a:cubicBezTo>
                    <a:cubicBezTo>
                      <a:pt x="7" y="4"/>
                      <a:pt x="7" y="4"/>
                      <a:pt x="6" y="4"/>
                    </a:cubicBezTo>
                    <a:cubicBezTo>
                      <a:pt x="6" y="3"/>
                      <a:pt x="6" y="3"/>
                      <a:pt x="6" y="2"/>
                    </a:cubicBezTo>
                    <a:cubicBezTo>
                      <a:pt x="6" y="2"/>
                      <a:pt x="6" y="2"/>
                      <a:pt x="6" y="1"/>
                    </a:cubicBezTo>
                    <a:cubicBezTo>
                      <a:pt x="6" y="1"/>
                      <a:pt x="6" y="1"/>
                      <a:pt x="6" y="1"/>
                    </a:cubicBezTo>
                    <a:cubicBezTo>
                      <a:pt x="6" y="1"/>
                      <a:pt x="6" y="1"/>
                      <a:pt x="5" y="1"/>
                    </a:cubicBezTo>
                    <a:cubicBezTo>
                      <a:pt x="5" y="1"/>
                      <a:pt x="5" y="0"/>
                      <a:pt x="5" y="0"/>
                    </a:cubicBezTo>
                    <a:cubicBezTo>
                      <a:pt x="4" y="0"/>
                      <a:pt x="4" y="0"/>
                      <a:pt x="4" y="0"/>
                    </a:cubicBezTo>
                    <a:cubicBezTo>
                      <a:pt x="4" y="0"/>
                      <a:pt x="3" y="0"/>
                      <a:pt x="3" y="1"/>
                    </a:cubicBezTo>
                    <a:cubicBezTo>
                      <a:pt x="3" y="0"/>
                      <a:pt x="3" y="0"/>
                      <a:pt x="3" y="0"/>
                    </a:cubicBezTo>
                    <a:cubicBezTo>
                      <a:pt x="3" y="1"/>
                      <a:pt x="3" y="1"/>
                      <a:pt x="3" y="2"/>
                    </a:cubicBezTo>
                    <a:cubicBezTo>
                      <a:pt x="3" y="2"/>
                      <a:pt x="3" y="2"/>
                      <a:pt x="2" y="3"/>
                    </a:cubicBezTo>
                    <a:cubicBezTo>
                      <a:pt x="2" y="3"/>
                      <a:pt x="2" y="3"/>
                      <a:pt x="1" y="3"/>
                    </a:cubicBezTo>
                    <a:cubicBezTo>
                      <a:pt x="1" y="3"/>
                      <a:pt x="1" y="3"/>
                      <a:pt x="0" y="3"/>
                    </a:cubicBezTo>
                    <a:cubicBezTo>
                      <a:pt x="0" y="3"/>
                      <a:pt x="0" y="3"/>
                      <a:pt x="0" y="4"/>
                    </a:cubicBezTo>
                    <a:cubicBezTo>
                      <a:pt x="0" y="4"/>
                      <a:pt x="0" y="4"/>
                      <a:pt x="0" y="4"/>
                    </a:cubicBezTo>
                    <a:cubicBezTo>
                      <a:pt x="0" y="4"/>
                      <a:pt x="0" y="4"/>
                      <a:pt x="0" y="4"/>
                    </a:cubicBezTo>
                    <a:cubicBezTo>
                      <a:pt x="0" y="5"/>
                      <a:pt x="0" y="5"/>
                      <a:pt x="0" y="5"/>
                    </a:cubicBezTo>
                    <a:cubicBezTo>
                      <a:pt x="1" y="6"/>
                      <a:pt x="1" y="6"/>
                      <a:pt x="1" y="6"/>
                    </a:cubicBezTo>
                    <a:cubicBezTo>
                      <a:pt x="1" y="7"/>
                      <a:pt x="2" y="7"/>
                      <a:pt x="2" y="7"/>
                    </a:cubicBezTo>
                    <a:cubicBezTo>
                      <a:pt x="2" y="8"/>
                      <a:pt x="1" y="8"/>
                      <a:pt x="2" y="9"/>
                    </a:cubicBezTo>
                    <a:cubicBezTo>
                      <a:pt x="2" y="9"/>
                      <a:pt x="2" y="9"/>
                      <a:pt x="2" y="10"/>
                    </a:cubicBezTo>
                    <a:cubicBezTo>
                      <a:pt x="2" y="11"/>
                      <a:pt x="2" y="11"/>
                      <a:pt x="2" y="12"/>
                    </a:cubicBezTo>
                    <a:cubicBezTo>
                      <a:pt x="2" y="13"/>
                      <a:pt x="2" y="13"/>
                      <a:pt x="2" y="14"/>
                    </a:cubicBezTo>
                    <a:cubicBezTo>
                      <a:pt x="2" y="15"/>
                      <a:pt x="2" y="15"/>
                      <a:pt x="2" y="16"/>
                    </a:cubicBezTo>
                    <a:cubicBezTo>
                      <a:pt x="2" y="16"/>
                      <a:pt x="2" y="17"/>
                      <a:pt x="2" y="17"/>
                    </a:cubicBezTo>
                    <a:cubicBezTo>
                      <a:pt x="2" y="17"/>
                      <a:pt x="2" y="17"/>
                      <a:pt x="2" y="17"/>
                    </a:cubicBezTo>
                    <a:cubicBezTo>
                      <a:pt x="2" y="17"/>
                      <a:pt x="3" y="17"/>
                      <a:pt x="3" y="17"/>
                    </a:cubicBezTo>
                    <a:cubicBezTo>
                      <a:pt x="3" y="17"/>
                      <a:pt x="4" y="17"/>
                      <a:pt x="4" y="17"/>
                    </a:cubicBezTo>
                    <a:cubicBezTo>
                      <a:pt x="4" y="17"/>
                      <a:pt x="4" y="17"/>
                      <a:pt x="4" y="17"/>
                    </a:cubicBezTo>
                    <a:cubicBezTo>
                      <a:pt x="4" y="16"/>
                      <a:pt x="4" y="16"/>
                      <a:pt x="4" y="15"/>
                    </a:cubicBezTo>
                    <a:cubicBezTo>
                      <a:pt x="4" y="15"/>
                      <a:pt x="4" y="14"/>
                      <a:pt x="4" y="14"/>
                    </a:cubicBezTo>
                    <a:cubicBezTo>
                      <a:pt x="4" y="13"/>
                      <a:pt x="4" y="12"/>
                      <a:pt x="4" y="12"/>
                    </a:cubicBezTo>
                    <a:cubicBezTo>
                      <a:pt x="4" y="11"/>
                      <a:pt x="4" y="10"/>
                      <a:pt x="4" y="10"/>
                    </a:cubicBezTo>
                    <a:cubicBezTo>
                      <a:pt x="4" y="9"/>
                      <a:pt x="5" y="9"/>
                      <a:pt x="5" y="9"/>
                    </a:cubicBezTo>
                    <a:cubicBezTo>
                      <a:pt x="5" y="9"/>
                      <a:pt x="5" y="9"/>
                      <a:pt x="5" y="8"/>
                    </a:cubicBezTo>
                    <a:cubicBezTo>
                      <a:pt x="5" y="8"/>
                      <a:pt x="5" y="8"/>
                      <a:pt x="6" y="7"/>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Freeform 460"/>
              <p:cNvSpPr>
                <a:spLocks/>
              </p:cNvSpPr>
              <p:nvPr/>
            </p:nvSpPr>
            <p:spPr bwMode="auto">
              <a:xfrm>
                <a:off x="4529139" y="2913064"/>
                <a:ext cx="517525" cy="573088"/>
              </a:xfrm>
              <a:custGeom>
                <a:avLst/>
                <a:gdLst>
                  <a:gd name="T0" fmla="*/ 1 w 48"/>
                  <a:gd name="T1" fmla="*/ 33 h 53"/>
                  <a:gd name="T2" fmla="*/ 3 w 48"/>
                  <a:gd name="T3" fmla="*/ 32 h 53"/>
                  <a:gd name="T4" fmla="*/ 8 w 48"/>
                  <a:gd name="T5" fmla="*/ 32 h 53"/>
                  <a:gd name="T6" fmla="*/ 11 w 48"/>
                  <a:gd name="T7" fmla="*/ 33 h 53"/>
                  <a:gd name="T8" fmla="*/ 12 w 48"/>
                  <a:gd name="T9" fmla="*/ 36 h 53"/>
                  <a:gd name="T10" fmla="*/ 14 w 48"/>
                  <a:gd name="T11" fmla="*/ 39 h 53"/>
                  <a:gd name="T12" fmla="*/ 17 w 48"/>
                  <a:gd name="T13" fmla="*/ 38 h 53"/>
                  <a:gd name="T14" fmla="*/ 18 w 48"/>
                  <a:gd name="T15" fmla="*/ 36 h 53"/>
                  <a:gd name="T16" fmla="*/ 21 w 48"/>
                  <a:gd name="T17" fmla="*/ 36 h 53"/>
                  <a:gd name="T18" fmla="*/ 24 w 48"/>
                  <a:gd name="T19" fmla="*/ 36 h 53"/>
                  <a:gd name="T20" fmla="*/ 24 w 48"/>
                  <a:gd name="T21" fmla="*/ 39 h 53"/>
                  <a:gd name="T22" fmla="*/ 24 w 48"/>
                  <a:gd name="T23" fmla="*/ 43 h 53"/>
                  <a:gd name="T24" fmla="*/ 25 w 48"/>
                  <a:gd name="T25" fmla="*/ 47 h 53"/>
                  <a:gd name="T26" fmla="*/ 27 w 48"/>
                  <a:gd name="T27" fmla="*/ 47 h 53"/>
                  <a:gd name="T28" fmla="*/ 30 w 48"/>
                  <a:gd name="T29" fmla="*/ 47 h 53"/>
                  <a:gd name="T30" fmla="*/ 32 w 48"/>
                  <a:gd name="T31" fmla="*/ 48 h 53"/>
                  <a:gd name="T32" fmla="*/ 34 w 48"/>
                  <a:gd name="T33" fmla="*/ 49 h 53"/>
                  <a:gd name="T34" fmla="*/ 37 w 48"/>
                  <a:gd name="T35" fmla="*/ 49 h 53"/>
                  <a:gd name="T36" fmla="*/ 39 w 48"/>
                  <a:gd name="T37" fmla="*/ 51 h 53"/>
                  <a:gd name="T38" fmla="*/ 42 w 48"/>
                  <a:gd name="T39" fmla="*/ 52 h 53"/>
                  <a:gd name="T40" fmla="*/ 40 w 48"/>
                  <a:gd name="T41" fmla="*/ 47 h 53"/>
                  <a:gd name="T42" fmla="*/ 41 w 48"/>
                  <a:gd name="T43" fmla="*/ 44 h 53"/>
                  <a:gd name="T44" fmla="*/ 41 w 48"/>
                  <a:gd name="T45" fmla="*/ 41 h 53"/>
                  <a:gd name="T46" fmla="*/ 43 w 48"/>
                  <a:gd name="T47" fmla="*/ 39 h 53"/>
                  <a:gd name="T48" fmla="*/ 46 w 48"/>
                  <a:gd name="T49" fmla="*/ 39 h 53"/>
                  <a:gd name="T50" fmla="*/ 45 w 48"/>
                  <a:gd name="T51" fmla="*/ 37 h 53"/>
                  <a:gd name="T52" fmla="*/ 44 w 48"/>
                  <a:gd name="T53" fmla="*/ 34 h 53"/>
                  <a:gd name="T54" fmla="*/ 43 w 48"/>
                  <a:gd name="T55" fmla="*/ 30 h 53"/>
                  <a:gd name="T56" fmla="*/ 43 w 48"/>
                  <a:gd name="T57" fmla="*/ 26 h 53"/>
                  <a:gd name="T58" fmla="*/ 43 w 48"/>
                  <a:gd name="T59" fmla="*/ 25 h 53"/>
                  <a:gd name="T60" fmla="*/ 42 w 48"/>
                  <a:gd name="T61" fmla="*/ 23 h 53"/>
                  <a:gd name="T62" fmla="*/ 43 w 48"/>
                  <a:gd name="T63" fmla="*/ 20 h 53"/>
                  <a:gd name="T64" fmla="*/ 44 w 48"/>
                  <a:gd name="T65" fmla="*/ 17 h 53"/>
                  <a:gd name="T66" fmla="*/ 46 w 48"/>
                  <a:gd name="T67" fmla="*/ 12 h 53"/>
                  <a:gd name="T68" fmla="*/ 47 w 48"/>
                  <a:gd name="T69" fmla="*/ 8 h 53"/>
                  <a:gd name="T70" fmla="*/ 47 w 48"/>
                  <a:gd name="T71" fmla="*/ 5 h 53"/>
                  <a:gd name="T72" fmla="*/ 45 w 48"/>
                  <a:gd name="T73" fmla="*/ 3 h 53"/>
                  <a:gd name="T74" fmla="*/ 43 w 48"/>
                  <a:gd name="T75" fmla="*/ 3 h 53"/>
                  <a:gd name="T76" fmla="*/ 40 w 48"/>
                  <a:gd name="T77" fmla="*/ 2 h 53"/>
                  <a:gd name="T78" fmla="*/ 38 w 48"/>
                  <a:gd name="T79" fmla="*/ 1 h 53"/>
                  <a:gd name="T80" fmla="*/ 36 w 48"/>
                  <a:gd name="T81" fmla="*/ 1 h 53"/>
                  <a:gd name="T82" fmla="*/ 33 w 48"/>
                  <a:gd name="T83" fmla="*/ 1 h 53"/>
                  <a:gd name="T84" fmla="*/ 31 w 48"/>
                  <a:gd name="T85" fmla="*/ 1 h 53"/>
                  <a:gd name="T86" fmla="*/ 28 w 48"/>
                  <a:gd name="T87" fmla="*/ 2 h 53"/>
                  <a:gd name="T88" fmla="*/ 27 w 48"/>
                  <a:gd name="T89" fmla="*/ 4 h 53"/>
                  <a:gd name="T90" fmla="*/ 23 w 48"/>
                  <a:gd name="T91" fmla="*/ 3 h 53"/>
                  <a:gd name="T92" fmla="*/ 21 w 48"/>
                  <a:gd name="T93" fmla="*/ 2 h 53"/>
                  <a:gd name="T94" fmla="*/ 18 w 48"/>
                  <a:gd name="T95" fmla="*/ 1 h 53"/>
                  <a:gd name="T96" fmla="*/ 17 w 48"/>
                  <a:gd name="T97" fmla="*/ 5 h 53"/>
                  <a:gd name="T98" fmla="*/ 16 w 48"/>
                  <a:gd name="T99" fmla="*/ 6 h 53"/>
                  <a:gd name="T100" fmla="*/ 14 w 48"/>
                  <a:gd name="T101" fmla="*/ 10 h 53"/>
                  <a:gd name="T102" fmla="*/ 14 w 48"/>
                  <a:gd name="T103" fmla="*/ 14 h 53"/>
                  <a:gd name="T104" fmla="*/ 13 w 48"/>
                  <a:gd name="T105" fmla="*/ 18 h 53"/>
                  <a:gd name="T106" fmla="*/ 11 w 48"/>
                  <a:gd name="T107" fmla="*/ 20 h 53"/>
                  <a:gd name="T108" fmla="*/ 10 w 48"/>
                  <a:gd name="T109" fmla="*/ 22 h 53"/>
                  <a:gd name="T110" fmla="*/ 10 w 48"/>
                  <a:gd name="T111" fmla="*/ 25 h 53"/>
                  <a:gd name="T112" fmla="*/ 8 w 48"/>
                  <a:gd name="T113" fmla="*/ 27 h 53"/>
                  <a:gd name="T114" fmla="*/ 6 w 48"/>
                  <a:gd name="T115" fmla="*/ 29 h 53"/>
                  <a:gd name="T116" fmla="*/ 4 w 48"/>
                  <a:gd name="T117" fmla="*/ 28 h 53"/>
                  <a:gd name="T118" fmla="*/ 2 w 48"/>
                  <a:gd name="T119" fmla="*/ 29 h 53"/>
                  <a:gd name="T120" fmla="*/ 0 w 48"/>
                  <a:gd name="T121" fmla="*/ 31 h 53"/>
                  <a:gd name="T122" fmla="*/ 0 w 48"/>
                  <a:gd name="T123"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 h="53">
                    <a:moveTo>
                      <a:pt x="0" y="33"/>
                    </a:moveTo>
                    <a:cubicBezTo>
                      <a:pt x="1" y="33"/>
                      <a:pt x="0" y="33"/>
                      <a:pt x="0" y="33"/>
                    </a:cubicBezTo>
                    <a:cubicBezTo>
                      <a:pt x="1" y="33"/>
                      <a:pt x="1" y="33"/>
                      <a:pt x="1" y="33"/>
                    </a:cubicBezTo>
                    <a:cubicBezTo>
                      <a:pt x="1" y="33"/>
                      <a:pt x="1" y="33"/>
                      <a:pt x="1" y="33"/>
                    </a:cubicBezTo>
                    <a:cubicBezTo>
                      <a:pt x="2" y="33"/>
                      <a:pt x="2" y="32"/>
                      <a:pt x="2" y="32"/>
                    </a:cubicBezTo>
                    <a:cubicBezTo>
                      <a:pt x="2" y="32"/>
                      <a:pt x="3" y="32"/>
                      <a:pt x="3" y="32"/>
                    </a:cubicBezTo>
                    <a:cubicBezTo>
                      <a:pt x="4" y="32"/>
                      <a:pt x="4" y="32"/>
                      <a:pt x="5" y="32"/>
                    </a:cubicBezTo>
                    <a:cubicBezTo>
                      <a:pt x="6" y="32"/>
                      <a:pt x="6" y="32"/>
                      <a:pt x="6" y="32"/>
                    </a:cubicBezTo>
                    <a:cubicBezTo>
                      <a:pt x="7" y="32"/>
                      <a:pt x="7" y="32"/>
                      <a:pt x="8" y="32"/>
                    </a:cubicBezTo>
                    <a:cubicBezTo>
                      <a:pt x="9" y="32"/>
                      <a:pt x="9" y="32"/>
                      <a:pt x="10" y="32"/>
                    </a:cubicBezTo>
                    <a:cubicBezTo>
                      <a:pt x="10" y="32"/>
                      <a:pt x="11" y="32"/>
                      <a:pt x="11" y="32"/>
                    </a:cubicBezTo>
                    <a:cubicBezTo>
                      <a:pt x="11" y="33"/>
                      <a:pt x="11" y="33"/>
                      <a:pt x="11" y="33"/>
                    </a:cubicBezTo>
                    <a:cubicBezTo>
                      <a:pt x="11" y="33"/>
                      <a:pt x="11" y="33"/>
                      <a:pt x="11" y="34"/>
                    </a:cubicBezTo>
                    <a:cubicBezTo>
                      <a:pt x="11" y="34"/>
                      <a:pt x="11" y="34"/>
                      <a:pt x="11" y="35"/>
                    </a:cubicBezTo>
                    <a:cubicBezTo>
                      <a:pt x="11" y="35"/>
                      <a:pt x="11" y="36"/>
                      <a:pt x="12" y="36"/>
                    </a:cubicBezTo>
                    <a:cubicBezTo>
                      <a:pt x="12" y="36"/>
                      <a:pt x="12" y="37"/>
                      <a:pt x="12" y="37"/>
                    </a:cubicBezTo>
                    <a:cubicBezTo>
                      <a:pt x="12" y="37"/>
                      <a:pt x="12" y="38"/>
                      <a:pt x="13" y="38"/>
                    </a:cubicBezTo>
                    <a:cubicBezTo>
                      <a:pt x="13" y="38"/>
                      <a:pt x="13" y="39"/>
                      <a:pt x="14" y="39"/>
                    </a:cubicBezTo>
                    <a:cubicBezTo>
                      <a:pt x="14" y="39"/>
                      <a:pt x="14" y="38"/>
                      <a:pt x="15" y="38"/>
                    </a:cubicBezTo>
                    <a:cubicBezTo>
                      <a:pt x="15" y="38"/>
                      <a:pt x="15" y="38"/>
                      <a:pt x="16" y="38"/>
                    </a:cubicBezTo>
                    <a:cubicBezTo>
                      <a:pt x="16" y="38"/>
                      <a:pt x="17" y="38"/>
                      <a:pt x="17" y="38"/>
                    </a:cubicBezTo>
                    <a:cubicBezTo>
                      <a:pt x="17" y="38"/>
                      <a:pt x="18" y="38"/>
                      <a:pt x="18" y="38"/>
                    </a:cubicBezTo>
                    <a:cubicBezTo>
                      <a:pt x="18" y="38"/>
                      <a:pt x="18" y="38"/>
                      <a:pt x="18" y="37"/>
                    </a:cubicBezTo>
                    <a:cubicBezTo>
                      <a:pt x="18" y="37"/>
                      <a:pt x="18" y="37"/>
                      <a:pt x="18" y="36"/>
                    </a:cubicBezTo>
                    <a:cubicBezTo>
                      <a:pt x="18" y="36"/>
                      <a:pt x="18" y="36"/>
                      <a:pt x="19" y="36"/>
                    </a:cubicBezTo>
                    <a:cubicBezTo>
                      <a:pt x="19" y="35"/>
                      <a:pt x="19" y="35"/>
                      <a:pt x="20" y="35"/>
                    </a:cubicBezTo>
                    <a:cubicBezTo>
                      <a:pt x="20" y="36"/>
                      <a:pt x="21" y="35"/>
                      <a:pt x="21" y="36"/>
                    </a:cubicBezTo>
                    <a:cubicBezTo>
                      <a:pt x="21" y="36"/>
                      <a:pt x="21" y="36"/>
                      <a:pt x="21" y="36"/>
                    </a:cubicBezTo>
                    <a:cubicBezTo>
                      <a:pt x="21" y="37"/>
                      <a:pt x="22" y="36"/>
                      <a:pt x="23" y="36"/>
                    </a:cubicBezTo>
                    <a:cubicBezTo>
                      <a:pt x="23" y="36"/>
                      <a:pt x="24" y="36"/>
                      <a:pt x="24" y="36"/>
                    </a:cubicBezTo>
                    <a:cubicBezTo>
                      <a:pt x="24" y="37"/>
                      <a:pt x="24" y="37"/>
                      <a:pt x="24" y="37"/>
                    </a:cubicBezTo>
                    <a:cubicBezTo>
                      <a:pt x="24" y="38"/>
                      <a:pt x="24" y="38"/>
                      <a:pt x="24" y="38"/>
                    </a:cubicBezTo>
                    <a:cubicBezTo>
                      <a:pt x="24" y="39"/>
                      <a:pt x="24" y="39"/>
                      <a:pt x="24" y="39"/>
                    </a:cubicBezTo>
                    <a:cubicBezTo>
                      <a:pt x="24" y="39"/>
                      <a:pt x="24" y="39"/>
                      <a:pt x="24" y="40"/>
                    </a:cubicBezTo>
                    <a:cubicBezTo>
                      <a:pt x="24" y="40"/>
                      <a:pt x="24" y="41"/>
                      <a:pt x="24" y="41"/>
                    </a:cubicBezTo>
                    <a:cubicBezTo>
                      <a:pt x="24" y="42"/>
                      <a:pt x="24" y="42"/>
                      <a:pt x="24" y="43"/>
                    </a:cubicBezTo>
                    <a:cubicBezTo>
                      <a:pt x="24" y="43"/>
                      <a:pt x="25" y="44"/>
                      <a:pt x="25" y="44"/>
                    </a:cubicBezTo>
                    <a:cubicBezTo>
                      <a:pt x="25" y="45"/>
                      <a:pt x="25" y="45"/>
                      <a:pt x="25" y="46"/>
                    </a:cubicBezTo>
                    <a:cubicBezTo>
                      <a:pt x="25" y="46"/>
                      <a:pt x="25" y="46"/>
                      <a:pt x="25" y="47"/>
                    </a:cubicBezTo>
                    <a:cubicBezTo>
                      <a:pt x="25" y="47"/>
                      <a:pt x="25" y="47"/>
                      <a:pt x="25" y="47"/>
                    </a:cubicBezTo>
                    <a:cubicBezTo>
                      <a:pt x="25" y="48"/>
                      <a:pt x="26" y="47"/>
                      <a:pt x="26" y="47"/>
                    </a:cubicBezTo>
                    <a:cubicBezTo>
                      <a:pt x="26" y="47"/>
                      <a:pt x="27" y="47"/>
                      <a:pt x="27" y="47"/>
                    </a:cubicBezTo>
                    <a:cubicBezTo>
                      <a:pt x="27" y="47"/>
                      <a:pt x="28" y="47"/>
                      <a:pt x="28" y="47"/>
                    </a:cubicBezTo>
                    <a:cubicBezTo>
                      <a:pt x="29" y="47"/>
                      <a:pt x="29" y="47"/>
                      <a:pt x="29" y="47"/>
                    </a:cubicBezTo>
                    <a:cubicBezTo>
                      <a:pt x="30" y="47"/>
                      <a:pt x="30" y="47"/>
                      <a:pt x="30" y="47"/>
                    </a:cubicBezTo>
                    <a:cubicBezTo>
                      <a:pt x="30" y="47"/>
                      <a:pt x="30" y="47"/>
                      <a:pt x="30" y="48"/>
                    </a:cubicBezTo>
                    <a:cubicBezTo>
                      <a:pt x="30" y="48"/>
                      <a:pt x="30" y="48"/>
                      <a:pt x="31" y="48"/>
                    </a:cubicBezTo>
                    <a:cubicBezTo>
                      <a:pt x="31" y="48"/>
                      <a:pt x="31" y="48"/>
                      <a:pt x="32" y="48"/>
                    </a:cubicBezTo>
                    <a:cubicBezTo>
                      <a:pt x="32" y="48"/>
                      <a:pt x="32" y="48"/>
                      <a:pt x="32" y="48"/>
                    </a:cubicBezTo>
                    <a:cubicBezTo>
                      <a:pt x="33" y="48"/>
                      <a:pt x="32" y="49"/>
                      <a:pt x="33" y="49"/>
                    </a:cubicBezTo>
                    <a:cubicBezTo>
                      <a:pt x="33" y="50"/>
                      <a:pt x="34" y="49"/>
                      <a:pt x="34" y="49"/>
                    </a:cubicBezTo>
                    <a:cubicBezTo>
                      <a:pt x="35" y="49"/>
                      <a:pt x="35" y="50"/>
                      <a:pt x="35" y="50"/>
                    </a:cubicBezTo>
                    <a:cubicBezTo>
                      <a:pt x="36" y="50"/>
                      <a:pt x="36" y="50"/>
                      <a:pt x="36" y="50"/>
                    </a:cubicBezTo>
                    <a:cubicBezTo>
                      <a:pt x="37" y="50"/>
                      <a:pt x="36" y="49"/>
                      <a:pt x="37" y="49"/>
                    </a:cubicBezTo>
                    <a:cubicBezTo>
                      <a:pt x="37" y="49"/>
                      <a:pt x="37" y="49"/>
                      <a:pt x="37" y="49"/>
                    </a:cubicBezTo>
                    <a:cubicBezTo>
                      <a:pt x="38" y="50"/>
                      <a:pt x="38" y="50"/>
                      <a:pt x="38" y="50"/>
                    </a:cubicBezTo>
                    <a:cubicBezTo>
                      <a:pt x="38" y="51"/>
                      <a:pt x="39" y="51"/>
                      <a:pt x="39" y="51"/>
                    </a:cubicBezTo>
                    <a:cubicBezTo>
                      <a:pt x="40" y="52"/>
                      <a:pt x="40" y="52"/>
                      <a:pt x="40" y="53"/>
                    </a:cubicBezTo>
                    <a:cubicBezTo>
                      <a:pt x="41" y="53"/>
                      <a:pt x="41" y="53"/>
                      <a:pt x="42" y="53"/>
                    </a:cubicBezTo>
                    <a:cubicBezTo>
                      <a:pt x="42" y="53"/>
                      <a:pt x="42" y="52"/>
                      <a:pt x="42" y="52"/>
                    </a:cubicBezTo>
                    <a:cubicBezTo>
                      <a:pt x="42" y="51"/>
                      <a:pt x="43" y="50"/>
                      <a:pt x="42" y="50"/>
                    </a:cubicBezTo>
                    <a:cubicBezTo>
                      <a:pt x="41" y="50"/>
                      <a:pt x="41" y="50"/>
                      <a:pt x="41" y="50"/>
                    </a:cubicBezTo>
                    <a:cubicBezTo>
                      <a:pt x="40" y="49"/>
                      <a:pt x="40" y="48"/>
                      <a:pt x="40" y="47"/>
                    </a:cubicBezTo>
                    <a:cubicBezTo>
                      <a:pt x="40" y="47"/>
                      <a:pt x="41" y="47"/>
                      <a:pt x="41" y="46"/>
                    </a:cubicBezTo>
                    <a:cubicBezTo>
                      <a:pt x="41" y="45"/>
                      <a:pt x="41" y="45"/>
                      <a:pt x="41" y="45"/>
                    </a:cubicBezTo>
                    <a:cubicBezTo>
                      <a:pt x="41" y="44"/>
                      <a:pt x="41" y="44"/>
                      <a:pt x="41" y="44"/>
                    </a:cubicBezTo>
                    <a:cubicBezTo>
                      <a:pt x="41" y="43"/>
                      <a:pt x="40" y="44"/>
                      <a:pt x="40" y="43"/>
                    </a:cubicBezTo>
                    <a:cubicBezTo>
                      <a:pt x="40" y="43"/>
                      <a:pt x="40" y="43"/>
                      <a:pt x="40" y="42"/>
                    </a:cubicBezTo>
                    <a:cubicBezTo>
                      <a:pt x="41" y="42"/>
                      <a:pt x="41" y="42"/>
                      <a:pt x="41" y="41"/>
                    </a:cubicBezTo>
                    <a:cubicBezTo>
                      <a:pt x="42" y="41"/>
                      <a:pt x="42" y="41"/>
                      <a:pt x="42" y="40"/>
                    </a:cubicBezTo>
                    <a:cubicBezTo>
                      <a:pt x="42" y="40"/>
                      <a:pt x="43" y="40"/>
                      <a:pt x="43" y="40"/>
                    </a:cubicBezTo>
                    <a:cubicBezTo>
                      <a:pt x="43" y="40"/>
                      <a:pt x="43" y="39"/>
                      <a:pt x="43" y="39"/>
                    </a:cubicBezTo>
                    <a:cubicBezTo>
                      <a:pt x="44" y="39"/>
                      <a:pt x="44" y="40"/>
                      <a:pt x="45" y="39"/>
                    </a:cubicBezTo>
                    <a:cubicBezTo>
                      <a:pt x="45" y="39"/>
                      <a:pt x="45" y="39"/>
                      <a:pt x="45" y="39"/>
                    </a:cubicBezTo>
                    <a:cubicBezTo>
                      <a:pt x="46" y="39"/>
                      <a:pt x="46" y="39"/>
                      <a:pt x="46" y="39"/>
                    </a:cubicBezTo>
                    <a:cubicBezTo>
                      <a:pt x="46" y="39"/>
                      <a:pt x="46" y="39"/>
                      <a:pt x="46" y="39"/>
                    </a:cubicBezTo>
                    <a:cubicBezTo>
                      <a:pt x="46" y="39"/>
                      <a:pt x="46" y="39"/>
                      <a:pt x="46" y="38"/>
                    </a:cubicBezTo>
                    <a:cubicBezTo>
                      <a:pt x="46" y="38"/>
                      <a:pt x="45" y="38"/>
                      <a:pt x="45" y="37"/>
                    </a:cubicBezTo>
                    <a:cubicBezTo>
                      <a:pt x="45" y="37"/>
                      <a:pt x="45" y="36"/>
                      <a:pt x="45" y="36"/>
                    </a:cubicBezTo>
                    <a:cubicBezTo>
                      <a:pt x="45" y="35"/>
                      <a:pt x="44" y="36"/>
                      <a:pt x="44" y="35"/>
                    </a:cubicBezTo>
                    <a:cubicBezTo>
                      <a:pt x="44" y="35"/>
                      <a:pt x="44" y="35"/>
                      <a:pt x="44" y="34"/>
                    </a:cubicBezTo>
                    <a:cubicBezTo>
                      <a:pt x="44" y="34"/>
                      <a:pt x="44" y="34"/>
                      <a:pt x="44" y="33"/>
                    </a:cubicBezTo>
                    <a:cubicBezTo>
                      <a:pt x="43" y="33"/>
                      <a:pt x="44" y="32"/>
                      <a:pt x="44" y="32"/>
                    </a:cubicBezTo>
                    <a:cubicBezTo>
                      <a:pt x="43" y="31"/>
                      <a:pt x="43" y="31"/>
                      <a:pt x="43" y="30"/>
                    </a:cubicBezTo>
                    <a:cubicBezTo>
                      <a:pt x="43" y="29"/>
                      <a:pt x="43" y="29"/>
                      <a:pt x="43" y="29"/>
                    </a:cubicBezTo>
                    <a:cubicBezTo>
                      <a:pt x="43" y="28"/>
                      <a:pt x="43" y="28"/>
                      <a:pt x="43" y="28"/>
                    </a:cubicBezTo>
                    <a:cubicBezTo>
                      <a:pt x="43" y="27"/>
                      <a:pt x="42" y="27"/>
                      <a:pt x="43" y="26"/>
                    </a:cubicBezTo>
                    <a:cubicBezTo>
                      <a:pt x="43" y="26"/>
                      <a:pt x="43" y="26"/>
                      <a:pt x="43" y="26"/>
                    </a:cubicBezTo>
                    <a:cubicBezTo>
                      <a:pt x="43" y="26"/>
                      <a:pt x="43" y="26"/>
                      <a:pt x="43" y="26"/>
                    </a:cubicBezTo>
                    <a:cubicBezTo>
                      <a:pt x="43" y="25"/>
                      <a:pt x="43" y="25"/>
                      <a:pt x="43" y="25"/>
                    </a:cubicBezTo>
                    <a:cubicBezTo>
                      <a:pt x="43" y="24"/>
                      <a:pt x="43" y="24"/>
                      <a:pt x="43" y="24"/>
                    </a:cubicBezTo>
                    <a:cubicBezTo>
                      <a:pt x="43" y="24"/>
                      <a:pt x="43" y="24"/>
                      <a:pt x="43" y="24"/>
                    </a:cubicBezTo>
                    <a:cubicBezTo>
                      <a:pt x="43" y="23"/>
                      <a:pt x="42" y="23"/>
                      <a:pt x="42" y="23"/>
                    </a:cubicBezTo>
                    <a:cubicBezTo>
                      <a:pt x="42" y="23"/>
                      <a:pt x="42" y="22"/>
                      <a:pt x="42" y="22"/>
                    </a:cubicBezTo>
                    <a:cubicBezTo>
                      <a:pt x="43" y="22"/>
                      <a:pt x="43" y="22"/>
                      <a:pt x="43" y="21"/>
                    </a:cubicBezTo>
                    <a:cubicBezTo>
                      <a:pt x="43" y="21"/>
                      <a:pt x="43" y="21"/>
                      <a:pt x="43" y="20"/>
                    </a:cubicBezTo>
                    <a:cubicBezTo>
                      <a:pt x="43" y="20"/>
                      <a:pt x="43" y="20"/>
                      <a:pt x="44" y="20"/>
                    </a:cubicBezTo>
                    <a:cubicBezTo>
                      <a:pt x="44" y="19"/>
                      <a:pt x="44" y="19"/>
                      <a:pt x="44" y="19"/>
                    </a:cubicBezTo>
                    <a:cubicBezTo>
                      <a:pt x="44" y="18"/>
                      <a:pt x="44" y="18"/>
                      <a:pt x="44" y="17"/>
                    </a:cubicBezTo>
                    <a:cubicBezTo>
                      <a:pt x="45" y="16"/>
                      <a:pt x="44" y="16"/>
                      <a:pt x="45" y="15"/>
                    </a:cubicBezTo>
                    <a:cubicBezTo>
                      <a:pt x="45" y="14"/>
                      <a:pt x="45" y="13"/>
                      <a:pt x="45" y="13"/>
                    </a:cubicBezTo>
                    <a:cubicBezTo>
                      <a:pt x="46" y="12"/>
                      <a:pt x="46" y="12"/>
                      <a:pt x="46" y="12"/>
                    </a:cubicBezTo>
                    <a:cubicBezTo>
                      <a:pt x="48" y="10"/>
                      <a:pt x="48" y="10"/>
                      <a:pt x="48" y="10"/>
                    </a:cubicBezTo>
                    <a:cubicBezTo>
                      <a:pt x="48" y="10"/>
                      <a:pt x="48" y="9"/>
                      <a:pt x="48" y="9"/>
                    </a:cubicBezTo>
                    <a:cubicBezTo>
                      <a:pt x="48" y="9"/>
                      <a:pt x="48" y="9"/>
                      <a:pt x="47" y="8"/>
                    </a:cubicBezTo>
                    <a:cubicBezTo>
                      <a:pt x="47" y="8"/>
                      <a:pt x="47" y="7"/>
                      <a:pt x="47" y="7"/>
                    </a:cubicBezTo>
                    <a:cubicBezTo>
                      <a:pt x="47" y="6"/>
                      <a:pt x="47" y="6"/>
                      <a:pt x="47" y="5"/>
                    </a:cubicBezTo>
                    <a:cubicBezTo>
                      <a:pt x="47" y="5"/>
                      <a:pt x="47" y="5"/>
                      <a:pt x="47" y="5"/>
                    </a:cubicBezTo>
                    <a:cubicBezTo>
                      <a:pt x="46" y="5"/>
                      <a:pt x="46" y="5"/>
                      <a:pt x="46" y="4"/>
                    </a:cubicBezTo>
                    <a:cubicBezTo>
                      <a:pt x="46" y="4"/>
                      <a:pt x="46" y="4"/>
                      <a:pt x="45" y="4"/>
                    </a:cubicBezTo>
                    <a:cubicBezTo>
                      <a:pt x="45" y="4"/>
                      <a:pt x="45" y="3"/>
                      <a:pt x="45" y="3"/>
                    </a:cubicBezTo>
                    <a:cubicBezTo>
                      <a:pt x="45" y="3"/>
                      <a:pt x="45" y="3"/>
                      <a:pt x="44" y="2"/>
                    </a:cubicBezTo>
                    <a:cubicBezTo>
                      <a:pt x="44" y="2"/>
                      <a:pt x="44" y="3"/>
                      <a:pt x="43" y="3"/>
                    </a:cubicBezTo>
                    <a:cubicBezTo>
                      <a:pt x="43" y="3"/>
                      <a:pt x="43" y="3"/>
                      <a:pt x="43" y="3"/>
                    </a:cubicBezTo>
                    <a:cubicBezTo>
                      <a:pt x="42" y="3"/>
                      <a:pt x="42" y="3"/>
                      <a:pt x="41" y="3"/>
                    </a:cubicBezTo>
                    <a:cubicBezTo>
                      <a:pt x="41" y="3"/>
                      <a:pt x="41" y="3"/>
                      <a:pt x="41" y="3"/>
                    </a:cubicBezTo>
                    <a:cubicBezTo>
                      <a:pt x="40" y="3"/>
                      <a:pt x="40" y="3"/>
                      <a:pt x="40" y="2"/>
                    </a:cubicBezTo>
                    <a:cubicBezTo>
                      <a:pt x="39" y="2"/>
                      <a:pt x="39" y="2"/>
                      <a:pt x="39" y="1"/>
                    </a:cubicBezTo>
                    <a:cubicBezTo>
                      <a:pt x="39" y="1"/>
                      <a:pt x="38" y="1"/>
                      <a:pt x="38" y="1"/>
                    </a:cubicBezTo>
                    <a:cubicBezTo>
                      <a:pt x="38" y="1"/>
                      <a:pt x="38" y="1"/>
                      <a:pt x="38" y="1"/>
                    </a:cubicBezTo>
                    <a:cubicBezTo>
                      <a:pt x="38" y="1"/>
                      <a:pt x="38" y="1"/>
                      <a:pt x="38" y="1"/>
                    </a:cubicBezTo>
                    <a:cubicBezTo>
                      <a:pt x="37" y="1"/>
                      <a:pt x="37" y="1"/>
                      <a:pt x="36" y="1"/>
                    </a:cubicBezTo>
                    <a:cubicBezTo>
                      <a:pt x="36" y="1"/>
                      <a:pt x="36" y="1"/>
                      <a:pt x="36" y="1"/>
                    </a:cubicBezTo>
                    <a:cubicBezTo>
                      <a:pt x="35" y="1"/>
                      <a:pt x="35" y="1"/>
                      <a:pt x="35" y="1"/>
                    </a:cubicBezTo>
                    <a:cubicBezTo>
                      <a:pt x="34" y="0"/>
                      <a:pt x="34" y="0"/>
                      <a:pt x="34" y="0"/>
                    </a:cubicBezTo>
                    <a:cubicBezTo>
                      <a:pt x="34" y="0"/>
                      <a:pt x="34" y="0"/>
                      <a:pt x="33" y="1"/>
                    </a:cubicBezTo>
                    <a:cubicBezTo>
                      <a:pt x="33" y="1"/>
                      <a:pt x="33" y="1"/>
                      <a:pt x="32" y="1"/>
                    </a:cubicBezTo>
                    <a:cubicBezTo>
                      <a:pt x="32" y="1"/>
                      <a:pt x="32" y="1"/>
                      <a:pt x="32" y="1"/>
                    </a:cubicBezTo>
                    <a:cubicBezTo>
                      <a:pt x="31" y="1"/>
                      <a:pt x="31" y="1"/>
                      <a:pt x="31" y="1"/>
                    </a:cubicBezTo>
                    <a:cubicBezTo>
                      <a:pt x="31" y="1"/>
                      <a:pt x="30" y="1"/>
                      <a:pt x="30" y="2"/>
                    </a:cubicBezTo>
                    <a:cubicBezTo>
                      <a:pt x="30" y="2"/>
                      <a:pt x="30" y="2"/>
                      <a:pt x="29" y="2"/>
                    </a:cubicBezTo>
                    <a:cubicBezTo>
                      <a:pt x="29" y="2"/>
                      <a:pt x="29" y="2"/>
                      <a:pt x="28" y="2"/>
                    </a:cubicBezTo>
                    <a:cubicBezTo>
                      <a:pt x="28" y="2"/>
                      <a:pt x="28" y="2"/>
                      <a:pt x="27" y="2"/>
                    </a:cubicBezTo>
                    <a:cubicBezTo>
                      <a:pt x="27" y="2"/>
                      <a:pt x="27" y="2"/>
                      <a:pt x="27" y="2"/>
                    </a:cubicBezTo>
                    <a:cubicBezTo>
                      <a:pt x="27" y="4"/>
                      <a:pt x="27" y="4"/>
                      <a:pt x="27" y="4"/>
                    </a:cubicBezTo>
                    <a:cubicBezTo>
                      <a:pt x="26" y="4"/>
                      <a:pt x="26" y="3"/>
                      <a:pt x="25" y="3"/>
                    </a:cubicBezTo>
                    <a:cubicBezTo>
                      <a:pt x="25" y="3"/>
                      <a:pt x="25" y="3"/>
                      <a:pt x="24" y="3"/>
                    </a:cubicBezTo>
                    <a:cubicBezTo>
                      <a:pt x="24" y="3"/>
                      <a:pt x="24" y="3"/>
                      <a:pt x="23" y="3"/>
                    </a:cubicBezTo>
                    <a:cubicBezTo>
                      <a:pt x="23" y="3"/>
                      <a:pt x="22" y="3"/>
                      <a:pt x="22" y="3"/>
                    </a:cubicBezTo>
                    <a:cubicBezTo>
                      <a:pt x="22" y="3"/>
                      <a:pt x="22" y="3"/>
                      <a:pt x="21" y="3"/>
                    </a:cubicBezTo>
                    <a:cubicBezTo>
                      <a:pt x="21" y="2"/>
                      <a:pt x="21" y="2"/>
                      <a:pt x="21" y="2"/>
                    </a:cubicBezTo>
                    <a:cubicBezTo>
                      <a:pt x="20" y="1"/>
                      <a:pt x="20" y="1"/>
                      <a:pt x="20" y="1"/>
                    </a:cubicBezTo>
                    <a:cubicBezTo>
                      <a:pt x="19" y="1"/>
                      <a:pt x="19" y="1"/>
                      <a:pt x="19" y="1"/>
                    </a:cubicBezTo>
                    <a:cubicBezTo>
                      <a:pt x="18" y="1"/>
                      <a:pt x="18" y="1"/>
                      <a:pt x="18" y="1"/>
                    </a:cubicBezTo>
                    <a:cubicBezTo>
                      <a:pt x="17" y="2"/>
                      <a:pt x="17" y="2"/>
                      <a:pt x="17" y="2"/>
                    </a:cubicBezTo>
                    <a:cubicBezTo>
                      <a:pt x="17" y="3"/>
                      <a:pt x="17" y="3"/>
                      <a:pt x="17" y="4"/>
                    </a:cubicBezTo>
                    <a:cubicBezTo>
                      <a:pt x="16" y="4"/>
                      <a:pt x="17" y="4"/>
                      <a:pt x="17" y="5"/>
                    </a:cubicBezTo>
                    <a:cubicBezTo>
                      <a:pt x="16" y="5"/>
                      <a:pt x="16" y="5"/>
                      <a:pt x="16" y="5"/>
                    </a:cubicBezTo>
                    <a:cubicBezTo>
                      <a:pt x="16" y="5"/>
                      <a:pt x="16" y="5"/>
                      <a:pt x="16" y="5"/>
                    </a:cubicBezTo>
                    <a:cubicBezTo>
                      <a:pt x="16" y="6"/>
                      <a:pt x="16" y="6"/>
                      <a:pt x="16" y="6"/>
                    </a:cubicBezTo>
                    <a:cubicBezTo>
                      <a:pt x="16" y="7"/>
                      <a:pt x="16" y="7"/>
                      <a:pt x="16" y="8"/>
                    </a:cubicBezTo>
                    <a:cubicBezTo>
                      <a:pt x="15" y="8"/>
                      <a:pt x="15" y="8"/>
                      <a:pt x="15" y="9"/>
                    </a:cubicBezTo>
                    <a:cubicBezTo>
                      <a:pt x="14" y="9"/>
                      <a:pt x="15" y="10"/>
                      <a:pt x="14" y="10"/>
                    </a:cubicBezTo>
                    <a:cubicBezTo>
                      <a:pt x="14" y="10"/>
                      <a:pt x="14" y="11"/>
                      <a:pt x="14" y="11"/>
                    </a:cubicBezTo>
                    <a:cubicBezTo>
                      <a:pt x="14" y="12"/>
                      <a:pt x="14" y="12"/>
                      <a:pt x="14" y="13"/>
                    </a:cubicBezTo>
                    <a:cubicBezTo>
                      <a:pt x="14" y="13"/>
                      <a:pt x="15" y="13"/>
                      <a:pt x="14" y="14"/>
                    </a:cubicBezTo>
                    <a:cubicBezTo>
                      <a:pt x="14" y="14"/>
                      <a:pt x="14" y="14"/>
                      <a:pt x="14" y="15"/>
                    </a:cubicBezTo>
                    <a:cubicBezTo>
                      <a:pt x="13" y="15"/>
                      <a:pt x="14" y="16"/>
                      <a:pt x="14" y="17"/>
                    </a:cubicBezTo>
                    <a:cubicBezTo>
                      <a:pt x="13" y="17"/>
                      <a:pt x="13" y="17"/>
                      <a:pt x="13" y="18"/>
                    </a:cubicBezTo>
                    <a:cubicBezTo>
                      <a:pt x="13" y="18"/>
                      <a:pt x="12" y="18"/>
                      <a:pt x="12" y="18"/>
                    </a:cubicBezTo>
                    <a:cubicBezTo>
                      <a:pt x="12" y="19"/>
                      <a:pt x="12" y="19"/>
                      <a:pt x="12" y="20"/>
                    </a:cubicBezTo>
                    <a:cubicBezTo>
                      <a:pt x="11" y="20"/>
                      <a:pt x="11" y="20"/>
                      <a:pt x="11" y="20"/>
                    </a:cubicBezTo>
                    <a:cubicBezTo>
                      <a:pt x="11" y="20"/>
                      <a:pt x="11" y="20"/>
                      <a:pt x="10" y="21"/>
                    </a:cubicBezTo>
                    <a:cubicBezTo>
                      <a:pt x="10" y="21"/>
                      <a:pt x="10" y="21"/>
                      <a:pt x="10" y="21"/>
                    </a:cubicBezTo>
                    <a:cubicBezTo>
                      <a:pt x="10" y="22"/>
                      <a:pt x="10" y="22"/>
                      <a:pt x="10" y="22"/>
                    </a:cubicBezTo>
                    <a:cubicBezTo>
                      <a:pt x="10" y="23"/>
                      <a:pt x="10" y="23"/>
                      <a:pt x="10" y="23"/>
                    </a:cubicBezTo>
                    <a:cubicBezTo>
                      <a:pt x="11" y="24"/>
                      <a:pt x="11" y="24"/>
                      <a:pt x="10" y="25"/>
                    </a:cubicBezTo>
                    <a:cubicBezTo>
                      <a:pt x="10" y="25"/>
                      <a:pt x="10" y="25"/>
                      <a:pt x="10" y="25"/>
                    </a:cubicBezTo>
                    <a:cubicBezTo>
                      <a:pt x="10" y="26"/>
                      <a:pt x="10" y="26"/>
                      <a:pt x="10" y="26"/>
                    </a:cubicBezTo>
                    <a:cubicBezTo>
                      <a:pt x="9" y="26"/>
                      <a:pt x="9" y="26"/>
                      <a:pt x="9" y="26"/>
                    </a:cubicBezTo>
                    <a:cubicBezTo>
                      <a:pt x="9" y="27"/>
                      <a:pt x="9" y="27"/>
                      <a:pt x="8" y="27"/>
                    </a:cubicBezTo>
                    <a:cubicBezTo>
                      <a:pt x="8" y="27"/>
                      <a:pt x="8" y="28"/>
                      <a:pt x="7" y="28"/>
                    </a:cubicBezTo>
                    <a:cubicBezTo>
                      <a:pt x="7" y="29"/>
                      <a:pt x="7" y="29"/>
                      <a:pt x="6" y="29"/>
                    </a:cubicBezTo>
                    <a:cubicBezTo>
                      <a:pt x="6" y="29"/>
                      <a:pt x="6" y="29"/>
                      <a:pt x="6" y="29"/>
                    </a:cubicBezTo>
                    <a:cubicBezTo>
                      <a:pt x="5" y="29"/>
                      <a:pt x="6" y="29"/>
                      <a:pt x="6" y="28"/>
                    </a:cubicBezTo>
                    <a:cubicBezTo>
                      <a:pt x="5" y="28"/>
                      <a:pt x="5" y="28"/>
                      <a:pt x="5" y="28"/>
                    </a:cubicBezTo>
                    <a:cubicBezTo>
                      <a:pt x="5" y="28"/>
                      <a:pt x="5" y="28"/>
                      <a:pt x="4" y="28"/>
                    </a:cubicBezTo>
                    <a:cubicBezTo>
                      <a:pt x="4" y="29"/>
                      <a:pt x="4" y="29"/>
                      <a:pt x="4" y="29"/>
                    </a:cubicBezTo>
                    <a:cubicBezTo>
                      <a:pt x="3" y="29"/>
                      <a:pt x="3" y="29"/>
                      <a:pt x="3" y="29"/>
                    </a:cubicBezTo>
                    <a:cubicBezTo>
                      <a:pt x="3" y="29"/>
                      <a:pt x="3" y="29"/>
                      <a:pt x="2" y="29"/>
                    </a:cubicBezTo>
                    <a:cubicBezTo>
                      <a:pt x="2" y="29"/>
                      <a:pt x="2" y="29"/>
                      <a:pt x="1" y="29"/>
                    </a:cubicBezTo>
                    <a:cubicBezTo>
                      <a:pt x="1" y="29"/>
                      <a:pt x="1" y="30"/>
                      <a:pt x="1" y="30"/>
                    </a:cubicBezTo>
                    <a:cubicBezTo>
                      <a:pt x="0" y="31"/>
                      <a:pt x="1" y="31"/>
                      <a:pt x="0" y="31"/>
                    </a:cubicBezTo>
                    <a:cubicBezTo>
                      <a:pt x="0" y="32"/>
                      <a:pt x="0" y="32"/>
                      <a:pt x="0" y="32"/>
                    </a:cubicBezTo>
                    <a:cubicBezTo>
                      <a:pt x="0" y="32"/>
                      <a:pt x="0" y="32"/>
                      <a:pt x="0" y="32"/>
                    </a:cubicBezTo>
                    <a:cubicBezTo>
                      <a:pt x="0" y="32"/>
                      <a:pt x="0" y="32"/>
                      <a:pt x="0" y="32"/>
                    </a:cubicBezTo>
                    <a:cubicBezTo>
                      <a:pt x="0" y="32"/>
                      <a:pt x="0" y="32"/>
                      <a:pt x="0" y="3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461"/>
              <p:cNvSpPr>
                <a:spLocks/>
              </p:cNvSpPr>
              <p:nvPr/>
            </p:nvSpPr>
            <p:spPr bwMode="auto">
              <a:xfrm>
                <a:off x="5143501" y="3443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462"/>
              <p:cNvSpPr>
                <a:spLocks/>
              </p:cNvSpPr>
              <p:nvPr/>
            </p:nvSpPr>
            <p:spPr bwMode="auto">
              <a:xfrm>
                <a:off x="5003801" y="3411539"/>
                <a:ext cx="301625" cy="508000"/>
              </a:xfrm>
              <a:custGeom>
                <a:avLst/>
                <a:gdLst>
                  <a:gd name="T0" fmla="*/ 1 w 28"/>
                  <a:gd name="T1" fmla="*/ 12 h 47"/>
                  <a:gd name="T2" fmla="*/ 1 w 28"/>
                  <a:gd name="T3" fmla="*/ 14 h 47"/>
                  <a:gd name="T4" fmla="*/ 2 w 28"/>
                  <a:gd name="T5" fmla="*/ 16 h 47"/>
                  <a:gd name="T6" fmla="*/ 6 w 28"/>
                  <a:gd name="T7" fmla="*/ 18 h 47"/>
                  <a:gd name="T8" fmla="*/ 7 w 28"/>
                  <a:gd name="T9" fmla="*/ 21 h 47"/>
                  <a:gd name="T10" fmla="*/ 7 w 28"/>
                  <a:gd name="T11" fmla="*/ 25 h 47"/>
                  <a:gd name="T12" fmla="*/ 6 w 28"/>
                  <a:gd name="T13" fmla="*/ 30 h 47"/>
                  <a:gd name="T14" fmla="*/ 4 w 28"/>
                  <a:gd name="T15" fmla="*/ 33 h 47"/>
                  <a:gd name="T16" fmla="*/ 2 w 28"/>
                  <a:gd name="T17" fmla="*/ 36 h 47"/>
                  <a:gd name="T18" fmla="*/ 4 w 28"/>
                  <a:gd name="T19" fmla="*/ 40 h 47"/>
                  <a:gd name="T20" fmla="*/ 3 w 28"/>
                  <a:gd name="T21" fmla="*/ 44 h 47"/>
                  <a:gd name="T22" fmla="*/ 6 w 28"/>
                  <a:gd name="T23" fmla="*/ 47 h 47"/>
                  <a:gd name="T24" fmla="*/ 6 w 28"/>
                  <a:gd name="T25" fmla="*/ 44 h 47"/>
                  <a:gd name="T26" fmla="*/ 9 w 28"/>
                  <a:gd name="T27" fmla="*/ 42 h 47"/>
                  <a:gd name="T28" fmla="*/ 12 w 28"/>
                  <a:gd name="T29" fmla="*/ 40 h 47"/>
                  <a:gd name="T30" fmla="*/ 13 w 28"/>
                  <a:gd name="T31" fmla="*/ 36 h 47"/>
                  <a:gd name="T32" fmla="*/ 13 w 28"/>
                  <a:gd name="T33" fmla="*/ 32 h 47"/>
                  <a:gd name="T34" fmla="*/ 11 w 28"/>
                  <a:gd name="T35" fmla="*/ 29 h 47"/>
                  <a:gd name="T36" fmla="*/ 13 w 28"/>
                  <a:gd name="T37" fmla="*/ 27 h 47"/>
                  <a:gd name="T38" fmla="*/ 16 w 28"/>
                  <a:gd name="T39" fmla="*/ 24 h 47"/>
                  <a:gd name="T40" fmla="*/ 18 w 28"/>
                  <a:gd name="T41" fmla="*/ 22 h 47"/>
                  <a:gd name="T42" fmla="*/ 22 w 28"/>
                  <a:gd name="T43" fmla="*/ 19 h 47"/>
                  <a:gd name="T44" fmla="*/ 25 w 28"/>
                  <a:gd name="T45" fmla="*/ 15 h 47"/>
                  <a:gd name="T46" fmla="*/ 28 w 28"/>
                  <a:gd name="T47" fmla="*/ 12 h 47"/>
                  <a:gd name="T48" fmla="*/ 28 w 28"/>
                  <a:gd name="T49" fmla="*/ 6 h 47"/>
                  <a:gd name="T50" fmla="*/ 28 w 28"/>
                  <a:gd name="T51" fmla="*/ 2 h 47"/>
                  <a:gd name="T52" fmla="*/ 27 w 28"/>
                  <a:gd name="T53" fmla="*/ 0 h 47"/>
                  <a:gd name="T54" fmla="*/ 26 w 28"/>
                  <a:gd name="T55" fmla="*/ 1 h 47"/>
                  <a:gd name="T56" fmla="*/ 24 w 28"/>
                  <a:gd name="T57" fmla="*/ 2 h 47"/>
                  <a:gd name="T58" fmla="*/ 22 w 28"/>
                  <a:gd name="T59" fmla="*/ 3 h 47"/>
                  <a:gd name="T60" fmla="*/ 20 w 28"/>
                  <a:gd name="T61" fmla="*/ 3 h 47"/>
                  <a:gd name="T62" fmla="*/ 18 w 28"/>
                  <a:gd name="T63" fmla="*/ 3 h 47"/>
                  <a:gd name="T64" fmla="*/ 16 w 28"/>
                  <a:gd name="T65" fmla="*/ 3 h 47"/>
                  <a:gd name="T66" fmla="*/ 13 w 28"/>
                  <a:gd name="T67" fmla="*/ 3 h 47"/>
                  <a:gd name="T68" fmla="*/ 12 w 28"/>
                  <a:gd name="T69" fmla="*/ 4 h 47"/>
                  <a:gd name="T70" fmla="*/ 13 w 28"/>
                  <a:gd name="T71" fmla="*/ 8 h 47"/>
                  <a:gd name="T72" fmla="*/ 14 w 28"/>
                  <a:gd name="T73" fmla="*/ 10 h 47"/>
                  <a:gd name="T74" fmla="*/ 15 w 28"/>
                  <a:gd name="T75" fmla="*/ 12 h 47"/>
                  <a:gd name="T76" fmla="*/ 13 w 28"/>
                  <a:gd name="T77" fmla="*/ 16 h 47"/>
                  <a:gd name="T78" fmla="*/ 12 w 28"/>
                  <a:gd name="T79" fmla="*/ 14 h 47"/>
                  <a:gd name="T80" fmla="*/ 10 w 28"/>
                  <a:gd name="T81" fmla="*/ 12 h 47"/>
                  <a:gd name="T82" fmla="*/ 8 w 28"/>
                  <a:gd name="T83" fmla="*/ 10 h 47"/>
                  <a:gd name="T84" fmla="*/ 7 w 28"/>
                  <a:gd name="T85" fmla="*/ 11 h 47"/>
                  <a:gd name="T86" fmla="*/ 4 w 28"/>
                  <a:gd name="T8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47">
                    <a:moveTo>
                      <a:pt x="3" y="12"/>
                    </a:moveTo>
                    <a:cubicBezTo>
                      <a:pt x="3" y="12"/>
                      <a:pt x="3" y="12"/>
                      <a:pt x="2" y="12"/>
                    </a:cubicBezTo>
                    <a:cubicBezTo>
                      <a:pt x="2" y="12"/>
                      <a:pt x="2" y="12"/>
                      <a:pt x="1" y="12"/>
                    </a:cubicBezTo>
                    <a:cubicBezTo>
                      <a:pt x="1" y="13"/>
                      <a:pt x="1" y="13"/>
                      <a:pt x="1" y="13"/>
                    </a:cubicBezTo>
                    <a:cubicBezTo>
                      <a:pt x="0" y="13"/>
                      <a:pt x="0" y="13"/>
                      <a:pt x="0" y="14"/>
                    </a:cubicBezTo>
                    <a:cubicBezTo>
                      <a:pt x="1" y="14"/>
                      <a:pt x="1" y="14"/>
                      <a:pt x="1" y="14"/>
                    </a:cubicBezTo>
                    <a:cubicBezTo>
                      <a:pt x="1" y="14"/>
                      <a:pt x="1" y="14"/>
                      <a:pt x="1" y="15"/>
                    </a:cubicBezTo>
                    <a:cubicBezTo>
                      <a:pt x="1" y="15"/>
                      <a:pt x="1" y="15"/>
                      <a:pt x="1" y="15"/>
                    </a:cubicBezTo>
                    <a:cubicBezTo>
                      <a:pt x="1" y="15"/>
                      <a:pt x="1" y="15"/>
                      <a:pt x="2" y="16"/>
                    </a:cubicBezTo>
                    <a:cubicBezTo>
                      <a:pt x="2" y="16"/>
                      <a:pt x="3" y="16"/>
                      <a:pt x="3" y="16"/>
                    </a:cubicBezTo>
                    <a:cubicBezTo>
                      <a:pt x="4" y="17"/>
                      <a:pt x="4" y="17"/>
                      <a:pt x="5" y="17"/>
                    </a:cubicBezTo>
                    <a:cubicBezTo>
                      <a:pt x="5" y="17"/>
                      <a:pt x="6" y="17"/>
                      <a:pt x="6" y="18"/>
                    </a:cubicBezTo>
                    <a:cubicBezTo>
                      <a:pt x="6" y="18"/>
                      <a:pt x="7" y="18"/>
                      <a:pt x="7" y="18"/>
                    </a:cubicBezTo>
                    <a:cubicBezTo>
                      <a:pt x="7" y="18"/>
                      <a:pt x="7" y="19"/>
                      <a:pt x="7" y="19"/>
                    </a:cubicBezTo>
                    <a:cubicBezTo>
                      <a:pt x="7" y="20"/>
                      <a:pt x="7" y="20"/>
                      <a:pt x="7" y="21"/>
                    </a:cubicBezTo>
                    <a:cubicBezTo>
                      <a:pt x="7" y="22"/>
                      <a:pt x="7" y="22"/>
                      <a:pt x="7" y="23"/>
                    </a:cubicBezTo>
                    <a:cubicBezTo>
                      <a:pt x="7" y="23"/>
                      <a:pt x="7" y="23"/>
                      <a:pt x="7" y="23"/>
                    </a:cubicBezTo>
                    <a:cubicBezTo>
                      <a:pt x="7" y="24"/>
                      <a:pt x="7" y="24"/>
                      <a:pt x="7" y="25"/>
                    </a:cubicBezTo>
                    <a:cubicBezTo>
                      <a:pt x="7" y="26"/>
                      <a:pt x="7" y="26"/>
                      <a:pt x="7" y="27"/>
                    </a:cubicBezTo>
                    <a:cubicBezTo>
                      <a:pt x="7" y="28"/>
                      <a:pt x="6" y="28"/>
                      <a:pt x="6" y="29"/>
                    </a:cubicBezTo>
                    <a:cubicBezTo>
                      <a:pt x="6" y="29"/>
                      <a:pt x="6" y="30"/>
                      <a:pt x="6" y="30"/>
                    </a:cubicBezTo>
                    <a:cubicBezTo>
                      <a:pt x="6" y="30"/>
                      <a:pt x="5" y="31"/>
                      <a:pt x="5" y="31"/>
                    </a:cubicBezTo>
                    <a:cubicBezTo>
                      <a:pt x="5" y="32"/>
                      <a:pt x="5" y="32"/>
                      <a:pt x="4" y="32"/>
                    </a:cubicBezTo>
                    <a:cubicBezTo>
                      <a:pt x="4" y="32"/>
                      <a:pt x="4" y="33"/>
                      <a:pt x="4" y="33"/>
                    </a:cubicBezTo>
                    <a:cubicBezTo>
                      <a:pt x="4" y="33"/>
                      <a:pt x="3" y="33"/>
                      <a:pt x="3" y="34"/>
                    </a:cubicBezTo>
                    <a:cubicBezTo>
                      <a:pt x="3" y="34"/>
                      <a:pt x="2" y="34"/>
                      <a:pt x="2" y="35"/>
                    </a:cubicBezTo>
                    <a:cubicBezTo>
                      <a:pt x="2" y="35"/>
                      <a:pt x="2" y="35"/>
                      <a:pt x="2" y="36"/>
                    </a:cubicBezTo>
                    <a:cubicBezTo>
                      <a:pt x="3" y="36"/>
                      <a:pt x="2" y="36"/>
                      <a:pt x="2" y="37"/>
                    </a:cubicBezTo>
                    <a:cubicBezTo>
                      <a:pt x="2" y="38"/>
                      <a:pt x="3" y="38"/>
                      <a:pt x="3" y="39"/>
                    </a:cubicBezTo>
                    <a:cubicBezTo>
                      <a:pt x="3" y="39"/>
                      <a:pt x="4" y="39"/>
                      <a:pt x="4" y="40"/>
                    </a:cubicBezTo>
                    <a:cubicBezTo>
                      <a:pt x="4" y="40"/>
                      <a:pt x="4" y="41"/>
                      <a:pt x="4" y="41"/>
                    </a:cubicBezTo>
                    <a:cubicBezTo>
                      <a:pt x="3" y="41"/>
                      <a:pt x="4" y="42"/>
                      <a:pt x="4" y="42"/>
                    </a:cubicBezTo>
                    <a:cubicBezTo>
                      <a:pt x="3" y="43"/>
                      <a:pt x="3" y="43"/>
                      <a:pt x="3" y="44"/>
                    </a:cubicBezTo>
                    <a:cubicBezTo>
                      <a:pt x="3" y="44"/>
                      <a:pt x="3" y="45"/>
                      <a:pt x="3" y="45"/>
                    </a:cubicBezTo>
                    <a:cubicBezTo>
                      <a:pt x="3" y="46"/>
                      <a:pt x="3" y="46"/>
                      <a:pt x="3" y="46"/>
                    </a:cubicBezTo>
                    <a:cubicBezTo>
                      <a:pt x="6" y="47"/>
                      <a:pt x="6" y="47"/>
                      <a:pt x="6" y="47"/>
                    </a:cubicBezTo>
                    <a:cubicBezTo>
                      <a:pt x="6" y="46"/>
                      <a:pt x="6" y="46"/>
                      <a:pt x="6" y="46"/>
                    </a:cubicBezTo>
                    <a:cubicBezTo>
                      <a:pt x="6" y="46"/>
                      <a:pt x="6" y="45"/>
                      <a:pt x="6" y="45"/>
                    </a:cubicBezTo>
                    <a:cubicBezTo>
                      <a:pt x="6" y="44"/>
                      <a:pt x="6" y="44"/>
                      <a:pt x="6" y="44"/>
                    </a:cubicBezTo>
                    <a:cubicBezTo>
                      <a:pt x="6" y="43"/>
                      <a:pt x="7" y="43"/>
                      <a:pt x="7" y="43"/>
                    </a:cubicBezTo>
                    <a:cubicBezTo>
                      <a:pt x="7" y="43"/>
                      <a:pt x="7" y="42"/>
                      <a:pt x="8" y="42"/>
                    </a:cubicBezTo>
                    <a:cubicBezTo>
                      <a:pt x="8" y="42"/>
                      <a:pt x="9" y="42"/>
                      <a:pt x="9" y="42"/>
                    </a:cubicBezTo>
                    <a:cubicBezTo>
                      <a:pt x="10" y="41"/>
                      <a:pt x="10" y="42"/>
                      <a:pt x="11" y="41"/>
                    </a:cubicBezTo>
                    <a:cubicBezTo>
                      <a:pt x="11" y="41"/>
                      <a:pt x="11" y="41"/>
                      <a:pt x="12" y="41"/>
                    </a:cubicBezTo>
                    <a:cubicBezTo>
                      <a:pt x="12" y="40"/>
                      <a:pt x="12" y="40"/>
                      <a:pt x="12" y="40"/>
                    </a:cubicBezTo>
                    <a:cubicBezTo>
                      <a:pt x="13" y="39"/>
                      <a:pt x="13" y="39"/>
                      <a:pt x="13" y="39"/>
                    </a:cubicBezTo>
                    <a:cubicBezTo>
                      <a:pt x="13" y="38"/>
                      <a:pt x="12" y="38"/>
                      <a:pt x="13" y="37"/>
                    </a:cubicBezTo>
                    <a:cubicBezTo>
                      <a:pt x="13" y="37"/>
                      <a:pt x="13" y="36"/>
                      <a:pt x="13" y="36"/>
                    </a:cubicBezTo>
                    <a:cubicBezTo>
                      <a:pt x="13" y="35"/>
                      <a:pt x="13" y="35"/>
                      <a:pt x="13" y="35"/>
                    </a:cubicBezTo>
                    <a:cubicBezTo>
                      <a:pt x="13" y="34"/>
                      <a:pt x="13" y="34"/>
                      <a:pt x="13" y="33"/>
                    </a:cubicBezTo>
                    <a:cubicBezTo>
                      <a:pt x="12" y="33"/>
                      <a:pt x="13" y="33"/>
                      <a:pt x="13" y="32"/>
                    </a:cubicBezTo>
                    <a:cubicBezTo>
                      <a:pt x="12" y="32"/>
                      <a:pt x="12" y="31"/>
                      <a:pt x="12" y="31"/>
                    </a:cubicBezTo>
                    <a:cubicBezTo>
                      <a:pt x="12" y="30"/>
                      <a:pt x="12" y="30"/>
                      <a:pt x="12" y="30"/>
                    </a:cubicBezTo>
                    <a:cubicBezTo>
                      <a:pt x="12" y="29"/>
                      <a:pt x="11" y="29"/>
                      <a:pt x="11" y="29"/>
                    </a:cubicBezTo>
                    <a:cubicBezTo>
                      <a:pt x="11" y="28"/>
                      <a:pt x="11" y="28"/>
                      <a:pt x="11" y="28"/>
                    </a:cubicBezTo>
                    <a:cubicBezTo>
                      <a:pt x="12" y="27"/>
                      <a:pt x="12" y="27"/>
                      <a:pt x="12" y="27"/>
                    </a:cubicBezTo>
                    <a:cubicBezTo>
                      <a:pt x="12" y="27"/>
                      <a:pt x="13" y="27"/>
                      <a:pt x="13" y="27"/>
                    </a:cubicBezTo>
                    <a:cubicBezTo>
                      <a:pt x="13" y="27"/>
                      <a:pt x="14" y="27"/>
                      <a:pt x="14" y="26"/>
                    </a:cubicBezTo>
                    <a:cubicBezTo>
                      <a:pt x="15" y="26"/>
                      <a:pt x="14" y="26"/>
                      <a:pt x="15" y="25"/>
                    </a:cubicBezTo>
                    <a:cubicBezTo>
                      <a:pt x="15" y="24"/>
                      <a:pt x="16" y="24"/>
                      <a:pt x="16" y="24"/>
                    </a:cubicBezTo>
                    <a:cubicBezTo>
                      <a:pt x="16" y="24"/>
                      <a:pt x="16" y="23"/>
                      <a:pt x="17" y="23"/>
                    </a:cubicBezTo>
                    <a:cubicBezTo>
                      <a:pt x="17" y="23"/>
                      <a:pt x="17" y="23"/>
                      <a:pt x="17" y="23"/>
                    </a:cubicBezTo>
                    <a:cubicBezTo>
                      <a:pt x="17" y="23"/>
                      <a:pt x="17" y="23"/>
                      <a:pt x="18" y="22"/>
                    </a:cubicBezTo>
                    <a:cubicBezTo>
                      <a:pt x="18" y="22"/>
                      <a:pt x="18" y="21"/>
                      <a:pt x="19" y="21"/>
                    </a:cubicBezTo>
                    <a:cubicBezTo>
                      <a:pt x="19" y="20"/>
                      <a:pt x="20" y="20"/>
                      <a:pt x="20" y="20"/>
                    </a:cubicBezTo>
                    <a:cubicBezTo>
                      <a:pt x="21" y="20"/>
                      <a:pt x="22" y="20"/>
                      <a:pt x="22" y="19"/>
                    </a:cubicBezTo>
                    <a:cubicBezTo>
                      <a:pt x="23" y="19"/>
                      <a:pt x="23" y="18"/>
                      <a:pt x="24" y="18"/>
                    </a:cubicBezTo>
                    <a:cubicBezTo>
                      <a:pt x="24" y="17"/>
                      <a:pt x="25" y="17"/>
                      <a:pt x="25" y="17"/>
                    </a:cubicBezTo>
                    <a:cubicBezTo>
                      <a:pt x="25" y="16"/>
                      <a:pt x="25" y="16"/>
                      <a:pt x="25" y="15"/>
                    </a:cubicBezTo>
                    <a:cubicBezTo>
                      <a:pt x="25" y="15"/>
                      <a:pt x="26" y="15"/>
                      <a:pt x="26" y="14"/>
                    </a:cubicBezTo>
                    <a:cubicBezTo>
                      <a:pt x="27" y="14"/>
                      <a:pt x="27" y="14"/>
                      <a:pt x="27" y="13"/>
                    </a:cubicBezTo>
                    <a:cubicBezTo>
                      <a:pt x="27" y="13"/>
                      <a:pt x="28" y="12"/>
                      <a:pt x="28" y="12"/>
                    </a:cubicBezTo>
                    <a:cubicBezTo>
                      <a:pt x="28" y="11"/>
                      <a:pt x="28" y="11"/>
                      <a:pt x="28" y="10"/>
                    </a:cubicBezTo>
                    <a:cubicBezTo>
                      <a:pt x="28" y="10"/>
                      <a:pt x="28" y="9"/>
                      <a:pt x="28" y="8"/>
                    </a:cubicBezTo>
                    <a:cubicBezTo>
                      <a:pt x="28" y="8"/>
                      <a:pt x="28" y="7"/>
                      <a:pt x="28" y="6"/>
                    </a:cubicBezTo>
                    <a:cubicBezTo>
                      <a:pt x="28" y="6"/>
                      <a:pt x="28" y="5"/>
                      <a:pt x="28" y="5"/>
                    </a:cubicBezTo>
                    <a:cubicBezTo>
                      <a:pt x="28" y="4"/>
                      <a:pt x="28" y="3"/>
                      <a:pt x="28" y="3"/>
                    </a:cubicBezTo>
                    <a:cubicBezTo>
                      <a:pt x="28" y="2"/>
                      <a:pt x="28" y="2"/>
                      <a:pt x="28" y="2"/>
                    </a:cubicBezTo>
                    <a:cubicBezTo>
                      <a:pt x="28" y="1"/>
                      <a:pt x="28" y="1"/>
                      <a:pt x="28" y="1"/>
                    </a:cubicBezTo>
                    <a:cubicBezTo>
                      <a:pt x="28" y="0"/>
                      <a:pt x="27" y="0"/>
                      <a:pt x="27" y="0"/>
                    </a:cubicBezTo>
                    <a:cubicBezTo>
                      <a:pt x="27" y="0"/>
                      <a:pt x="27" y="0"/>
                      <a:pt x="27" y="0"/>
                    </a:cubicBezTo>
                    <a:cubicBezTo>
                      <a:pt x="27" y="0"/>
                      <a:pt x="27" y="0"/>
                      <a:pt x="27" y="0"/>
                    </a:cubicBezTo>
                    <a:cubicBezTo>
                      <a:pt x="27" y="0"/>
                      <a:pt x="26" y="0"/>
                      <a:pt x="26" y="0"/>
                    </a:cubicBezTo>
                    <a:cubicBezTo>
                      <a:pt x="26" y="1"/>
                      <a:pt x="26" y="1"/>
                      <a:pt x="26" y="1"/>
                    </a:cubicBezTo>
                    <a:cubicBezTo>
                      <a:pt x="26" y="1"/>
                      <a:pt x="25" y="1"/>
                      <a:pt x="25" y="1"/>
                    </a:cubicBezTo>
                    <a:cubicBezTo>
                      <a:pt x="25" y="1"/>
                      <a:pt x="25" y="1"/>
                      <a:pt x="25" y="1"/>
                    </a:cubicBezTo>
                    <a:cubicBezTo>
                      <a:pt x="24" y="1"/>
                      <a:pt x="25" y="2"/>
                      <a:pt x="24" y="2"/>
                    </a:cubicBezTo>
                    <a:cubicBezTo>
                      <a:pt x="24" y="2"/>
                      <a:pt x="24" y="2"/>
                      <a:pt x="24" y="2"/>
                    </a:cubicBezTo>
                    <a:cubicBezTo>
                      <a:pt x="23" y="2"/>
                      <a:pt x="23" y="2"/>
                      <a:pt x="23" y="2"/>
                    </a:cubicBezTo>
                    <a:cubicBezTo>
                      <a:pt x="22" y="2"/>
                      <a:pt x="22" y="3"/>
                      <a:pt x="22" y="3"/>
                    </a:cubicBezTo>
                    <a:cubicBezTo>
                      <a:pt x="22" y="3"/>
                      <a:pt x="22" y="2"/>
                      <a:pt x="21" y="2"/>
                    </a:cubicBezTo>
                    <a:cubicBezTo>
                      <a:pt x="21" y="2"/>
                      <a:pt x="21" y="2"/>
                      <a:pt x="21" y="2"/>
                    </a:cubicBezTo>
                    <a:cubicBezTo>
                      <a:pt x="20" y="2"/>
                      <a:pt x="20" y="3"/>
                      <a:pt x="20" y="3"/>
                    </a:cubicBezTo>
                    <a:cubicBezTo>
                      <a:pt x="20" y="3"/>
                      <a:pt x="20" y="4"/>
                      <a:pt x="19" y="4"/>
                    </a:cubicBezTo>
                    <a:cubicBezTo>
                      <a:pt x="19" y="4"/>
                      <a:pt x="19" y="3"/>
                      <a:pt x="18" y="3"/>
                    </a:cubicBezTo>
                    <a:cubicBezTo>
                      <a:pt x="18" y="3"/>
                      <a:pt x="18" y="3"/>
                      <a:pt x="18" y="3"/>
                    </a:cubicBezTo>
                    <a:cubicBezTo>
                      <a:pt x="17" y="3"/>
                      <a:pt x="17" y="3"/>
                      <a:pt x="17" y="4"/>
                    </a:cubicBezTo>
                    <a:cubicBezTo>
                      <a:pt x="17" y="4"/>
                      <a:pt x="16" y="4"/>
                      <a:pt x="16" y="3"/>
                    </a:cubicBezTo>
                    <a:cubicBezTo>
                      <a:pt x="16" y="3"/>
                      <a:pt x="16" y="3"/>
                      <a:pt x="16" y="3"/>
                    </a:cubicBezTo>
                    <a:cubicBezTo>
                      <a:pt x="15" y="3"/>
                      <a:pt x="15" y="3"/>
                      <a:pt x="15" y="3"/>
                    </a:cubicBezTo>
                    <a:cubicBezTo>
                      <a:pt x="14" y="3"/>
                      <a:pt x="14" y="3"/>
                      <a:pt x="14" y="3"/>
                    </a:cubicBezTo>
                    <a:cubicBezTo>
                      <a:pt x="13" y="3"/>
                      <a:pt x="13" y="3"/>
                      <a:pt x="13" y="3"/>
                    </a:cubicBezTo>
                    <a:cubicBezTo>
                      <a:pt x="13" y="3"/>
                      <a:pt x="13" y="3"/>
                      <a:pt x="13" y="3"/>
                    </a:cubicBezTo>
                    <a:cubicBezTo>
                      <a:pt x="13" y="4"/>
                      <a:pt x="13" y="4"/>
                      <a:pt x="13" y="4"/>
                    </a:cubicBezTo>
                    <a:cubicBezTo>
                      <a:pt x="13" y="4"/>
                      <a:pt x="13" y="4"/>
                      <a:pt x="12" y="4"/>
                    </a:cubicBezTo>
                    <a:cubicBezTo>
                      <a:pt x="12" y="5"/>
                      <a:pt x="12" y="5"/>
                      <a:pt x="12" y="6"/>
                    </a:cubicBezTo>
                    <a:cubicBezTo>
                      <a:pt x="13" y="6"/>
                      <a:pt x="13" y="6"/>
                      <a:pt x="13" y="7"/>
                    </a:cubicBezTo>
                    <a:cubicBezTo>
                      <a:pt x="13" y="7"/>
                      <a:pt x="13" y="7"/>
                      <a:pt x="13" y="8"/>
                    </a:cubicBezTo>
                    <a:cubicBezTo>
                      <a:pt x="13" y="8"/>
                      <a:pt x="13" y="8"/>
                      <a:pt x="13" y="9"/>
                    </a:cubicBezTo>
                    <a:cubicBezTo>
                      <a:pt x="13" y="9"/>
                      <a:pt x="13" y="9"/>
                      <a:pt x="13" y="9"/>
                    </a:cubicBezTo>
                    <a:cubicBezTo>
                      <a:pt x="13" y="9"/>
                      <a:pt x="14" y="9"/>
                      <a:pt x="14" y="10"/>
                    </a:cubicBezTo>
                    <a:cubicBezTo>
                      <a:pt x="14" y="10"/>
                      <a:pt x="14" y="10"/>
                      <a:pt x="14" y="10"/>
                    </a:cubicBezTo>
                    <a:cubicBezTo>
                      <a:pt x="14" y="11"/>
                      <a:pt x="14" y="11"/>
                      <a:pt x="14" y="11"/>
                    </a:cubicBezTo>
                    <a:cubicBezTo>
                      <a:pt x="15" y="12"/>
                      <a:pt x="15" y="12"/>
                      <a:pt x="15" y="12"/>
                    </a:cubicBezTo>
                    <a:cubicBezTo>
                      <a:pt x="15" y="13"/>
                      <a:pt x="15" y="13"/>
                      <a:pt x="15" y="14"/>
                    </a:cubicBezTo>
                    <a:cubicBezTo>
                      <a:pt x="15" y="14"/>
                      <a:pt x="15" y="15"/>
                      <a:pt x="14" y="15"/>
                    </a:cubicBezTo>
                    <a:cubicBezTo>
                      <a:pt x="14" y="15"/>
                      <a:pt x="14" y="16"/>
                      <a:pt x="13" y="16"/>
                    </a:cubicBezTo>
                    <a:cubicBezTo>
                      <a:pt x="13" y="16"/>
                      <a:pt x="13" y="16"/>
                      <a:pt x="12" y="16"/>
                    </a:cubicBezTo>
                    <a:cubicBezTo>
                      <a:pt x="12" y="16"/>
                      <a:pt x="12" y="16"/>
                      <a:pt x="11" y="15"/>
                    </a:cubicBezTo>
                    <a:cubicBezTo>
                      <a:pt x="11" y="15"/>
                      <a:pt x="12" y="15"/>
                      <a:pt x="12" y="14"/>
                    </a:cubicBezTo>
                    <a:cubicBezTo>
                      <a:pt x="12" y="14"/>
                      <a:pt x="12" y="13"/>
                      <a:pt x="12" y="13"/>
                    </a:cubicBezTo>
                    <a:cubicBezTo>
                      <a:pt x="12" y="12"/>
                      <a:pt x="11" y="12"/>
                      <a:pt x="11" y="12"/>
                    </a:cubicBezTo>
                    <a:cubicBezTo>
                      <a:pt x="11" y="12"/>
                      <a:pt x="10" y="12"/>
                      <a:pt x="10" y="12"/>
                    </a:cubicBezTo>
                    <a:cubicBezTo>
                      <a:pt x="10" y="12"/>
                      <a:pt x="9" y="12"/>
                      <a:pt x="9" y="12"/>
                    </a:cubicBezTo>
                    <a:cubicBezTo>
                      <a:pt x="9" y="12"/>
                      <a:pt x="9" y="11"/>
                      <a:pt x="9" y="11"/>
                    </a:cubicBezTo>
                    <a:cubicBezTo>
                      <a:pt x="8" y="11"/>
                      <a:pt x="9" y="10"/>
                      <a:pt x="8" y="10"/>
                    </a:cubicBezTo>
                    <a:cubicBezTo>
                      <a:pt x="8" y="10"/>
                      <a:pt x="8" y="10"/>
                      <a:pt x="8" y="10"/>
                    </a:cubicBezTo>
                    <a:cubicBezTo>
                      <a:pt x="7" y="10"/>
                      <a:pt x="7" y="10"/>
                      <a:pt x="7" y="10"/>
                    </a:cubicBezTo>
                    <a:cubicBezTo>
                      <a:pt x="7" y="10"/>
                      <a:pt x="7" y="11"/>
                      <a:pt x="7" y="11"/>
                    </a:cubicBezTo>
                    <a:cubicBezTo>
                      <a:pt x="7" y="11"/>
                      <a:pt x="7" y="11"/>
                      <a:pt x="6" y="11"/>
                    </a:cubicBezTo>
                    <a:cubicBezTo>
                      <a:pt x="6" y="11"/>
                      <a:pt x="6" y="11"/>
                      <a:pt x="5" y="11"/>
                    </a:cubicBezTo>
                    <a:cubicBezTo>
                      <a:pt x="5" y="11"/>
                      <a:pt x="5" y="11"/>
                      <a:pt x="4" y="11"/>
                    </a:cubicBezTo>
                    <a:cubicBezTo>
                      <a:pt x="4" y="12"/>
                      <a:pt x="4" y="12"/>
                      <a:pt x="3" y="1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463"/>
              <p:cNvSpPr>
                <a:spLocks/>
              </p:cNvSpPr>
              <p:nvPr/>
            </p:nvSpPr>
            <p:spPr bwMode="auto">
              <a:xfrm>
                <a:off x="4560889" y="2351089"/>
                <a:ext cx="292100" cy="498475"/>
              </a:xfrm>
              <a:custGeom>
                <a:avLst/>
                <a:gdLst>
                  <a:gd name="T0" fmla="*/ 2 w 27"/>
                  <a:gd name="T1" fmla="*/ 29 h 46"/>
                  <a:gd name="T2" fmla="*/ 2 w 27"/>
                  <a:gd name="T3" fmla="*/ 30 h 46"/>
                  <a:gd name="T4" fmla="*/ 3 w 27"/>
                  <a:gd name="T5" fmla="*/ 31 h 46"/>
                  <a:gd name="T6" fmla="*/ 4 w 27"/>
                  <a:gd name="T7" fmla="*/ 33 h 46"/>
                  <a:gd name="T8" fmla="*/ 4 w 27"/>
                  <a:gd name="T9" fmla="*/ 34 h 46"/>
                  <a:gd name="T10" fmla="*/ 4 w 27"/>
                  <a:gd name="T11" fmla="*/ 37 h 46"/>
                  <a:gd name="T12" fmla="*/ 5 w 27"/>
                  <a:gd name="T13" fmla="*/ 39 h 46"/>
                  <a:gd name="T14" fmla="*/ 3 w 27"/>
                  <a:gd name="T15" fmla="*/ 39 h 46"/>
                  <a:gd name="T16" fmla="*/ 2 w 27"/>
                  <a:gd name="T17" fmla="*/ 40 h 46"/>
                  <a:gd name="T18" fmla="*/ 3 w 27"/>
                  <a:gd name="T19" fmla="*/ 42 h 46"/>
                  <a:gd name="T20" fmla="*/ 5 w 27"/>
                  <a:gd name="T21" fmla="*/ 43 h 46"/>
                  <a:gd name="T22" fmla="*/ 5 w 27"/>
                  <a:gd name="T23" fmla="*/ 46 h 46"/>
                  <a:gd name="T24" fmla="*/ 7 w 27"/>
                  <a:gd name="T25" fmla="*/ 46 h 46"/>
                  <a:gd name="T26" fmla="*/ 8 w 27"/>
                  <a:gd name="T27" fmla="*/ 45 h 46"/>
                  <a:gd name="T28" fmla="*/ 10 w 27"/>
                  <a:gd name="T29" fmla="*/ 45 h 46"/>
                  <a:gd name="T30" fmla="*/ 11 w 27"/>
                  <a:gd name="T31" fmla="*/ 44 h 46"/>
                  <a:gd name="T32" fmla="*/ 13 w 27"/>
                  <a:gd name="T33" fmla="*/ 42 h 46"/>
                  <a:gd name="T34" fmla="*/ 15 w 27"/>
                  <a:gd name="T35" fmla="*/ 42 h 46"/>
                  <a:gd name="T36" fmla="*/ 17 w 27"/>
                  <a:gd name="T37" fmla="*/ 41 h 46"/>
                  <a:gd name="T38" fmla="*/ 19 w 27"/>
                  <a:gd name="T39" fmla="*/ 40 h 46"/>
                  <a:gd name="T40" fmla="*/ 20 w 27"/>
                  <a:gd name="T41" fmla="*/ 39 h 46"/>
                  <a:gd name="T42" fmla="*/ 21 w 27"/>
                  <a:gd name="T43" fmla="*/ 38 h 46"/>
                  <a:gd name="T44" fmla="*/ 22 w 27"/>
                  <a:gd name="T45" fmla="*/ 37 h 46"/>
                  <a:gd name="T46" fmla="*/ 24 w 27"/>
                  <a:gd name="T47" fmla="*/ 36 h 46"/>
                  <a:gd name="T48" fmla="*/ 24 w 27"/>
                  <a:gd name="T49" fmla="*/ 36 h 46"/>
                  <a:gd name="T50" fmla="*/ 23 w 27"/>
                  <a:gd name="T51" fmla="*/ 35 h 46"/>
                  <a:gd name="T52" fmla="*/ 23 w 27"/>
                  <a:gd name="T53" fmla="*/ 33 h 46"/>
                  <a:gd name="T54" fmla="*/ 23 w 27"/>
                  <a:gd name="T55" fmla="*/ 31 h 46"/>
                  <a:gd name="T56" fmla="*/ 23 w 27"/>
                  <a:gd name="T57" fmla="*/ 29 h 46"/>
                  <a:gd name="T58" fmla="*/ 22 w 27"/>
                  <a:gd name="T59" fmla="*/ 27 h 46"/>
                  <a:gd name="T60" fmla="*/ 24 w 27"/>
                  <a:gd name="T61" fmla="*/ 25 h 46"/>
                  <a:gd name="T62" fmla="*/ 24 w 27"/>
                  <a:gd name="T63" fmla="*/ 23 h 46"/>
                  <a:gd name="T64" fmla="*/ 25 w 27"/>
                  <a:gd name="T65" fmla="*/ 23 h 46"/>
                  <a:gd name="T66" fmla="*/ 26 w 27"/>
                  <a:gd name="T67" fmla="*/ 12 h 46"/>
                  <a:gd name="T68" fmla="*/ 25 w 27"/>
                  <a:gd name="T69" fmla="*/ 11 h 46"/>
                  <a:gd name="T70" fmla="*/ 23 w 27"/>
                  <a:gd name="T71" fmla="*/ 10 h 46"/>
                  <a:gd name="T72" fmla="*/ 20 w 27"/>
                  <a:gd name="T73" fmla="*/ 8 h 46"/>
                  <a:gd name="T74" fmla="*/ 18 w 27"/>
                  <a:gd name="T75" fmla="*/ 7 h 46"/>
                  <a:gd name="T76" fmla="*/ 14 w 27"/>
                  <a:gd name="T77" fmla="*/ 5 h 46"/>
                  <a:gd name="T78" fmla="*/ 13 w 27"/>
                  <a:gd name="T79" fmla="*/ 4 h 46"/>
                  <a:gd name="T80" fmla="*/ 8 w 27"/>
                  <a:gd name="T81" fmla="*/ 2 h 46"/>
                  <a:gd name="T82" fmla="*/ 6 w 27"/>
                  <a:gd name="T83" fmla="*/ 0 h 46"/>
                  <a:gd name="T84" fmla="*/ 5 w 27"/>
                  <a:gd name="T85" fmla="*/ 1 h 46"/>
                  <a:gd name="T86" fmla="*/ 4 w 27"/>
                  <a:gd name="T87" fmla="*/ 2 h 46"/>
                  <a:gd name="T88" fmla="*/ 4 w 27"/>
                  <a:gd name="T89" fmla="*/ 4 h 46"/>
                  <a:gd name="T90" fmla="*/ 4 w 27"/>
                  <a:gd name="T91" fmla="*/ 7 h 46"/>
                  <a:gd name="T92" fmla="*/ 5 w 27"/>
                  <a:gd name="T93" fmla="*/ 8 h 46"/>
                  <a:gd name="T94" fmla="*/ 6 w 27"/>
                  <a:gd name="T95" fmla="*/ 9 h 46"/>
                  <a:gd name="T96" fmla="*/ 5 w 27"/>
                  <a:gd name="T97" fmla="*/ 13 h 46"/>
                  <a:gd name="T98" fmla="*/ 5 w 27"/>
                  <a:gd name="T99" fmla="*/ 20 h 46"/>
                  <a:gd name="T100" fmla="*/ 3 w 27"/>
                  <a:gd name="T101" fmla="*/ 21 h 46"/>
                  <a:gd name="T102" fmla="*/ 2 w 27"/>
                  <a:gd name="T103" fmla="*/ 23 h 46"/>
                  <a:gd name="T104" fmla="*/ 2 w 27"/>
                  <a:gd name="T105" fmla="*/ 23 h 46"/>
                  <a:gd name="T106" fmla="*/ 1 w 27"/>
                  <a:gd name="T107" fmla="*/ 26 h 46"/>
                  <a:gd name="T108" fmla="*/ 0 w 27"/>
                  <a:gd name="T109" fmla="*/ 28 h 46"/>
                  <a:gd name="T110" fmla="*/ 1 w 27"/>
                  <a:gd name="T11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46">
                    <a:moveTo>
                      <a:pt x="1" y="28"/>
                    </a:moveTo>
                    <a:cubicBezTo>
                      <a:pt x="2" y="28"/>
                      <a:pt x="1" y="29"/>
                      <a:pt x="2" y="29"/>
                    </a:cubicBezTo>
                    <a:cubicBezTo>
                      <a:pt x="2" y="29"/>
                      <a:pt x="2" y="29"/>
                      <a:pt x="2" y="30"/>
                    </a:cubicBezTo>
                    <a:cubicBezTo>
                      <a:pt x="2" y="30"/>
                      <a:pt x="2" y="30"/>
                      <a:pt x="2" y="30"/>
                    </a:cubicBezTo>
                    <a:cubicBezTo>
                      <a:pt x="2" y="30"/>
                      <a:pt x="2" y="30"/>
                      <a:pt x="2" y="30"/>
                    </a:cubicBezTo>
                    <a:cubicBezTo>
                      <a:pt x="3" y="30"/>
                      <a:pt x="3" y="31"/>
                      <a:pt x="3" y="31"/>
                    </a:cubicBezTo>
                    <a:cubicBezTo>
                      <a:pt x="3" y="31"/>
                      <a:pt x="4" y="31"/>
                      <a:pt x="4" y="32"/>
                    </a:cubicBezTo>
                    <a:cubicBezTo>
                      <a:pt x="4" y="32"/>
                      <a:pt x="4" y="33"/>
                      <a:pt x="4" y="33"/>
                    </a:cubicBezTo>
                    <a:cubicBezTo>
                      <a:pt x="4" y="33"/>
                      <a:pt x="4" y="34"/>
                      <a:pt x="4" y="34"/>
                    </a:cubicBezTo>
                    <a:cubicBezTo>
                      <a:pt x="4" y="34"/>
                      <a:pt x="4" y="34"/>
                      <a:pt x="4" y="34"/>
                    </a:cubicBezTo>
                    <a:cubicBezTo>
                      <a:pt x="5" y="35"/>
                      <a:pt x="4" y="36"/>
                      <a:pt x="4" y="36"/>
                    </a:cubicBezTo>
                    <a:cubicBezTo>
                      <a:pt x="4" y="37"/>
                      <a:pt x="4" y="37"/>
                      <a:pt x="4" y="37"/>
                    </a:cubicBezTo>
                    <a:cubicBezTo>
                      <a:pt x="5" y="38"/>
                      <a:pt x="5" y="38"/>
                      <a:pt x="5" y="38"/>
                    </a:cubicBezTo>
                    <a:cubicBezTo>
                      <a:pt x="5" y="38"/>
                      <a:pt x="6" y="38"/>
                      <a:pt x="5" y="39"/>
                    </a:cubicBezTo>
                    <a:cubicBezTo>
                      <a:pt x="5" y="39"/>
                      <a:pt x="5" y="39"/>
                      <a:pt x="4" y="39"/>
                    </a:cubicBezTo>
                    <a:cubicBezTo>
                      <a:pt x="4" y="39"/>
                      <a:pt x="4" y="39"/>
                      <a:pt x="3" y="39"/>
                    </a:cubicBezTo>
                    <a:cubicBezTo>
                      <a:pt x="3" y="39"/>
                      <a:pt x="2" y="39"/>
                      <a:pt x="2" y="39"/>
                    </a:cubicBezTo>
                    <a:cubicBezTo>
                      <a:pt x="2" y="39"/>
                      <a:pt x="2" y="40"/>
                      <a:pt x="2" y="40"/>
                    </a:cubicBezTo>
                    <a:cubicBezTo>
                      <a:pt x="2" y="40"/>
                      <a:pt x="2" y="40"/>
                      <a:pt x="2" y="41"/>
                    </a:cubicBezTo>
                    <a:cubicBezTo>
                      <a:pt x="2" y="41"/>
                      <a:pt x="2" y="41"/>
                      <a:pt x="3" y="42"/>
                    </a:cubicBezTo>
                    <a:cubicBezTo>
                      <a:pt x="3" y="42"/>
                      <a:pt x="3" y="42"/>
                      <a:pt x="3" y="42"/>
                    </a:cubicBezTo>
                    <a:cubicBezTo>
                      <a:pt x="4" y="42"/>
                      <a:pt x="4" y="42"/>
                      <a:pt x="5" y="43"/>
                    </a:cubicBezTo>
                    <a:cubicBezTo>
                      <a:pt x="5" y="43"/>
                      <a:pt x="5" y="44"/>
                      <a:pt x="5" y="44"/>
                    </a:cubicBezTo>
                    <a:cubicBezTo>
                      <a:pt x="5" y="45"/>
                      <a:pt x="5" y="45"/>
                      <a:pt x="5" y="46"/>
                    </a:cubicBezTo>
                    <a:cubicBezTo>
                      <a:pt x="6" y="46"/>
                      <a:pt x="6" y="46"/>
                      <a:pt x="6" y="46"/>
                    </a:cubicBezTo>
                    <a:cubicBezTo>
                      <a:pt x="6" y="46"/>
                      <a:pt x="6" y="46"/>
                      <a:pt x="7" y="46"/>
                    </a:cubicBezTo>
                    <a:cubicBezTo>
                      <a:pt x="7" y="46"/>
                      <a:pt x="7" y="46"/>
                      <a:pt x="8" y="46"/>
                    </a:cubicBezTo>
                    <a:cubicBezTo>
                      <a:pt x="8" y="45"/>
                      <a:pt x="8" y="45"/>
                      <a:pt x="8" y="45"/>
                    </a:cubicBezTo>
                    <a:cubicBezTo>
                      <a:pt x="8" y="45"/>
                      <a:pt x="8" y="46"/>
                      <a:pt x="9" y="46"/>
                    </a:cubicBezTo>
                    <a:cubicBezTo>
                      <a:pt x="9" y="46"/>
                      <a:pt x="9" y="45"/>
                      <a:pt x="10" y="45"/>
                    </a:cubicBezTo>
                    <a:cubicBezTo>
                      <a:pt x="10" y="44"/>
                      <a:pt x="10" y="45"/>
                      <a:pt x="11" y="45"/>
                    </a:cubicBezTo>
                    <a:cubicBezTo>
                      <a:pt x="11" y="44"/>
                      <a:pt x="11" y="44"/>
                      <a:pt x="11" y="44"/>
                    </a:cubicBezTo>
                    <a:cubicBezTo>
                      <a:pt x="11" y="43"/>
                      <a:pt x="11" y="43"/>
                      <a:pt x="12" y="43"/>
                    </a:cubicBezTo>
                    <a:cubicBezTo>
                      <a:pt x="12" y="42"/>
                      <a:pt x="12" y="42"/>
                      <a:pt x="13" y="42"/>
                    </a:cubicBezTo>
                    <a:cubicBezTo>
                      <a:pt x="13" y="42"/>
                      <a:pt x="14" y="42"/>
                      <a:pt x="14" y="42"/>
                    </a:cubicBezTo>
                    <a:cubicBezTo>
                      <a:pt x="15" y="42"/>
                      <a:pt x="15" y="42"/>
                      <a:pt x="15" y="42"/>
                    </a:cubicBezTo>
                    <a:cubicBezTo>
                      <a:pt x="16" y="42"/>
                      <a:pt x="16" y="42"/>
                      <a:pt x="16" y="42"/>
                    </a:cubicBezTo>
                    <a:cubicBezTo>
                      <a:pt x="17" y="41"/>
                      <a:pt x="17" y="41"/>
                      <a:pt x="17" y="41"/>
                    </a:cubicBezTo>
                    <a:cubicBezTo>
                      <a:pt x="18" y="41"/>
                      <a:pt x="18" y="41"/>
                      <a:pt x="18" y="41"/>
                    </a:cubicBezTo>
                    <a:cubicBezTo>
                      <a:pt x="18" y="41"/>
                      <a:pt x="18" y="41"/>
                      <a:pt x="19" y="40"/>
                    </a:cubicBezTo>
                    <a:cubicBezTo>
                      <a:pt x="19" y="40"/>
                      <a:pt x="19" y="40"/>
                      <a:pt x="19" y="40"/>
                    </a:cubicBezTo>
                    <a:cubicBezTo>
                      <a:pt x="20" y="39"/>
                      <a:pt x="20" y="39"/>
                      <a:pt x="20" y="39"/>
                    </a:cubicBezTo>
                    <a:cubicBezTo>
                      <a:pt x="20" y="39"/>
                      <a:pt x="20" y="39"/>
                      <a:pt x="20" y="38"/>
                    </a:cubicBezTo>
                    <a:cubicBezTo>
                      <a:pt x="21" y="38"/>
                      <a:pt x="21" y="38"/>
                      <a:pt x="21" y="38"/>
                    </a:cubicBezTo>
                    <a:cubicBezTo>
                      <a:pt x="21" y="38"/>
                      <a:pt x="21" y="37"/>
                      <a:pt x="21" y="37"/>
                    </a:cubicBezTo>
                    <a:cubicBezTo>
                      <a:pt x="21" y="37"/>
                      <a:pt x="21" y="37"/>
                      <a:pt x="22" y="37"/>
                    </a:cubicBezTo>
                    <a:cubicBezTo>
                      <a:pt x="22" y="36"/>
                      <a:pt x="22" y="36"/>
                      <a:pt x="23" y="36"/>
                    </a:cubicBezTo>
                    <a:cubicBezTo>
                      <a:pt x="23" y="36"/>
                      <a:pt x="23" y="36"/>
                      <a:pt x="24" y="36"/>
                    </a:cubicBezTo>
                    <a:cubicBezTo>
                      <a:pt x="24" y="36"/>
                      <a:pt x="24" y="36"/>
                      <a:pt x="24" y="36"/>
                    </a:cubicBezTo>
                    <a:cubicBezTo>
                      <a:pt x="24" y="36"/>
                      <a:pt x="24" y="36"/>
                      <a:pt x="24" y="36"/>
                    </a:cubicBezTo>
                    <a:cubicBezTo>
                      <a:pt x="24" y="35"/>
                      <a:pt x="24" y="35"/>
                      <a:pt x="24" y="35"/>
                    </a:cubicBezTo>
                    <a:cubicBezTo>
                      <a:pt x="24" y="35"/>
                      <a:pt x="23" y="35"/>
                      <a:pt x="23" y="35"/>
                    </a:cubicBezTo>
                    <a:cubicBezTo>
                      <a:pt x="23" y="34"/>
                      <a:pt x="23" y="34"/>
                      <a:pt x="23" y="34"/>
                    </a:cubicBezTo>
                    <a:cubicBezTo>
                      <a:pt x="23" y="34"/>
                      <a:pt x="23" y="34"/>
                      <a:pt x="23" y="33"/>
                    </a:cubicBezTo>
                    <a:cubicBezTo>
                      <a:pt x="23" y="33"/>
                      <a:pt x="23" y="33"/>
                      <a:pt x="23" y="33"/>
                    </a:cubicBezTo>
                    <a:cubicBezTo>
                      <a:pt x="23" y="32"/>
                      <a:pt x="23" y="32"/>
                      <a:pt x="23" y="31"/>
                    </a:cubicBezTo>
                    <a:cubicBezTo>
                      <a:pt x="23" y="31"/>
                      <a:pt x="23" y="30"/>
                      <a:pt x="23" y="30"/>
                    </a:cubicBezTo>
                    <a:cubicBezTo>
                      <a:pt x="23" y="29"/>
                      <a:pt x="23" y="29"/>
                      <a:pt x="23" y="29"/>
                    </a:cubicBezTo>
                    <a:cubicBezTo>
                      <a:pt x="23" y="28"/>
                      <a:pt x="23" y="28"/>
                      <a:pt x="23" y="27"/>
                    </a:cubicBezTo>
                    <a:cubicBezTo>
                      <a:pt x="23" y="27"/>
                      <a:pt x="22" y="27"/>
                      <a:pt x="22" y="27"/>
                    </a:cubicBezTo>
                    <a:cubicBezTo>
                      <a:pt x="22" y="26"/>
                      <a:pt x="23" y="26"/>
                      <a:pt x="23" y="26"/>
                    </a:cubicBezTo>
                    <a:cubicBezTo>
                      <a:pt x="23" y="25"/>
                      <a:pt x="23" y="25"/>
                      <a:pt x="24" y="25"/>
                    </a:cubicBezTo>
                    <a:cubicBezTo>
                      <a:pt x="24" y="24"/>
                      <a:pt x="24" y="24"/>
                      <a:pt x="24" y="24"/>
                    </a:cubicBezTo>
                    <a:cubicBezTo>
                      <a:pt x="24" y="24"/>
                      <a:pt x="24" y="23"/>
                      <a:pt x="24" y="23"/>
                    </a:cubicBezTo>
                    <a:cubicBezTo>
                      <a:pt x="24" y="23"/>
                      <a:pt x="24" y="23"/>
                      <a:pt x="24" y="23"/>
                    </a:cubicBezTo>
                    <a:cubicBezTo>
                      <a:pt x="24" y="23"/>
                      <a:pt x="24" y="23"/>
                      <a:pt x="25" y="23"/>
                    </a:cubicBezTo>
                    <a:cubicBezTo>
                      <a:pt x="27" y="23"/>
                      <a:pt x="27" y="23"/>
                      <a:pt x="27" y="23"/>
                    </a:cubicBezTo>
                    <a:cubicBezTo>
                      <a:pt x="26" y="12"/>
                      <a:pt x="26" y="12"/>
                      <a:pt x="26" y="12"/>
                    </a:cubicBezTo>
                    <a:cubicBezTo>
                      <a:pt x="26" y="12"/>
                      <a:pt x="26" y="12"/>
                      <a:pt x="26" y="12"/>
                    </a:cubicBezTo>
                    <a:cubicBezTo>
                      <a:pt x="26" y="12"/>
                      <a:pt x="26" y="11"/>
                      <a:pt x="25" y="11"/>
                    </a:cubicBezTo>
                    <a:cubicBezTo>
                      <a:pt x="25" y="11"/>
                      <a:pt x="25" y="11"/>
                      <a:pt x="24" y="10"/>
                    </a:cubicBezTo>
                    <a:cubicBezTo>
                      <a:pt x="24" y="10"/>
                      <a:pt x="23" y="10"/>
                      <a:pt x="23" y="10"/>
                    </a:cubicBezTo>
                    <a:cubicBezTo>
                      <a:pt x="22" y="10"/>
                      <a:pt x="22" y="9"/>
                      <a:pt x="21" y="9"/>
                    </a:cubicBezTo>
                    <a:cubicBezTo>
                      <a:pt x="21" y="9"/>
                      <a:pt x="20" y="9"/>
                      <a:pt x="20" y="8"/>
                    </a:cubicBezTo>
                    <a:cubicBezTo>
                      <a:pt x="20" y="8"/>
                      <a:pt x="19" y="8"/>
                      <a:pt x="19" y="8"/>
                    </a:cubicBezTo>
                    <a:cubicBezTo>
                      <a:pt x="19" y="7"/>
                      <a:pt x="18" y="7"/>
                      <a:pt x="18" y="7"/>
                    </a:cubicBezTo>
                    <a:cubicBezTo>
                      <a:pt x="17" y="7"/>
                      <a:pt x="17" y="6"/>
                      <a:pt x="16" y="6"/>
                    </a:cubicBezTo>
                    <a:cubicBezTo>
                      <a:pt x="15" y="5"/>
                      <a:pt x="15" y="5"/>
                      <a:pt x="14" y="5"/>
                    </a:cubicBezTo>
                    <a:cubicBezTo>
                      <a:pt x="14" y="5"/>
                      <a:pt x="13" y="5"/>
                      <a:pt x="13" y="4"/>
                    </a:cubicBezTo>
                    <a:cubicBezTo>
                      <a:pt x="13" y="4"/>
                      <a:pt x="13" y="4"/>
                      <a:pt x="13" y="4"/>
                    </a:cubicBezTo>
                    <a:cubicBezTo>
                      <a:pt x="12" y="3"/>
                      <a:pt x="11" y="3"/>
                      <a:pt x="11" y="3"/>
                    </a:cubicBezTo>
                    <a:cubicBezTo>
                      <a:pt x="10" y="3"/>
                      <a:pt x="9" y="2"/>
                      <a:pt x="8" y="2"/>
                    </a:cubicBezTo>
                    <a:cubicBezTo>
                      <a:pt x="8" y="1"/>
                      <a:pt x="7" y="1"/>
                      <a:pt x="7" y="1"/>
                    </a:cubicBezTo>
                    <a:cubicBezTo>
                      <a:pt x="6" y="1"/>
                      <a:pt x="6" y="0"/>
                      <a:pt x="6" y="0"/>
                    </a:cubicBezTo>
                    <a:cubicBezTo>
                      <a:pt x="6" y="1"/>
                      <a:pt x="6" y="1"/>
                      <a:pt x="6" y="1"/>
                    </a:cubicBezTo>
                    <a:cubicBezTo>
                      <a:pt x="5" y="1"/>
                      <a:pt x="5" y="1"/>
                      <a:pt x="5" y="1"/>
                    </a:cubicBezTo>
                    <a:cubicBezTo>
                      <a:pt x="4" y="2"/>
                      <a:pt x="4" y="2"/>
                      <a:pt x="4" y="2"/>
                    </a:cubicBezTo>
                    <a:cubicBezTo>
                      <a:pt x="4" y="2"/>
                      <a:pt x="4" y="2"/>
                      <a:pt x="4" y="2"/>
                    </a:cubicBezTo>
                    <a:cubicBezTo>
                      <a:pt x="4" y="3"/>
                      <a:pt x="4" y="3"/>
                      <a:pt x="4" y="3"/>
                    </a:cubicBezTo>
                    <a:cubicBezTo>
                      <a:pt x="4" y="3"/>
                      <a:pt x="4" y="4"/>
                      <a:pt x="4" y="4"/>
                    </a:cubicBezTo>
                    <a:cubicBezTo>
                      <a:pt x="4" y="5"/>
                      <a:pt x="4" y="5"/>
                      <a:pt x="4" y="5"/>
                    </a:cubicBezTo>
                    <a:cubicBezTo>
                      <a:pt x="4" y="6"/>
                      <a:pt x="4" y="6"/>
                      <a:pt x="4" y="7"/>
                    </a:cubicBezTo>
                    <a:cubicBezTo>
                      <a:pt x="5" y="7"/>
                      <a:pt x="5" y="7"/>
                      <a:pt x="5" y="7"/>
                    </a:cubicBezTo>
                    <a:cubicBezTo>
                      <a:pt x="5" y="8"/>
                      <a:pt x="5" y="8"/>
                      <a:pt x="5" y="8"/>
                    </a:cubicBezTo>
                    <a:cubicBezTo>
                      <a:pt x="5" y="8"/>
                      <a:pt x="6" y="8"/>
                      <a:pt x="6" y="9"/>
                    </a:cubicBezTo>
                    <a:cubicBezTo>
                      <a:pt x="6" y="9"/>
                      <a:pt x="6" y="9"/>
                      <a:pt x="6" y="9"/>
                    </a:cubicBezTo>
                    <a:cubicBezTo>
                      <a:pt x="6" y="10"/>
                      <a:pt x="6" y="10"/>
                      <a:pt x="6" y="11"/>
                    </a:cubicBezTo>
                    <a:cubicBezTo>
                      <a:pt x="5" y="12"/>
                      <a:pt x="5" y="12"/>
                      <a:pt x="5" y="13"/>
                    </a:cubicBezTo>
                    <a:cubicBezTo>
                      <a:pt x="5" y="16"/>
                      <a:pt x="7" y="17"/>
                      <a:pt x="5" y="19"/>
                    </a:cubicBezTo>
                    <a:cubicBezTo>
                      <a:pt x="5" y="20"/>
                      <a:pt x="5" y="20"/>
                      <a:pt x="5" y="20"/>
                    </a:cubicBezTo>
                    <a:cubicBezTo>
                      <a:pt x="4" y="20"/>
                      <a:pt x="4" y="20"/>
                      <a:pt x="4" y="21"/>
                    </a:cubicBezTo>
                    <a:cubicBezTo>
                      <a:pt x="4" y="21"/>
                      <a:pt x="3" y="21"/>
                      <a:pt x="3" y="21"/>
                    </a:cubicBezTo>
                    <a:cubicBezTo>
                      <a:pt x="3" y="21"/>
                      <a:pt x="3" y="22"/>
                      <a:pt x="3" y="22"/>
                    </a:cubicBezTo>
                    <a:cubicBezTo>
                      <a:pt x="3" y="22"/>
                      <a:pt x="3" y="23"/>
                      <a:pt x="2" y="23"/>
                    </a:cubicBezTo>
                    <a:cubicBezTo>
                      <a:pt x="2" y="23"/>
                      <a:pt x="2" y="23"/>
                      <a:pt x="2" y="23"/>
                    </a:cubicBezTo>
                    <a:cubicBezTo>
                      <a:pt x="2" y="23"/>
                      <a:pt x="2" y="23"/>
                      <a:pt x="2" y="23"/>
                    </a:cubicBezTo>
                    <a:cubicBezTo>
                      <a:pt x="1" y="24"/>
                      <a:pt x="1" y="24"/>
                      <a:pt x="1" y="25"/>
                    </a:cubicBezTo>
                    <a:cubicBezTo>
                      <a:pt x="1" y="25"/>
                      <a:pt x="1" y="26"/>
                      <a:pt x="1" y="26"/>
                    </a:cubicBezTo>
                    <a:cubicBezTo>
                      <a:pt x="1" y="27"/>
                      <a:pt x="1" y="27"/>
                      <a:pt x="1" y="27"/>
                    </a:cubicBezTo>
                    <a:cubicBezTo>
                      <a:pt x="0" y="28"/>
                      <a:pt x="0" y="28"/>
                      <a:pt x="0" y="28"/>
                    </a:cubicBezTo>
                    <a:cubicBezTo>
                      <a:pt x="1" y="28"/>
                      <a:pt x="1" y="28"/>
                      <a:pt x="1" y="28"/>
                    </a:cubicBezTo>
                    <a:cubicBezTo>
                      <a:pt x="1" y="28"/>
                      <a:pt x="1" y="28"/>
                      <a:pt x="1" y="28"/>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Freeform 464"/>
              <p:cNvSpPr>
                <a:spLocks/>
              </p:cNvSpPr>
              <p:nvPr/>
            </p:nvSpPr>
            <p:spPr bwMode="auto">
              <a:xfrm>
                <a:off x="5122864" y="2935289"/>
                <a:ext cx="215900" cy="292100"/>
              </a:xfrm>
              <a:custGeom>
                <a:avLst/>
                <a:gdLst>
                  <a:gd name="T0" fmla="*/ 0 w 20"/>
                  <a:gd name="T1" fmla="*/ 2 h 27"/>
                  <a:gd name="T2" fmla="*/ 1 w 20"/>
                  <a:gd name="T3" fmla="*/ 3 h 27"/>
                  <a:gd name="T4" fmla="*/ 3 w 20"/>
                  <a:gd name="T5" fmla="*/ 6 h 27"/>
                  <a:gd name="T6" fmla="*/ 3 w 20"/>
                  <a:gd name="T7" fmla="*/ 8 h 27"/>
                  <a:gd name="T8" fmla="*/ 2 w 20"/>
                  <a:gd name="T9" fmla="*/ 10 h 27"/>
                  <a:gd name="T10" fmla="*/ 0 w 20"/>
                  <a:gd name="T11" fmla="*/ 12 h 27"/>
                  <a:gd name="T12" fmla="*/ 0 w 20"/>
                  <a:gd name="T13" fmla="*/ 14 h 27"/>
                  <a:gd name="T14" fmla="*/ 1 w 20"/>
                  <a:gd name="T15" fmla="*/ 14 h 27"/>
                  <a:gd name="T16" fmla="*/ 0 w 20"/>
                  <a:gd name="T17" fmla="*/ 16 h 27"/>
                  <a:gd name="T18" fmla="*/ 0 w 20"/>
                  <a:gd name="T19" fmla="*/ 17 h 27"/>
                  <a:gd name="T20" fmla="*/ 5 w 20"/>
                  <a:gd name="T21" fmla="*/ 19 h 27"/>
                  <a:gd name="T22" fmla="*/ 8 w 20"/>
                  <a:gd name="T23" fmla="*/ 21 h 27"/>
                  <a:gd name="T24" fmla="*/ 9 w 20"/>
                  <a:gd name="T25" fmla="*/ 24 h 27"/>
                  <a:gd name="T26" fmla="*/ 12 w 20"/>
                  <a:gd name="T27" fmla="*/ 26 h 27"/>
                  <a:gd name="T28" fmla="*/ 14 w 20"/>
                  <a:gd name="T29" fmla="*/ 27 h 27"/>
                  <a:gd name="T30" fmla="*/ 15 w 20"/>
                  <a:gd name="T31" fmla="*/ 27 h 27"/>
                  <a:gd name="T32" fmla="*/ 15 w 20"/>
                  <a:gd name="T33" fmla="*/ 24 h 27"/>
                  <a:gd name="T34" fmla="*/ 16 w 20"/>
                  <a:gd name="T35" fmla="*/ 23 h 27"/>
                  <a:gd name="T36" fmla="*/ 17 w 20"/>
                  <a:gd name="T37" fmla="*/ 21 h 27"/>
                  <a:gd name="T38" fmla="*/ 18 w 20"/>
                  <a:gd name="T39" fmla="*/ 20 h 27"/>
                  <a:gd name="T40" fmla="*/ 19 w 20"/>
                  <a:gd name="T41" fmla="*/ 19 h 27"/>
                  <a:gd name="T42" fmla="*/ 19 w 20"/>
                  <a:gd name="T43" fmla="*/ 18 h 27"/>
                  <a:gd name="T44" fmla="*/ 18 w 20"/>
                  <a:gd name="T45" fmla="*/ 17 h 27"/>
                  <a:gd name="T46" fmla="*/ 18 w 20"/>
                  <a:gd name="T47" fmla="*/ 13 h 27"/>
                  <a:gd name="T48" fmla="*/ 18 w 20"/>
                  <a:gd name="T49" fmla="*/ 10 h 27"/>
                  <a:gd name="T50" fmla="*/ 18 w 20"/>
                  <a:gd name="T51" fmla="*/ 7 h 27"/>
                  <a:gd name="T52" fmla="*/ 19 w 20"/>
                  <a:gd name="T53" fmla="*/ 4 h 27"/>
                  <a:gd name="T54" fmla="*/ 20 w 20"/>
                  <a:gd name="T55" fmla="*/ 3 h 27"/>
                  <a:gd name="T56" fmla="*/ 20 w 20"/>
                  <a:gd name="T57" fmla="*/ 2 h 27"/>
                  <a:gd name="T58" fmla="*/ 18 w 20"/>
                  <a:gd name="T59" fmla="*/ 2 h 27"/>
                  <a:gd name="T60" fmla="*/ 17 w 20"/>
                  <a:gd name="T61" fmla="*/ 2 h 27"/>
                  <a:gd name="T62" fmla="*/ 15 w 20"/>
                  <a:gd name="T63" fmla="*/ 3 h 27"/>
                  <a:gd name="T64" fmla="*/ 14 w 20"/>
                  <a:gd name="T65" fmla="*/ 4 h 27"/>
                  <a:gd name="T66" fmla="*/ 12 w 20"/>
                  <a:gd name="T67" fmla="*/ 3 h 27"/>
                  <a:gd name="T68" fmla="*/ 10 w 20"/>
                  <a:gd name="T69" fmla="*/ 3 h 27"/>
                  <a:gd name="T70" fmla="*/ 8 w 20"/>
                  <a:gd name="T71" fmla="*/ 1 h 27"/>
                  <a:gd name="T72" fmla="*/ 6 w 20"/>
                  <a:gd name="T73" fmla="*/ 1 h 27"/>
                  <a:gd name="T74" fmla="*/ 5 w 20"/>
                  <a:gd name="T75" fmla="*/ 0 h 27"/>
                  <a:gd name="T76" fmla="*/ 3 w 20"/>
                  <a:gd name="T77" fmla="*/ 0 h 27"/>
                  <a:gd name="T78" fmla="*/ 0 w 20"/>
                  <a:gd name="T7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27">
                    <a:moveTo>
                      <a:pt x="0" y="2"/>
                    </a:moveTo>
                    <a:cubicBezTo>
                      <a:pt x="0" y="2"/>
                      <a:pt x="0" y="2"/>
                      <a:pt x="0" y="2"/>
                    </a:cubicBezTo>
                    <a:cubicBezTo>
                      <a:pt x="1" y="2"/>
                      <a:pt x="1" y="2"/>
                      <a:pt x="1" y="3"/>
                    </a:cubicBezTo>
                    <a:cubicBezTo>
                      <a:pt x="1" y="3"/>
                      <a:pt x="1" y="3"/>
                      <a:pt x="1" y="3"/>
                    </a:cubicBezTo>
                    <a:cubicBezTo>
                      <a:pt x="2" y="4"/>
                      <a:pt x="2" y="4"/>
                      <a:pt x="2" y="5"/>
                    </a:cubicBezTo>
                    <a:cubicBezTo>
                      <a:pt x="2" y="5"/>
                      <a:pt x="3" y="5"/>
                      <a:pt x="3" y="6"/>
                    </a:cubicBezTo>
                    <a:cubicBezTo>
                      <a:pt x="3" y="6"/>
                      <a:pt x="3" y="7"/>
                      <a:pt x="3" y="7"/>
                    </a:cubicBezTo>
                    <a:cubicBezTo>
                      <a:pt x="3" y="8"/>
                      <a:pt x="3" y="8"/>
                      <a:pt x="3" y="8"/>
                    </a:cubicBezTo>
                    <a:cubicBezTo>
                      <a:pt x="3" y="9"/>
                      <a:pt x="3" y="9"/>
                      <a:pt x="3" y="10"/>
                    </a:cubicBezTo>
                    <a:cubicBezTo>
                      <a:pt x="2" y="10"/>
                      <a:pt x="2" y="10"/>
                      <a:pt x="2" y="10"/>
                    </a:cubicBezTo>
                    <a:cubicBezTo>
                      <a:pt x="1" y="11"/>
                      <a:pt x="1" y="11"/>
                      <a:pt x="1" y="11"/>
                    </a:cubicBezTo>
                    <a:cubicBezTo>
                      <a:pt x="1" y="12"/>
                      <a:pt x="0" y="12"/>
                      <a:pt x="0" y="12"/>
                    </a:cubicBezTo>
                    <a:cubicBezTo>
                      <a:pt x="0" y="13"/>
                      <a:pt x="0" y="13"/>
                      <a:pt x="0" y="14"/>
                    </a:cubicBezTo>
                    <a:cubicBezTo>
                      <a:pt x="0" y="14"/>
                      <a:pt x="0" y="14"/>
                      <a:pt x="0" y="14"/>
                    </a:cubicBezTo>
                    <a:cubicBezTo>
                      <a:pt x="0" y="14"/>
                      <a:pt x="0" y="14"/>
                      <a:pt x="0" y="14"/>
                    </a:cubicBezTo>
                    <a:cubicBezTo>
                      <a:pt x="1" y="14"/>
                      <a:pt x="1" y="14"/>
                      <a:pt x="1" y="14"/>
                    </a:cubicBezTo>
                    <a:cubicBezTo>
                      <a:pt x="1" y="15"/>
                      <a:pt x="1" y="15"/>
                      <a:pt x="1" y="15"/>
                    </a:cubicBezTo>
                    <a:cubicBezTo>
                      <a:pt x="1" y="15"/>
                      <a:pt x="0" y="15"/>
                      <a:pt x="0" y="16"/>
                    </a:cubicBezTo>
                    <a:cubicBezTo>
                      <a:pt x="0" y="16"/>
                      <a:pt x="1" y="16"/>
                      <a:pt x="0" y="16"/>
                    </a:cubicBezTo>
                    <a:cubicBezTo>
                      <a:pt x="0" y="17"/>
                      <a:pt x="0" y="17"/>
                      <a:pt x="0" y="17"/>
                    </a:cubicBezTo>
                    <a:cubicBezTo>
                      <a:pt x="1" y="17"/>
                      <a:pt x="2" y="18"/>
                      <a:pt x="2" y="18"/>
                    </a:cubicBezTo>
                    <a:cubicBezTo>
                      <a:pt x="3" y="18"/>
                      <a:pt x="4" y="18"/>
                      <a:pt x="5" y="19"/>
                    </a:cubicBezTo>
                    <a:cubicBezTo>
                      <a:pt x="5" y="19"/>
                      <a:pt x="6" y="20"/>
                      <a:pt x="6" y="20"/>
                    </a:cubicBezTo>
                    <a:cubicBezTo>
                      <a:pt x="7" y="21"/>
                      <a:pt x="7" y="21"/>
                      <a:pt x="8" y="21"/>
                    </a:cubicBezTo>
                    <a:cubicBezTo>
                      <a:pt x="8" y="22"/>
                      <a:pt x="9" y="22"/>
                      <a:pt x="9" y="22"/>
                    </a:cubicBezTo>
                    <a:cubicBezTo>
                      <a:pt x="10" y="23"/>
                      <a:pt x="9" y="23"/>
                      <a:pt x="9" y="24"/>
                    </a:cubicBezTo>
                    <a:cubicBezTo>
                      <a:pt x="10" y="25"/>
                      <a:pt x="10" y="25"/>
                      <a:pt x="11" y="26"/>
                    </a:cubicBezTo>
                    <a:cubicBezTo>
                      <a:pt x="11" y="26"/>
                      <a:pt x="11" y="26"/>
                      <a:pt x="12" y="26"/>
                    </a:cubicBezTo>
                    <a:cubicBezTo>
                      <a:pt x="12" y="27"/>
                      <a:pt x="13" y="27"/>
                      <a:pt x="13" y="27"/>
                    </a:cubicBezTo>
                    <a:cubicBezTo>
                      <a:pt x="13" y="27"/>
                      <a:pt x="14" y="27"/>
                      <a:pt x="14" y="27"/>
                    </a:cubicBezTo>
                    <a:cubicBezTo>
                      <a:pt x="14" y="27"/>
                      <a:pt x="14" y="27"/>
                      <a:pt x="14" y="27"/>
                    </a:cubicBezTo>
                    <a:cubicBezTo>
                      <a:pt x="14" y="27"/>
                      <a:pt x="14" y="27"/>
                      <a:pt x="15" y="27"/>
                    </a:cubicBezTo>
                    <a:cubicBezTo>
                      <a:pt x="15" y="26"/>
                      <a:pt x="15" y="26"/>
                      <a:pt x="15" y="26"/>
                    </a:cubicBezTo>
                    <a:cubicBezTo>
                      <a:pt x="15" y="25"/>
                      <a:pt x="15" y="25"/>
                      <a:pt x="15" y="24"/>
                    </a:cubicBezTo>
                    <a:cubicBezTo>
                      <a:pt x="15" y="24"/>
                      <a:pt x="15" y="24"/>
                      <a:pt x="15" y="23"/>
                    </a:cubicBezTo>
                    <a:cubicBezTo>
                      <a:pt x="16" y="23"/>
                      <a:pt x="16" y="23"/>
                      <a:pt x="16" y="23"/>
                    </a:cubicBezTo>
                    <a:cubicBezTo>
                      <a:pt x="16" y="23"/>
                      <a:pt x="16" y="22"/>
                      <a:pt x="17" y="22"/>
                    </a:cubicBezTo>
                    <a:cubicBezTo>
                      <a:pt x="17" y="22"/>
                      <a:pt x="17" y="21"/>
                      <a:pt x="17" y="21"/>
                    </a:cubicBezTo>
                    <a:cubicBezTo>
                      <a:pt x="17" y="21"/>
                      <a:pt x="17" y="21"/>
                      <a:pt x="18" y="21"/>
                    </a:cubicBezTo>
                    <a:cubicBezTo>
                      <a:pt x="18" y="21"/>
                      <a:pt x="18" y="20"/>
                      <a:pt x="18" y="20"/>
                    </a:cubicBezTo>
                    <a:cubicBezTo>
                      <a:pt x="18" y="20"/>
                      <a:pt x="18" y="20"/>
                      <a:pt x="19" y="20"/>
                    </a:cubicBezTo>
                    <a:cubicBezTo>
                      <a:pt x="19" y="19"/>
                      <a:pt x="19" y="19"/>
                      <a:pt x="19" y="19"/>
                    </a:cubicBezTo>
                    <a:cubicBezTo>
                      <a:pt x="19" y="19"/>
                      <a:pt x="19" y="18"/>
                      <a:pt x="19" y="18"/>
                    </a:cubicBezTo>
                    <a:cubicBezTo>
                      <a:pt x="19" y="18"/>
                      <a:pt x="19" y="18"/>
                      <a:pt x="19" y="18"/>
                    </a:cubicBezTo>
                    <a:cubicBezTo>
                      <a:pt x="19" y="18"/>
                      <a:pt x="19" y="18"/>
                      <a:pt x="19" y="17"/>
                    </a:cubicBezTo>
                    <a:cubicBezTo>
                      <a:pt x="18" y="17"/>
                      <a:pt x="18" y="17"/>
                      <a:pt x="18" y="17"/>
                    </a:cubicBezTo>
                    <a:cubicBezTo>
                      <a:pt x="18" y="16"/>
                      <a:pt x="18" y="16"/>
                      <a:pt x="17" y="16"/>
                    </a:cubicBezTo>
                    <a:cubicBezTo>
                      <a:pt x="17" y="15"/>
                      <a:pt x="17" y="14"/>
                      <a:pt x="18" y="13"/>
                    </a:cubicBezTo>
                    <a:cubicBezTo>
                      <a:pt x="18" y="13"/>
                      <a:pt x="18" y="12"/>
                      <a:pt x="18" y="12"/>
                    </a:cubicBezTo>
                    <a:cubicBezTo>
                      <a:pt x="18" y="11"/>
                      <a:pt x="18" y="10"/>
                      <a:pt x="18" y="10"/>
                    </a:cubicBezTo>
                    <a:cubicBezTo>
                      <a:pt x="18" y="9"/>
                      <a:pt x="18" y="9"/>
                      <a:pt x="18" y="8"/>
                    </a:cubicBezTo>
                    <a:cubicBezTo>
                      <a:pt x="18" y="7"/>
                      <a:pt x="18" y="7"/>
                      <a:pt x="18" y="7"/>
                    </a:cubicBezTo>
                    <a:cubicBezTo>
                      <a:pt x="18" y="6"/>
                      <a:pt x="18" y="5"/>
                      <a:pt x="18" y="5"/>
                    </a:cubicBezTo>
                    <a:cubicBezTo>
                      <a:pt x="18" y="5"/>
                      <a:pt x="19" y="5"/>
                      <a:pt x="19" y="4"/>
                    </a:cubicBezTo>
                    <a:cubicBezTo>
                      <a:pt x="19" y="4"/>
                      <a:pt x="19" y="4"/>
                      <a:pt x="19" y="3"/>
                    </a:cubicBezTo>
                    <a:cubicBezTo>
                      <a:pt x="20" y="3"/>
                      <a:pt x="20" y="3"/>
                      <a:pt x="20" y="3"/>
                    </a:cubicBezTo>
                    <a:cubicBezTo>
                      <a:pt x="20" y="3"/>
                      <a:pt x="20" y="2"/>
                      <a:pt x="20" y="2"/>
                    </a:cubicBezTo>
                    <a:cubicBezTo>
                      <a:pt x="20" y="2"/>
                      <a:pt x="20" y="2"/>
                      <a:pt x="20" y="2"/>
                    </a:cubicBezTo>
                    <a:cubicBezTo>
                      <a:pt x="19" y="2"/>
                      <a:pt x="19" y="2"/>
                      <a:pt x="19" y="2"/>
                    </a:cubicBezTo>
                    <a:cubicBezTo>
                      <a:pt x="18" y="2"/>
                      <a:pt x="18" y="2"/>
                      <a:pt x="18" y="2"/>
                    </a:cubicBezTo>
                    <a:cubicBezTo>
                      <a:pt x="17" y="2"/>
                      <a:pt x="17" y="1"/>
                      <a:pt x="17" y="1"/>
                    </a:cubicBezTo>
                    <a:cubicBezTo>
                      <a:pt x="17" y="1"/>
                      <a:pt x="17" y="2"/>
                      <a:pt x="17" y="2"/>
                    </a:cubicBezTo>
                    <a:cubicBezTo>
                      <a:pt x="16" y="2"/>
                      <a:pt x="16" y="2"/>
                      <a:pt x="16" y="2"/>
                    </a:cubicBezTo>
                    <a:cubicBezTo>
                      <a:pt x="15" y="2"/>
                      <a:pt x="15" y="2"/>
                      <a:pt x="15" y="3"/>
                    </a:cubicBezTo>
                    <a:cubicBezTo>
                      <a:pt x="15" y="3"/>
                      <a:pt x="15" y="4"/>
                      <a:pt x="14" y="4"/>
                    </a:cubicBezTo>
                    <a:cubicBezTo>
                      <a:pt x="14" y="4"/>
                      <a:pt x="14" y="4"/>
                      <a:pt x="14" y="4"/>
                    </a:cubicBezTo>
                    <a:cubicBezTo>
                      <a:pt x="13" y="4"/>
                      <a:pt x="13" y="3"/>
                      <a:pt x="13" y="3"/>
                    </a:cubicBezTo>
                    <a:cubicBezTo>
                      <a:pt x="13" y="3"/>
                      <a:pt x="12" y="3"/>
                      <a:pt x="12" y="3"/>
                    </a:cubicBezTo>
                    <a:cubicBezTo>
                      <a:pt x="12" y="3"/>
                      <a:pt x="11" y="3"/>
                      <a:pt x="11" y="3"/>
                    </a:cubicBezTo>
                    <a:cubicBezTo>
                      <a:pt x="11" y="3"/>
                      <a:pt x="11" y="3"/>
                      <a:pt x="10" y="3"/>
                    </a:cubicBezTo>
                    <a:cubicBezTo>
                      <a:pt x="10" y="2"/>
                      <a:pt x="10" y="2"/>
                      <a:pt x="9" y="2"/>
                    </a:cubicBezTo>
                    <a:cubicBezTo>
                      <a:pt x="9" y="1"/>
                      <a:pt x="9" y="1"/>
                      <a:pt x="8" y="1"/>
                    </a:cubicBezTo>
                    <a:cubicBezTo>
                      <a:pt x="8" y="1"/>
                      <a:pt x="8" y="1"/>
                      <a:pt x="8" y="1"/>
                    </a:cubicBezTo>
                    <a:cubicBezTo>
                      <a:pt x="7" y="1"/>
                      <a:pt x="7" y="1"/>
                      <a:pt x="6" y="1"/>
                    </a:cubicBezTo>
                    <a:cubicBezTo>
                      <a:pt x="6" y="1"/>
                      <a:pt x="6" y="1"/>
                      <a:pt x="5" y="1"/>
                    </a:cubicBezTo>
                    <a:cubicBezTo>
                      <a:pt x="5" y="0"/>
                      <a:pt x="5" y="0"/>
                      <a:pt x="5" y="0"/>
                    </a:cubicBezTo>
                    <a:cubicBezTo>
                      <a:pt x="4" y="0"/>
                      <a:pt x="4" y="0"/>
                      <a:pt x="4" y="0"/>
                    </a:cubicBezTo>
                    <a:cubicBezTo>
                      <a:pt x="3" y="0"/>
                      <a:pt x="3" y="0"/>
                      <a:pt x="3" y="0"/>
                    </a:cubicBezTo>
                    <a:cubicBezTo>
                      <a:pt x="3" y="0"/>
                      <a:pt x="1" y="0"/>
                      <a:pt x="1" y="0"/>
                    </a:cubicBezTo>
                    <a:cubicBezTo>
                      <a:pt x="1" y="1"/>
                      <a:pt x="0" y="2"/>
                      <a:pt x="0" y="2"/>
                    </a:cubicBezTo>
                  </a:path>
                </a:pathLst>
              </a:custGeom>
              <a:solidFill>
                <a:srgbClr val="7030A0"/>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465"/>
              <p:cNvSpPr>
                <a:spLocks/>
              </p:cNvSpPr>
              <p:nvPr/>
            </p:nvSpPr>
            <p:spPr bwMode="auto">
              <a:xfrm>
                <a:off x="5327651" y="2686051"/>
                <a:ext cx="53975" cy="65088"/>
              </a:xfrm>
              <a:custGeom>
                <a:avLst/>
                <a:gdLst>
                  <a:gd name="T0" fmla="*/ 4 w 5"/>
                  <a:gd name="T1" fmla="*/ 0 h 6"/>
                  <a:gd name="T2" fmla="*/ 4 w 5"/>
                  <a:gd name="T3" fmla="*/ 0 h 6"/>
                  <a:gd name="T4" fmla="*/ 3 w 5"/>
                  <a:gd name="T5" fmla="*/ 1 h 6"/>
                  <a:gd name="T6" fmla="*/ 2 w 5"/>
                  <a:gd name="T7" fmla="*/ 1 h 6"/>
                  <a:gd name="T8" fmla="*/ 1 w 5"/>
                  <a:gd name="T9" fmla="*/ 2 h 6"/>
                  <a:gd name="T10" fmla="*/ 1 w 5"/>
                  <a:gd name="T11" fmla="*/ 3 h 6"/>
                  <a:gd name="T12" fmla="*/ 1 w 5"/>
                  <a:gd name="T13" fmla="*/ 5 h 6"/>
                  <a:gd name="T14" fmla="*/ 1 w 5"/>
                  <a:gd name="T15" fmla="*/ 6 h 6"/>
                  <a:gd name="T16" fmla="*/ 2 w 5"/>
                  <a:gd name="T17" fmla="*/ 5 h 6"/>
                  <a:gd name="T18" fmla="*/ 2 w 5"/>
                  <a:gd name="T19" fmla="*/ 5 h 6"/>
                  <a:gd name="T20" fmla="*/ 3 w 5"/>
                  <a:gd name="T21" fmla="*/ 5 h 6"/>
                  <a:gd name="T22" fmla="*/ 3 w 5"/>
                  <a:gd name="T23" fmla="*/ 6 h 6"/>
                  <a:gd name="T24" fmla="*/ 4 w 5"/>
                  <a:gd name="T25" fmla="*/ 5 h 6"/>
                  <a:gd name="T26" fmla="*/ 4 w 5"/>
                  <a:gd name="T27" fmla="*/ 4 h 6"/>
                  <a:gd name="T28" fmla="*/ 5 w 5"/>
                  <a:gd name="T29" fmla="*/ 4 h 6"/>
                  <a:gd name="T30" fmla="*/ 4 w 5"/>
                  <a:gd name="T31" fmla="*/ 4 h 6"/>
                  <a:gd name="T32" fmla="*/ 3 w 5"/>
                  <a:gd name="T33" fmla="*/ 4 h 6"/>
                  <a:gd name="T34" fmla="*/ 3 w 5"/>
                  <a:gd name="T35" fmla="*/ 3 h 6"/>
                  <a:gd name="T36" fmla="*/ 4 w 5"/>
                  <a:gd name="T37" fmla="*/ 3 h 6"/>
                  <a:gd name="T38" fmla="*/ 5 w 5"/>
                  <a:gd name="T39" fmla="*/ 2 h 6"/>
                  <a:gd name="T40" fmla="*/ 4 w 5"/>
                  <a:gd name="T41" fmla="*/ 1 h 6"/>
                  <a:gd name="T42" fmla="*/ 4 w 5"/>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6">
                    <a:moveTo>
                      <a:pt x="4" y="0"/>
                    </a:moveTo>
                    <a:cubicBezTo>
                      <a:pt x="4" y="0"/>
                      <a:pt x="4" y="0"/>
                      <a:pt x="4" y="0"/>
                    </a:cubicBezTo>
                    <a:cubicBezTo>
                      <a:pt x="3" y="1"/>
                      <a:pt x="3" y="1"/>
                      <a:pt x="3" y="1"/>
                    </a:cubicBezTo>
                    <a:cubicBezTo>
                      <a:pt x="3" y="1"/>
                      <a:pt x="2" y="1"/>
                      <a:pt x="2" y="1"/>
                    </a:cubicBezTo>
                    <a:cubicBezTo>
                      <a:pt x="2" y="1"/>
                      <a:pt x="2" y="2"/>
                      <a:pt x="1" y="2"/>
                    </a:cubicBezTo>
                    <a:cubicBezTo>
                      <a:pt x="1" y="3"/>
                      <a:pt x="1" y="3"/>
                      <a:pt x="1" y="3"/>
                    </a:cubicBezTo>
                    <a:cubicBezTo>
                      <a:pt x="1" y="4"/>
                      <a:pt x="0" y="4"/>
                      <a:pt x="1" y="5"/>
                    </a:cubicBezTo>
                    <a:cubicBezTo>
                      <a:pt x="1" y="5"/>
                      <a:pt x="1" y="6"/>
                      <a:pt x="1" y="6"/>
                    </a:cubicBezTo>
                    <a:cubicBezTo>
                      <a:pt x="2" y="6"/>
                      <a:pt x="2" y="5"/>
                      <a:pt x="2" y="5"/>
                    </a:cubicBezTo>
                    <a:cubicBezTo>
                      <a:pt x="2" y="5"/>
                      <a:pt x="2" y="5"/>
                      <a:pt x="2" y="5"/>
                    </a:cubicBezTo>
                    <a:cubicBezTo>
                      <a:pt x="3" y="5"/>
                      <a:pt x="3" y="5"/>
                      <a:pt x="3" y="5"/>
                    </a:cubicBezTo>
                    <a:cubicBezTo>
                      <a:pt x="3" y="5"/>
                      <a:pt x="3" y="6"/>
                      <a:pt x="3" y="6"/>
                    </a:cubicBezTo>
                    <a:cubicBezTo>
                      <a:pt x="4" y="6"/>
                      <a:pt x="4" y="5"/>
                      <a:pt x="4" y="5"/>
                    </a:cubicBezTo>
                    <a:cubicBezTo>
                      <a:pt x="4" y="5"/>
                      <a:pt x="4" y="4"/>
                      <a:pt x="4" y="4"/>
                    </a:cubicBezTo>
                    <a:cubicBezTo>
                      <a:pt x="5" y="4"/>
                      <a:pt x="5" y="4"/>
                      <a:pt x="5" y="4"/>
                    </a:cubicBezTo>
                    <a:cubicBezTo>
                      <a:pt x="5" y="4"/>
                      <a:pt x="4" y="4"/>
                      <a:pt x="4" y="4"/>
                    </a:cubicBezTo>
                    <a:cubicBezTo>
                      <a:pt x="4" y="4"/>
                      <a:pt x="4" y="4"/>
                      <a:pt x="3" y="4"/>
                    </a:cubicBezTo>
                    <a:cubicBezTo>
                      <a:pt x="3" y="4"/>
                      <a:pt x="3" y="3"/>
                      <a:pt x="3" y="3"/>
                    </a:cubicBezTo>
                    <a:cubicBezTo>
                      <a:pt x="3" y="3"/>
                      <a:pt x="4" y="3"/>
                      <a:pt x="4" y="3"/>
                    </a:cubicBezTo>
                    <a:cubicBezTo>
                      <a:pt x="4" y="3"/>
                      <a:pt x="5" y="2"/>
                      <a:pt x="5" y="2"/>
                    </a:cubicBezTo>
                    <a:cubicBezTo>
                      <a:pt x="5" y="2"/>
                      <a:pt x="4" y="2"/>
                      <a:pt x="4" y="1"/>
                    </a:cubicBezTo>
                    <a:cubicBezTo>
                      <a:pt x="4" y="1"/>
                      <a:pt x="4" y="1"/>
                      <a:pt x="4"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Freeform 466"/>
              <p:cNvSpPr>
                <a:spLocks/>
              </p:cNvSpPr>
              <p:nvPr/>
            </p:nvSpPr>
            <p:spPr bwMode="auto">
              <a:xfrm>
                <a:off x="4852989" y="1573214"/>
                <a:ext cx="63500" cy="96838"/>
              </a:xfrm>
              <a:custGeom>
                <a:avLst/>
                <a:gdLst>
                  <a:gd name="T0" fmla="*/ 2 w 6"/>
                  <a:gd name="T1" fmla="*/ 0 h 9"/>
                  <a:gd name="T2" fmla="*/ 2 w 6"/>
                  <a:gd name="T3" fmla="*/ 0 h 9"/>
                  <a:gd name="T4" fmla="*/ 0 w 6"/>
                  <a:gd name="T5" fmla="*/ 0 h 9"/>
                  <a:gd name="T6" fmla="*/ 0 w 6"/>
                  <a:gd name="T7" fmla="*/ 1 h 9"/>
                  <a:gd name="T8" fmla="*/ 1 w 6"/>
                  <a:gd name="T9" fmla="*/ 2 h 9"/>
                  <a:gd name="T10" fmla="*/ 1 w 6"/>
                  <a:gd name="T11" fmla="*/ 3 h 9"/>
                  <a:gd name="T12" fmla="*/ 2 w 6"/>
                  <a:gd name="T13" fmla="*/ 4 h 9"/>
                  <a:gd name="T14" fmla="*/ 3 w 6"/>
                  <a:gd name="T15" fmla="*/ 5 h 9"/>
                  <a:gd name="T16" fmla="*/ 4 w 6"/>
                  <a:gd name="T17" fmla="*/ 7 h 9"/>
                  <a:gd name="T18" fmla="*/ 4 w 6"/>
                  <a:gd name="T19" fmla="*/ 8 h 9"/>
                  <a:gd name="T20" fmla="*/ 4 w 6"/>
                  <a:gd name="T21" fmla="*/ 9 h 9"/>
                  <a:gd name="T22" fmla="*/ 4 w 6"/>
                  <a:gd name="T23" fmla="*/ 9 h 9"/>
                  <a:gd name="T24" fmla="*/ 5 w 6"/>
                  <a:gd name="T25" fmla="*/ 8 h 9"/>
                  <a:gd name="T26" fmla="*/ 6 w 6"/>
                  <a:gd name="T27" fmla="*/ 7 h 9"/>
                  <a:gd name="T28" fmla="*/ 6 w 6"/>
                  <a:gd name="T29" fmla="*/ 6 h 9"/>
                  <a:gd name="T30" fmla="*/ 6 w 6"/>
                  <a:gd name="T31" fmla="*/ 4 h 9"/>
                  <a:gd name="T32" fmla="*/ 6 w 6"/>
                  <a:gd name="T33" fmla="*/ 3 h 9"/>
                  <a:gd name="T34" fmla="*/ 6 w 6"/>
                  <a:gd name="T35" fmla="*/ 2 h 9"/>
                  <a:gd name="T36" fmla="*/ 5 w 6"/>
                  <a:gd name="T37" fmla="*/ 1 h 9"/>
                  <a:gd name="T38" fmla="*/ 4 w 6"/>
                  <a:gd name="T39" fmla="*/ 1 h 9"/>
                  <a:gd name="T40" fmla="*/ 3 w 6"/>
                  <a:gd name="T41" fmla="*/ 1 h 9"/>
                  <a:gd name="T42" fmla="*/ 3 w 6"/>
                  <a:gd name="T43" fmla="*/ 1 h 9"/>
                  <a:gd name="T44" fmla="*/ 2 w 6"/>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9">
                    <a:moveTo>
                      <a:pt x="2" y="0"/>
                    </a:moveTo>
                    <a:cubicBezTo>
                      <a:pt x="2" y="0"/>
                      <a:pt x="2" y="0"/>
                      <a:pt x="2" y="0"/>
                    </a:cubicBezTo>
                    <a:cubicBezTo>
                      <a:pt x="1" y="0"/>
                      <a:pt x="1" y="0"/>
                      <a:pt x="0" y="0"/>
                    </a:cubicBezTo>
                    <a:cubicBezTo>
                      <a:pt x="0" y="0"/>
                      <a:pt x="0" y="0"/>
                      <a:pt x="0" y="1"/>
                    </a:cubicBezTo>
                    <a:cubicBezTo>
                      <a:pt x="0" y="1"/>
                      <a:pt x="0" y="1"/>
                      <a:pt x="1" y="2"/>
                    </a:cubicBezTo>
                    <a:cubicBezTo>
                      <a:pt x="1" y="2"/>
                      <a:pt x="1" y="2"/>
                      <a:pt x="1" y="3"/>
                    </a:cubicBezTo>
                    <a:cubicBezTo>
                      <a:pt x="1" y="3"/>
                      <a:pt x="2" y="3"/>
                      <a:pt x="2" y="4"/>
                    </a:cubicBezTo>
                    <a:cubicBezTo>
                      <a:pt x="2" y="4"/>
                      <a:pt x="3" y="4"/>
                      <a:pt x="3" y="5"/>
                    </a:cubicBezTo>
                    <a:cubicBezTo>
                      <a:pt x="4" y="6"/>
                      <a:pt x="4" y="6"/>
                      <a:pt x="4" y="7"/>
                    </a:cubicBezTo>
                    <a:cubicBezTo>
                      <a:pt x="4" y="7"/>
                      <a:pt x="4" y="7"/>
                      <a:pt x="4" y="8"/>
                    </a:cubicBezTo>
                    <a:cubicBezTo>
                      <a:pt x="4" y="8"/>
                      <a:pt x="4" y="8"/>
                      <a:pt x="4" y="9"/>
                    </a:cubicBezTo>
                    <a:cubicBezTo>
                      <a:pt x="4" y="9"/>
                      <a:pt x="4" y="9"/>
                      <a:pt x="4" y="9"/>
                    </a:cubicBezTo>
                    <a:cubicBezTo>
                      <a:pt x="4" y="8"/>
                      <a:pt x="6" y="8"/>
                      <a:pt x="5" y="8"/>
                    </a:cubicBezTo>
                    <a:cubicBezTo>
                      <a:pt x="5" y="7"/>
                      <a:pt x="5" y="7"/>
                      <a:pt x="6" y="7"/>
                    </a:cubicBezTo>
                    <a:cubicBezTo>
                      <a:pt x="6" y="6"/>
                      <a:pt x="6" y="6"/>
                      <a:pt x="6" y="6"/>
                    </a:cubicBezTo>
                    <a:cubicBezTo>
                      <a:pt x="6" y="5"/>
                      <a:pt x="6" y="5"/>
                      <a:pt x="6" y="4"/>
                    </a:cubicBezTo>
                    <a:cubicBezTo>
                      <a:pt x="6" y="4"/>
                      <a:pt x="6" y="4"/>
                      <a:pt x="6" y="3"/>
                    </a:cubicBezTo>
                    <a:cubicBezTo>
                      <a:pt x="6" y="3"/>
                      <a:pt x="6" y="3"/>
                      <a:pt x="6" y="2"/>
                    </a:cubicBezTo>
                    <a:cubicBezTo>
                      <a:pt x="5" y="2"/>
                      <a:pt x="5" y="2"/>
                      <a:pt x="5" y="1"/>
                    </a:cubicBezTo>
                    <a:cubicBezTo>
                      <a:pt x="5" y="1"/>
                      <a:pt x="4" y="1"/>
                      <a:pt x="4" y="1"/>
                    </a:cubicBezTo>
                    <a:cubicBezTo>
                      <a:pt x="4" y="1"/>
                      <a:pt x="3" y="1"/>
                      <a:pt x="3" y="1"/>
                    </a:cubicBezTo>
                    <a:cubicBezTo>
                      <a:pt x="3" y="1"/>
                      <a:pt x="3" y="1"/>
                      <a:pt x="3" y="1"/>
                    </a:cubicBezTo>
                    <a:cubicBezTo>
                      <a:pt x="2" y="1"/>
                      <a:pt x="2"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467"/>
              <p:cNvSpPr>
                <a:spLocks/>
              </p:cNvSpPr>
              <p:nvPr/>
            </p:nvSpPr>
            <p:spPr bwMode="auto">
              <a:xfrm>
                <a:off x="4841876" y="1573214"/>
                <a:ext cx="11113" cy="11113"/>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1" y="1"/>
                      <a:pt x="0" y="0"/>
                    </a:cubicBezTo>
                    <a:cubicBezTo>
                      <a:pt x="1"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6" name="Freeform 468"/>
              <p:cNvSpPr>
                <a:spLocks/>
              </p:cNvSpPr>
              <p:nvPr/>
            </p:nvSpPr>
            <p:spPr bwMode="auto">
              <a:xfrm>
                <a:off x="4637089" y="1216026"/>
                <a:ext cx="9525" cy="22225"/>
              </a:xfrm>
              <a:custGeom>
                <a:avLst/>
                <a:gdLst>
                  <a:gd name="T0" fmla="*/ 0 w 1"/>
                  <a:gd name="T1" fmla="*/ 1 h 2"/>
                  <a:gd name="T2" fmla="*/ 1 w 1"/>
                  <a:gd name="T3" fmla="*/ 2 h 2"/>
                  <a:gd name="T4" fmla="*/ 1 w 1"/>
                  <a:gd name="T5" fmla="*/ 1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1" y="2"/>
                      <a:pt x="1" y="2"/>
                    </a:cubicBezTo>
                    <a:cubicBezTo>
                      <a:pt x="1" y="2"/>
                      <a:pt x="1" y="1"/>
                      <a:pt x="1" y="1"/>
                    </a:cubicBezTo>
                    <a:cubicBezTo>
                      <a:pt x="1" y="1"/>
                      <a:pt x="1" y="1"/>
                      <a:pt x="1" y="1"/>
                    </a:cubicBezTo>
                    <a:cubicBezTo>
                      <a:pt x="1" y="0"/>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7" name="Freeform 469"/>
              <p:cNvSpPr>
                <a:spLocks/>
              </p:cNvSpPr>
              <p:nvPr/>
            </p:nvSpPr>
            <p:spPr bwMode="auto">
              <a:xfrm>
                <a:off x="4171951" y="1216026"/>
                <a:ext cx="22225" cy="11113"/>
              </a:xfrm>
              <a:custGeom>
                <a:avLst/>
                <a:gdLst>
                  <a:gd name="T0" fmla="*/ 0 w 2"/>
                  <a:gd name="T1" fmla="*/ 1 h 1"/>
                  <a:gd name="T2" fmla="*/ 1 w 2"/>
                  <a:gd name="T3" fmla="*/ 1 h 1"/>
                  <a:gd name="T4" fmla="*/ 2 w 2"/>
                  <a:gd name="T5" fmla="*/ 0 h 1"/>
                  <a:gd name="T6" fmla="*/ 1 w 2"/>
                  <a:gd name="T7" fmla="*/ 0 h 1"/>
                  <a:gd name="T8" fmla="*/ 0 w 2"/>
                  <a:gd name="T9" fmla="*/ 0 h 1"/>
                  <a:gd name="T10" fmla="*/ 0 w 2"/>
                  <a:gd name="T11" fmla="*/ 0 h 1"/>
                  <a:gd name="T12" fmla="*/ 0 w 2"/>
                  <a:gd name="T13" fmla="*/ 1 h 1"/>
                  <a:gd name="T14" fmla="*/ 0 w 2"/>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1"/>
                    </a:moveTo>
                    <a:cubicBezTo>
                      <a:pt x="0" y="1"/>
                      <a:pt x="1" y="1"/>
                      <a:pt x="1" y="1"/>
                    </a:cubicBezTo>
                    <a:cubicBezTo>
                      <a:pt x="1" y="1"/>
                      <a:pt x="2" y="1"/>
                      <a:pt x="2" y="0"/>
                    </a:cubicBezTo>
                    <a:cubicBezTo>
                      <a:pt x="2" y="0"/>
                      <a:pt x="1" y="0"/>
                      <a:pt x="1" y="0"/>
                    </a:cubicBezTo>
                    <a:cubicBezTo>
                      <a:pt x="1" y="0"/>
                      <a:pt x="1" y="0"/>
                      <a:pt x="0" y="0"/>
                    </a:cubicBezTo>
                    <a:cubicBezTo>
                      <a:pt x="0" y="0"/>
                      <a:pt x="0" y="0"/>
                      <a:pt x="0" y="0"/>
                    </a:cubicBezTo>
                    <a:cubicBezTo>
                      <a:pt x="0" y="0"/>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8" name="Freeform 470"/>
              <p:cNvSpPr>
                <a:spLocks/>
              </p:cNvSpPr>
              <p:nvPr/>
            </p:nvSpPr>
            <p:spPr bwMode="auto">
              <a:xfrm>
                <a:off x="4129089" y="1249364"/>
                <a:ext cx="22225" cy="9525"/>
              </a:xfrm>
              <a:custGeom>
                <a:avLst/>
                <a:gdLst>
                  <a:gd name="T0" fmla="*/ 1 w 2"/>
                  <a:gd name="T1" fmla="*/ 1 h 1"/>
                  <a:gd name="T2" fmla="*/ 1 w 2"/>
                  <a:gd name="T3" fmla="*/ 1 h 1"/>
                  <a:gd name="T4" fmla="*/ 2 w 2"/>
                  <a:gd name="T5" fmla="*/ 1 h 1"/>
                  <a:gd name="T6" fmla="*/ 2 w 2"/>
                  <a:gd name="T7" fmla="*/ 0 h 1"/>
                  <a:gd name="T8" fmla="*/ 1 w 2"/>
                  <a:gd name="T9" fmla="*/ 0 h 1"/>
                  <a:gd name="T10" fmla="*/ 0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cubicBezTo>
                      <a:pt x="1" y="1"/>
                      <a:pt x="1" y="1"/>
                      <a:pt x="1" y="1"/>
                    </a:cubicBezTo>
                    <a:cubicBezTo>
                      <a:pt x="2" y="1"/>
                      <a:pt x="2" y="1"/>
                      <a:pt x="2" y="1"/>
                    </a:cubicBezTo>
                    <a:cubicBezTo>
                      <a:pt x="2" y="0"/>
                      <a:pt x="2" y="0"/>
                      <a:pt x="2" y="0"/>
                    </a:cubicBezTo>
                    <a:cubicBezTo>
                      <a:pt x="1" y="0"/>
                      <a:pt x="1" y="0"/>
                      <a:pt x="1" y="0"/>
                    </a:cubicBezTo>
                    <a:cubicBezTo>
                      <a:pt x="1" y="1"/>
                      <a:pt x="0" y="1"/>
                      <a:pt x="0" y="1"/>
                    </a:cubicBezTo>
                    <a:cubicBezTo>
                      <a:pt x="0" y="1"/>
                      <a:pt x="1" y="1"/>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 name="Freeform 471"/>
              <p:cNvSpPr>
                <a:spLocks/>
              </p:cNvSpPr>
              <p:nvPr/>
            </p:nvSpPr>
            <p:spPr bwMode="auto">
              <a:xfrm>
                <a:off x="4043364" y="1270001"/>
                <a:ext cx="204788" cy="260350"/>
              </a:xfrm>
              <a:custGeom>
                <a:avLst/>
                <a:gdLst>
                  <a:gd name="T0" fmla="*/ 2 w 19"/>
                  <a:gd name="T1" fmla="*/ 3 h 24"/>
                  <a:gd name="T2" fmla="*/ 2 w 19"/>
                  <a:gd name="T3" fmla="*/ 4 h 24"/>
                  <a:gd name="T4" fmla="*/ 3 w 19"/>
                  <a:gd name="T5" fmla="*/ 5 h 24"/>
                  <a:gd name="T6" fmla="*/ 4 w 19"/>
                  <a:gd name="T7" fmla="*/ 7 h 24"/>
                  <a:gd name="T8" fmla="*/ 4 w 19"/>
                  <a:gd name="T9" fmla="*/ 8 h 24"/>
                  <a:gd name="T10" fmla="*/ 5 w 19"/>
                  <a:gd name="T11" fmla="*/ 9 h 24"/>
                  <a:gd name="T12" fmla="*/ 5 w 19"/>
                  <a:gd name="T13" fmla="*/ 10 h 24"/>
                  <a:gd name="T14" fmla="*/ 6 w 19"/>
                  <a:gd name="T15" fmla="*/ 11 h 24"/>
                  <a:gd name="T16" fmla="*/ 7 w 19"/>
                  <a:gd name="T17" fmla="*/ 10 h 24"/>
                  <a:gd name="T18" fmla="*/ 8 w 19"/>
                  <a:gd name="T19" fmla="*/ 12 h 24"/>
                  <a:gd name="T20" fmla="*/ 9 w 19"/>
                  <a:gd name="T21" fmla="*/ 13 h 24"/>
                  <a:gd name="T22" fmla="*/ 8 w 19"/>
                  <a:gd name="T23" fmla="*/ 14 h 24"/>
                  <a:gd name="T24" fmla="*/ 6 w 19"/>
                  <a:gd name="T25" fmla="*/ 14 h 24"/>
                  <a:gd name="T26" fmla="*/ 6 w 19"/>
                  <a:gd name="T27" fmla="*/ 16 h 24"/>
                  <a:gd name="T28" fmla="*/ 5 w 19"/>
                  <a:gd name="T29" fmla="*/ 18 h 24"/>
                  <a:gd name="T30" fmla="*/ 5 w 19"/>
                  <a:gd name="T31" fmla="*/ 19 h 24"/>
                  <a:gd name="T32" fmla="*/ 7 w 19"/>
                  <a:gd name="T33" fmla="*/ 20 h 24"/>
                  <a:gd name="T34" fmla="*/ 8 w 19"/>
                  <a:gd name="T35" fmla="*/ 20 h 24"/>
                  <a:gd name="T36" fmla="*/ 7 w 19"/>
                  <a:gd name="T37" fmla="*/ 21 h 24"/>
                  <a:gd name="T38" fmla="*/ 6 w 19"/>
                  <a:gd name="T39" fmla="*/ 21 h 24"/>
                  <a:gd name="T40" fmla="*/ 4 w 19"/>
                  <a:gd name="T41" fmla="*/ 22 h 24"/>
                  <a:gd name="T42" fmla="*/ 3 w 19"/>
                  <a:gd name="T43" fmla="*/ 24 h 24"/>
                  <a:gd name="T44" fmla="*/ 5 w 19"/>
                  <a:gd name="T45" fmla="*/ 23 h 24"/>
                  <a:gd name="T46" fmla="*/ 7 w 19"/>
                  <a:gd name="T47" fmla="*/ 23 h 24"/>
                  <a:gd name="T48" fmla="*/ 9 w 19"/>
                  <a:gd name="T49" fmla="*/ 22 h 24"/>
                  <a:gd name="T50" fmla="*/ 11 w 19"/>
                  <a:gd name="T51" fmla="*/ 22 h 24"/>
                  <a:gd name="T52" fmla="*/ 14 w 19"/>
                  <a:gd name="T53" fmla="*/ 21 h 24"/>
                  <a:gd name="T54" fmla="*/ 17 w 19"/>
                  <a:gd name="T55" fmla="*/ 21 h 24"/>
                  <a:gd name="T56" fmla="*/ 18 w 19"/>
                  <a:gd name="T57" fmla="*/ 20 h 24"/>
                  <a:gd name="T58" fmla="*/ 17 w 19"/>
                  <a:gd name="T59" fmla="*/ 19 h 24"/>
                  <a:gd name="T60" fmla="*/ 19 w 19"/>
                  <a:gd name="T61" fmla="*/ 18 h 24"/>
                  <a:gd name="T62" fmla="*/ 19 w 19"/>
                  <a:gd name="T63" fmla="*/ 17 h 24"/>
                  <a:gd name="T64" fmla="*/ 17 w 19"/>
                  <a:gd name="T65" fmla="*/ 16 h 24"/>
                  <a:gd name="T66" fmla="*/ 17 w 19"/>
                  <a:gd name="T67" fmla="*/ 15 h 24"/>
                  <a:gd name="T68" fmla="*/ 16 w 19"/>
                  <a:gd name="T69" fmla="*/ 13 h 24"/>
                  <a:gd name="T70" fmla="*/ 15 w 19"/>
                  <a:gd name="T71" fmla="*/ 12 h 24"/>
                  <a:gd name="T72" fmla="*/ 14 w 19"/>
                  <a:gd name="T73" fmla="*/ 11 h 24"/>
                  <a:gd name="T74" fmla="*/ 13 w 19"/>
                  <a:gd name="T75" fmla="*/ 10 h 24"/>
                  <a:gd name="T76" fmla="*/ 12 w 19"/>
                  <a:gd name="T77" fmla="*/ 8 h 24"/>
                  <a:gd name="T78" fmla="*/ 10 w 19"/>
                  <a:gd name="T79" fmla="*/ 8 h 24"/>
                  <a:gd name="T80" fmla="*/ 8 w 19"/>
                  <a:gd name="T81" fmla="*/ 7 h 24"/>
                  <a:gd name="T82" fmla="*/ 10 w 19"/>
                  <a:gd name="T83" fmla="*/ 6 h 24"/>
                  <a:gd name="T84" fmla="*/ 11 w 19"/>
                  <a:gd name="T85" fmla="*/ 4 h 24"/>
                  <a:gd name="T86" fmla="*/ 9 w 19"/>
                  <a:gd name="T87" fmla="*/ 2 h 24"/>
                  <a:gd name="T88" fmla="*/ 7 w 19"/>
                  <a:gd name="T89" fmla="*/ 3 h 24"/>
                  <a:gd name="T90" fmla="*/ 8 w 19"/>
                  <a:gd name="T91" fmla="*/ 1 h 24"/>
                  <a:gd name="T92" fmla="*/ 8 w 19"/>
                  <a:gd name="T93" fmla="*/ 0 h 24"/>
                  <a:gd name="T94" fmla="*/ 7 w 19"/>
                  <a:gd name="T95" fmla="*/ 0 h 24"/>
                  <a:gd name="T96" fmla="*/ 5 w 19"/>
                  <a:gd name="T97" fmla="*/ 0 h 24"/>
                  <a:gd name="T98" fmla="*/ 4 w 19"/>
                  <a:gd name="T99" fmla="*/ 2 h 24"/>
                  <a:gd name="T100" fmla="*/ 3 w 19"/>
                  <a:gd name="T101" fmla="*/ 2 h 24"/>
                  <a:gd name="T102" fmla="*/ 2 w 19"/>
                  <a:gd name="T103" fmla="*/ 2 h 24"/>
                  <a:gd name="T104" fmla="*/ 3 w 19"/>
                  <a:gd name="T105" fmla="*/ 1 h 24"/>
                  <a:gd name="T106" fmla="*/ 1 w 19"/>
                  <a:gd name="T107" fmla="*/ 1 h 24"/>
                  <a:gd name="T108" fmla="*/ 1 w 19"/>
                  <a:gd name="T10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 h="24">
                    <a:moveTo>
                      <a:pt x="1" y="3"/>
                    </a:moveTo>
                    <a:cubicBezTo>
                      <a:pt x="1" y="3"/>
                      <a:pt x="1" y="3"/>
                      <a:pt x="2" y="3"/>
                    </a:cubicBezTo>
                    <a:cubicBezTo>
                      <a:pt x="1" y="3"/>
                      <a:pt x="1" y="3"/>
                      <a:pt x="1" y="4"/>
                    </a:cubicBezTo>
                    <a:cubicBezTo>
                      <a:pt x="1" y="4"/>
                      <a:pt x="1" y="4"/>
                      <a:pt x="2" y="4"/>
                    </a:cubicBezTo>
                    <a:cubicBezTo>
                      <a:pt x="2" y="5"/>
                      <a:pt x="2" y="4"/>
                      <a:pt x="3" y="4"/>
                    </a:cubicBezTo>
                    <a:cubicBezTo>
                      <a:pt x="3" y="5"/>
                      <a:pt x="3" y="5"/>
                      <a:pt x="3" y="5"/>
                    </a:cubicBezTo>
                    <a:cubicBezTo>
                      <a:pt x="3" y="6"/>
                      <a:pt x="3" y="6"/>
                      <a:pt x="4" y="6"/>
                    </a:cubicBezTo>
                    <a:cubicBezTo>
                      <a:pt x="4" y="6"/>
                      <a:pt x="4" y="6"/>
                      <a:pt x="4" y="7"/>
                    </a:cubicBezTo>
                    <a:cubicBezTo>
                      <a:pt x="4" y="7"/>
                      <a:pt x="3" y="7"/>
                      <a:pt x="4" y="8"/>
                    </a:cubicBezTo>
                    <a:cubicBezTo>
                      <a:pt x="4" y="8"/>
                      <a:pt x="4" y="8"/>
                      <a:pt x="4" y="8"/>
                    </a:cubicBezTo>
                    <a:cubicBezTo>
                      <a:pt x="5" y="8"/>
                      <a:pt x="5" y="8"/>
                      <a:pt x="5" y="8"/>
                    </a:cubicBezTo>
                    <a:cubicBezTo>
                      <a:pt x="5" y="8"/>
                      <a:pt x="5" y="8"/>
                      <a:pt x="5" y="9"/>
                    </a:cubicBezTo>
                    <a:cubicBezTo>
                      <a:pt x="5" y="9"/>
                      <a:pt x="5" y="9"/>
                      <a:pt x="6" y="9"/>
                    </a:cubicBezTo>
                    <a:cubicBezTo>
                      <a:pt x="6" y="10"/>
                      <a:pt x="5" y="10"/>
                      <a:pt x="5" y="10"/>
                    </a:cubicBezTo>
                    <a:cubicBezTo>
                      <a:pt x="4" y="10"/>
                      <a:pt x="4" y="10"/>
                      <a:pt x="4" y="11"/>
                    </a:cubicBezTo>
                    <a:cubicBezTo>
                      <a:pt x="4" y="11"/>
                      <a:pt x="5" y="11"/>
                      <a:pt x="6" y="11"/>
                    </a:cubicBezTo>
                    <a:cubicBezTo>
                      <a:pt x="6" y="11"/>
                      <a:pt x="6" y="11"/>
                      <a:pt x="7" y="11"/>
                    </a:cubicBezTo>
                    <a:cubicBezTo>
                      <a:pt x="7" y="10"/>
                      <a:pt x="7" y="10"/>
                      <a:pt x="7" y="10"/>
                    </a:cubicBezTo>
                    <a:cubicBezTo>
                      <a:pt x="8" y="10"/>
                      <a:pt x="8" y="10"/>
                      <a:pt x="8" y="11"/>
                    </a:cubicBezTo>
                    <a:cubicBezTo>
                      <a:pt x="8" y="11"/>
                      <a:pt x="8" y="12"/>
                      <a:pt x="8" y="12"/>
                    </a:cubicBezTo>
                    <a:cubicBezTo>
                      <a:pt x="8" y="12"/>
                      <a:pt x="8" y="12"/>
                      <a:pt x="8" y="12"/>
                    </a:cubicBezTo>
                    <a:cubicBezTo>
                      <a:pt x="8" y="12"/>
                      <a:pt x="9" y="12"/>
                      <a:pt x="9" y="13"/>
                    </a:cubicBezTo>
                    <a:cubicBezTo>
                      <a:pt x="9" y="13"/>
                      <a:pt x="9" y="13"/>
                      <a:pt x="9" y="14"/>
                    </a:cubicBezTo>
                    <a:cubicBezTo>
                      <a:pt x="9" y="14"/>
                      <a:pt x="9" y="14"/>
                      <a:pt x="8" y="14"/>
                    </a:cubicBezTo>
                    <a:cubicBezTo>
                      <a:pt x="8" y="15"/>
                      <a:pt x="7" y="15"/>
                      <a:pt x="7" y="15"/>
                    </a:cubicBezTo>
                    <a:cubicBezTo>
                      <a:pt x="6" y="14"/>
                      <a:pt x="6" y="14"/>
                      <a:pt x="6" y="14"/>
                    </a:cubicBezTo>
                    <a:cubicBezTo>
                      <a:pt x="6" y="14"/>
                      <a:pt x="6" y="15"/>
                      <a:pt x="6" y="15"/>
                    </a:cubicBezTo>
                    <a:cubicBezTo>
                      <a:pt x="6" y="16"/>
                      <a:pt x="6" y="16"/>
                      <a:pt x="6" y="16"/>
                    </a:cubicBezTo>
                    <a:cubicBezTo>
                      <a:pt x="6" y="17"/>
                      <a:pt x="6" y="17"/>
                      <a:pt x="6" y="17"/>
                    </a:cubicBezTo>
                    <a:cubicBezTo>
                      <a:pt x="5" y="18"/>
                      <a:pt x="5" y="18"/>
                      <a:pt x="5" y="18"/>
                    </a:cubicBezTo>
                    <a:cubicBezTo>
                      <a:pt x="4" y="18"/>
                      <a:pt x="4" y="19"/>
                      <a:pt x="4" y="19"/>
                    </a:cubicBezTo>
                    <a:cubicBezTo>
                      <a:pt x="4" y="20"/>
                      <a:pt x="5" y="19"/>
                      <a:pt x="5" y="19"/>
                    </a:cubicBezTo>
                    <a:cubicBezTo>
                      <a:pt x="5" y="19"/>
                      <a:pt x="5" y="19"/>
                      <a:pt x="6" y="19"/>
                    </a:cubicBezTo>
                    <a:cubicBezTo>
                      <a:pt x="6" y="19"/>
                      <a:pt x="6" y="19"/>
                      <a:pt x="7" y="20"/>
                    </a:cubicBezTo>
                    <a:cubicBezTo>
                      <a:pt x="7" y="20"/>
                      <a:pt x="7" y="20"/>
                      <a:pt x="7" y="20"/>
                    </a:cubicBezTo>
                    <a:cubicBezTo>
                      <a:pt x="7" y="20"/>
                      <a:pt x="8" y="20"/>
                      <a:pt x="8" y="20"/>
                    </a:cubicBezTo>
                    <a:cubicBezTo>
                      <a:pt x="8" y="20"/>
                      <a:pt x="8" y="20"/>
                      <a:pt x="8" y="21"/>
                    </a:cubicBezTo>
                    <a:cubicBezTo>
                      <a:pt x="8" y="21"/>
                      <a:pt x="8" y="21"/>
                      <a:pt x="7" y="21"/>
                    </a:cubicBezTo>
                    <a:cubicBezTo>
                      <a:pt x="7" y="21"/>
                      <a:pt x="7" y="21"/>
                      <a:pt x="6" y="21"/>
                    </a:cubicBezTo>
                    <a:cubicBezTo>
                      <a:pt x="6" y="21"/>
                      <a:pt x="6" y="21"/>
                      <a:pt x="6" y="21"/>
                    </a:cubicBezTo>
                    <a:cubicBezTo>
                      <a:pt x="5" y="21"/>
                      <a:pt x="5" y="21"/>
                      <a:pt x="5" y="22"/>
                    </a:cubicBezTo>
                    <a:cubicBezTo>
                      <a:pt x="5" y="22"/>
                      <a:pt x="4" y="22"/>
                      <a:pt x="4" y="22"/>
                    </a:cubicBezTo>
                    <a:cubicBezTo>
                      <a:pt x="4" y="22"/>
                      <a:pt x="4" y="23"/>
                      <a:pt x="3" y="23"/>
                    </a:cubicBezTo>
                    <a:cubicBezTo>
                      <a:pt x="3" y="23"/>
                      <a:pt x="3" y="23"/>
                      <a:pt x="3" y="24"/>
                    </a:cubicBezTo>
                    <a:cubicBezTo>
                      <a:pt x="3" y="24"/>
                      <a:pt x="4" y="24"/>
                      <a:pt x="4" y="24"/>
                    </a:cubicBezTo>
                    <a:cubicBezTo>
                      <a:pt x="5" y="24"/>
                      <a:pt x="5" y="23"/>
                      <a:pt x="5" y="23"/>
                    </a:cubicBezTo>
                    <a:cubicBezTo>
                      <a:pt x="6" y="23"/>
                      <a:pt x="6" y="23"/>
                      <a:pt x="7" y="23"/>
                    </a:cubicBezTo>
                    <a:cubicBezTo>
                      <a:pt x="7" y="23"/>
                      <a:pt x="7" y="23"/>
                      <a:pt x="7" y="23"/>
                    </a:cubicBezTo>
                    <a:cubicBezTo>
                      <a:pt x="8" y="23"/>
                      <a:pt x="8" y="23"/>
                      <a:pt x="8" y="22"/>
                    </a:cubicBezTo>
                    <a:cubicBezTo>
                      <a:pt x="8" y="22"/>
                      <a:pt x="8" y="22"/>
                      <a:pt x="9" y="22"/>
                    </a:cubicBezTo>
                    <a:cubicBezTo>
                      <a:pt x="9" y="22"/>
                      <a:pt x="9" y="22"/>
                      <a:pt x="10" y="22"/>
                    </a:cubicBezTo>
                    <a:cubicBezTo>
                      <a:pt x="10" y="22"/>
                      <a:pt x="10" y="22"/>
                      <a:pt x="11" y="22"/>
                    </a:cubicBezTo>
                    <a:cubicBezTo>
                      <a:pt x="11" y="22"/>
                      <a:pt x="11" y="22"/>
                      <a:pt x="12" y="21"/>
                    </a:cubicBezTo>
                    <a:cubicBezTo>
                      <a:pt x="13" y="21"/>
                      <a:pt x="13" y="21"/>
                      <a:pt x="14" y="21"/>
                    </a:cubicBezTo>
                    <a:cubicBezTo>
                      <a:pt x="14" y="21"/>
                      <a:pt x="15" y="21"/>
                      <a:pt x="16" y="21"/>
                    </a:cubicBezTo>
                    <a:cubicBezTo>
                      <a:pt x="16" y="21"/>
                      <a:pt x="16" y="21"/>
                      <a:pt x="17" y="21"/>
                    </a:cubicBezTo>
                    <a:cubicBezTo>
                      <a:pt x="17" y="21"/>
                      <a:pt x="18" y="20"/>
                      <a:pt x="18" y="20"/>
                    </a:cubicBezTo>
                    <a:cubicBezTo>
                      <a:pt x="18" y="20"/>
                      <a:pt x="18" y="20"/>
                      <a:pt x="18" y="20"/>
                    </a:cubicBezTo>
                    <a:cubicBezTo>
                      <a:pt x="19" y="20"/>
                      <a:pt x="18" y="20"/>
                      <a:pt x="17" y="20"/>
                    </a:cubicBezTo>
                    <a:cubicBezTo>
                      <a:pt x="17" y="20"/>
                      <a:pt x="17" y="20"/>
                      <a:pt x="17" y="19"/>
                    </a:cubicBezTo>
                    <a:cubicBezTo>
                      <a:pt x="17" y="19"/>
                      <a:pt x="17" y="19"/>
                      <a:pt x="18" y="19"/>
                    </a:cubicBezTo>
                    <a:cubicBezTo>
                      <a:pt x="18" y="18"/>
                      <a:pt x="18" y="18"/>
                      <a:pt x="19" y="18"/>
                    </a:cubicBezTo>
                    <a:cubicBezTo>
                      <a:pt x="19" y="18"/>
                      <a:pt x="19" y="18"/>
                      <a:pt x="19" y="18"/>
                    </a:cubicBezTo>
                    <a:cubicBezTo>
                      <a:pt x="19" y="17"/>
                      <a:pt x="19" y="17"/>
                      <a:pt x="19" y="17"/>
                    </a:cubicBezTo>
                    <a:cubicBezTo>
                      <a:pt x="19" y="17"/>
                      <a:pt x="19" y="16"/>
                      <a:pt x="19" y="16"/>
                    </a:cubicBezTo>
                    <a:cubicBezTo>
                      <a:pt x="19" y="16"/>
                      <a:pt x="18" y="16"/>
                      <a:pt x="17" y="16"/>
                    </a:cubicBezTo>
                    <a:cubicBezTo>
                      <a:pt x="17" y="16"/>
                      <a:pt x="17" y="16"/>
                      <a:pt x="17" y="15"/>
                    </a:cubicBezTo>
                    <a:cubicBezTo>
                      <a:pt x="17" y="15"/>
                      <a:pt x="17" y="15"/>
                      <a:pt x="17" y="15"/>
                    </a:cubicBezTo>
                    <a:cubicBezTo>
                      <a:pt x="17" y="14"/>
                      <a:pt x="17" y="14"/>
                      <a:pt x="17" y="14"/>
                    </a:cubicBezTo>
                    <a:cubicBezTo>
                      <a:pt x="16" y="14"/>
                      <a:pt x="16" y="13"/>
                      <a:pt x="16" y="13"/>
                    </a:cubicBezTo>
                    <a:cubicBezTo>
                      <a:pt x="16" y="13"/>
                      <a:pt x="15" y="13"/>
                      <a:pt x="15" y="13"/>
                    </a:cubicBezTo>
                    <a:cubicBezTo>
                      <a:pt x="15" y="13"/>
                      <a:pt x="15" y="12"/>
                      <a:pt x="15" y="12"/>
                    </a:cubicBezTo>
                    <a:cubicBezTo>
                      <a:pt x="15" y="12"/>
                      <a:pt x="15" y="12"/>
                      <a:pt x="15" y="12"/>
                    </a:cubicBezTo>
                    <a:cubicBezTo>
                      <a:pt x="15" y="11"/>
                      <a:pt x="14" y="11"/>
                      <a:pt x="14" y="11"/>
                    </a:cubicBezTo>
                    <a:cubicBezTo>
                      <a:pt x="14" y="11"/>
                      <a:pt x="13" y="11"/>
                      <a:pt x="13" y="10"/>
                    </a:cubicBezTo>
                    <a:cubicBezTo>
                      <a:pt x="13" y="10"/>
                      <a:pt x="13" y="10"/>
                      <a:pt x="13" y="10"/>
                    </a:cubicBezTo>
                    <a:cubicBezTo>
                      <a:pt x="12" y="10"/>
                      <a:pt x="13" y="10"/>
                      <a:pt x="13" y="9"/>
                    </a:cubicBezTo>
                    <a:cubicBezTo>
                      <a:pt x="12" y="9"/>
                      <a:pt x="12" y="9"/>
                      <a:pt x="12" y="8"/>
                    </a:cubicBezTo>
                    <a:cubicBezTo>
                      <a:pt x="12" y="8"/>
                      <a:pt x="11" y="8"/>
                      <a:pt x="11" y="7"/>
                    </a:cubicBezTo>
                    <a:cubicBezTo>
                      <a:pt x="11" y="7"/>
                      <a:pt x="10" y="8"/>
                      <a:pt x="10" y="8"/>
                    </a:cubicBezTo>
                    <a:cubicBezTo>
                      <a:pt x="9" y="8"/>
                      <a:pt x="9" y="8"/>
                      <a:pt x="9" y="7"/>
                    </a:cubicBezTo>
                    <a:cubicBezTo>
                      <a:pt x="9" y="7"/>
                      <a:pt x="8" y="7"/>
                      <a:pt x="8" y="7"/>
                    </a:cubicBezTo>
                    <a:cubicBezTo>
                      <a:pt x="8" y="7"/>
                      <a:pt x="9" y="7"/>
                      <a:pt x="9" y="6"/>
                    </a:cubicBezTo>
                    <a:cubicBezTo>
                      <a:pt x="10" y="6"/>
                      <a:pt x="9" y="6"/>
                      <a:pt x="10" y="6"/>
                    </a:cubicBezTo>
                    <a:cubicBezTo>
                      <a:pt x="10" y="5"/>
                      <a:pt x="10" y="6"/>
                      <a:pt x="11" y="5"/>
                    </a:cubicBezTo>
                    <a:cubicBezTo>
                      <a:pt x="11" y="5"/>
                      <a:pt x="11" y="4"/>
                      <a:pt x="11" y="4"/>
                    </a:cubicBezTo>
                    <a:cubicBezTo>
                      <a:pt x="11" y="3"/>
                      <a:pt x="12" y="3"/>
                      <a:pt x="11" y="2"/>
                    </a:cubicBezTo>
                    <a:cubicBezTo>
                      <a:pt x="11" y="2"/>
                      <a:pt x="10" y="2"/>
                      <a:pt x="9" y="2"/>
                    </a:cubicBezTo>
                    <a:cubicBezTo>
                      <a:pt x="9" y="2"/>
                      <a:pt x="9" y="3"/>
                      <a:pt x="8" y="3"/>
                    </a:cubicBezTo>
                    <a:cubicBezTo>
                      <a:pt x="8" y="3"/>
                      <a:pt x="8" y="3"/>
                      <a:pt x="7" y="3"/>
                    </a:cubicBezTo>
                    <a:cubicBezTo>
                      <a:pt x="7" y="2"/>
                      <a:pt x="7" y="2"/>
                      <a:pt x="8" y="2"/>
                    </a:cubicBezTo>
                    <a:cubicBezTo>
                      <a:pt x="8" y="2"/>
                      <a:pt x="8" y="2"/>
                      <a:pt x="8" y="1"/>
                    </a:cubicBezTo>
                    <a:cubicBezTo>
                      <a:pt x="9" y="1"/>
                      <a:pt x="9" y="1"/>
                      <a:pt x="9" y="1"/>
                    </a:cubicBezTo>
                    <a:cubicBezTo>
                      <a:pt x="9" y="1"/>
                      <a:pt x="9" y="0"/>
                      <a:pt x="8" y="0"/>
                    </a:cubicBezTo>
                    <a:cubicBezTo>
                      <a:pt x="8" y="0"/>
                      <a:pt x="8" y="1"/>
                      <a:pt x="8" y="1"/>
                    </a:cubicBezTo>
                    <a:cubicBezTo>
                      <a:pt x="7" y="1"/>
                      <a:pt x="7" y="0"/>
                      <a:pt x="7" y="0"/>
                    </a:cubicBezTo>
                    <a:cubicBezTo>
                      <a:pt x="6" y="0"/>
                      <a:pt x="6" y="0"/>
                      <a:pt x="6" y="0"/>
                    </a:cubicBezTo>
                    <a:cubicBezTo>
                      <a:pt x="5" y="0"/>
                      <a:pt x="5" y="0"/>
                      <a:pt x="5" y="0"/>
                    </a:cubicBezTo>
                    <a:cubicBezTo>
                      <a:pt x="4" y="1"/>
                      <a:pt x="5" y="1"/>
                      <a:pt x="4" y="1"/>
                    </a:cubicBezTo>
                    <a:cubicBezTo>
                      <a:pt x="4" y="2"/>
                      <a:pt x="4" y="2"/>
                      <a:pt x="4" y="2"/>
                    </a:cubicBezTo>
                    <a:cubicBezTo>
                      <a:pt x="4" y="2"/>
                      <a:pt x="4" y="2"/>
                      <a:pt x="3" y="2"/>
                    </a:cubicBezTo>
                    <a:cubicBezTo>
                      <a:pt x="3" y="2"/>
                      <a:pt x="3" y="2"/>
                      <a:pt x="3" y="2"/>
                    </a:cubicBezTo>
                    <a:cubicBezTo>
                      <a:pt x="2" y="2"/>
                      <a:pt x="2" y="2"/>
                      <a:pt x="2" y="3"/>
                    </a:cubicBezTo>
                    <a:cubicBezTo>
                      <a:pt x="2" y="2"/>
                      <a:pt x="2" y="2"/>
                      <a:pt x="2" y="2"/>
                    </a:cubicBezTo>
                    <a:cubicBezTo>
                      <a:pt x="3" y="2"/>
                      <a:pt x="3" y="2"/>
                      <a:pt x="3" y="1"/>
                    </a:cubicBezTo>
                    <a:cubicBezTo>
                      <a:pt x="3" y="1"/>
                      <a:pt x="3" y="1"/>
                      <a:pt x="3" y="1"/>
                    </a:cubicBezTo>
                    <a:cubicBezTo>
                      <a:pt x="3" y="0"/>
                      <a:pt x="2" y="0"/>
                      <a:pt x="2" y="1"/>
                    </a:cubicBezTo>
                    <a:cubicBezTo>
                      <a:pt x="1" y="1"/>
                      <a:pt x="1" y="1"/>
                      <a:pt x="1" y="1"/>
                    </a:cubicBezTo>
                    <a:cubicBezTo>
                      <a:pt x="1" y="1"/>
                      <a:pt x="0" y="2"/>
                      <a:pt x="0" y="2"/>
                    </a:cubicBezTo>
                    <a:cubicBezTo>
                      <a:pt x="0" y="2"/>
                      <a:pt x="0" y="3"/>
                      <a:pt x="1" y="3"/>
                    </a:cubicBezTo>
                    <a:cubicBezTo>
                      <a:pt x="1" y="3"/>
                      <a:pt x="1" y="3"/>
                      <a:pt x="1" y="3"/>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Freeform 472"/>
              <p:cNvSpPr>
                <a:spLocks/>
              </p:cNvSpPr>
              <p:nvPr/>
            </p:nvSpPr>
            <p:spPr bwMode="auto">
              <a:xfrm>
                <a:off x="4064001" y="1335089"/>
                <a:ext cx="11113" cy="11113"/>
              </a:xfrm>
              <a:custGeom>
                <a:avLst/>
                <a:gdLst>
                  <a:gd name="T0" fmla="*/ 0 w 1"/>
                  <a:gd name="T1" fmla="*/ 0 h 1"/>
                  <a:gd name="T2" fmla="*/ 0 w 1"/>
                  <a:gd name="T3" fmla="*/ 0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0" y="0"/>
                    </a:cubicBezTo>
                    <a:cubicBezTo>
                      <a:pt x="0" y="0"/>
                      <a:pt x="0" y="0"/>
                      <a:pt x="0" y="0"/>
                    </a:cubicBezTo>
                    <a:cubicBezTo>
                      <a:pt x="0" y="0"/>
                      <a:pt x="0" y="0"/>
                      <a:pt x="0" y="0"/>
                    </a:cubicBezTo>
                    <a:cubicBezTo>
                      <a:pt x="0" y="1"/>
                      <a:pt x="0" y="1"/>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Freeform 473"/>
              <p:cNvSpPr>
                <a:spLocks/>
              </p:cNvSpPr>
              <p:nvPr/>
            </p:nvSpPr>
            <p:spPr bwMode="auto">
              <a:xfrm>
                <a:off x="4064001" y="1346201"/>
                <a:ext cx="11113" cy="11113"/>
              </a:xfrm>
              <a:custGeom>
                <a:avLst/>
                <a:gdLst>
                  <a:gd name="T0" fmla="*/ 0 w 1"/>
                  <a:gd name="T1" fmla="*/ 1 h 1"/>
                  <a:gd name="T2" fmla="*/ 1 w 1"/>
                  <a:gd name="T3" fmla="*/ 0 h 1"/>
                  <a:gd name="T4" fmla="*/ 0 w 1"/>
                  <a:gd name="T5" fmla="*/ 1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0"/>
                      <a:pt x="1" y="0"/>
                    </a:cubicBezTo>
                    <a:cubicBezTo>
                      <a:pt x="0" y="0"/>
                      <a:pt x="0" y="0"/>
                      <a:pt x="0" y="1"/>
                    </a:cubicBezTo>
                    <a:cubicBezTo>
                      <a:pt x="0" y="1"/>
                      <a:pt x="0" y="1"/>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 name="Freeform 474"/>
              <p:cNvSpPr>
                <a:spLocks/>
              </p:cNvSpPr>
              <p:nvPr/>
            </p:nvSpPr>
            <p:spPr bwMode="auto">
              <a:xfrm>
                <a:off x="4064001" y="1357314"/>
                <a:ext cx="11113" cy="11113"/>
              </a:xfrm>
              <a:custGeom>
                <a:avLst/>
                <a:gdLst>
                  <a:gd name="T0" fmla="*/ 1 w 1"/>
                  <a:gd name="T1" fmla="*/ 1 h 1"/>
                  <a:gd name="T2" fmla="*/ 1 w 1"/>
                  <a:gd name="T3" fmla="*/ 1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1"/>
                    </a:cubicBezTo>
                    <a:cubicBezTo>
                      <a:pt x="1" y="1"/>
                      <a:pt x="1" y="1"/>
                      <a:pt x="1" y="1"/>
                    </a:cubicBezTo>
                    <a:cubicBezTo>
                      <a:pt x="1" y="1"/>
                      <a:pt x="1" y="0"/>
                      <a:pt x="1"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 name="Freeform 475"/>
              <p:cNvSpPr>
                <a:spLocks/>
              </p:cNvSpPr>
              <p:nvPr/>
            </p:nvSpPr>
            <p:spPr bwMode="auto">
              <a:xfrm>
                <a:off x="4021139" y="1368426"/>
                <a:ext cx="65088" cy="42863"/>
              </a:xfrm>
              <a:custGeom>
                <a:avLst/>
                <a:gdLst>
                  <a:gd name="T0" fmla="*/ 1 w 6"/>
                  <a:gd name="T1" fmla="*/ 3 h 4"/>
                  <a:gd name="T2" fmla="*/ 1 w 6"/>
                  <a:gd name="T3" fmla="*/ 4 h 4"/>
                  <a:gd name="T4" fmla="*/ 2 w 6"/>
                  <a:gd name="T5" fmla="*/ 3 h 4"/>
                  <a:gd name="T6" fmla="*/ 3 w 6"/>
                  <a:gd name="T7" fmla="*/ 3 h 4"/>
                  <a:gd name="T8" fmla="*/ 3 w 6"/>
                  <a:gd name="T9" fmla="*/ 3 h 4"/>
                  <a:gd name="T10" fmla="*/ 4 w 6"/>
                  <a:gd name="T11" fmla="*/ 4 h 4"/>
                  <a:gd name="T12" fmla="*/ 4 w 6"/>
                  <a:gd name="T13" fmla="*/ 4 h 4"/>
                  <a:gd name="T14" fmla="*/ 5 w 6"/>
                  <a:gd name="T15" fmla="*/ 3 h 4"/>
                  <a:gd name="T16" fmla="*/ 6 w 6"/>
                  <a:gd name="T17" fmla="*/ 2 h 4"/>
                  <a:gd name="T18" fmla="*/ 5 w 6"/>
                  <a:gd name="T19" fmla="*/ 2 h 4"/>
                  <a:gd name="T20" fmla="*/ 5 w 6"/>
                  <a:gd name="T21" fmla="*/ 1 h 4"/>
                  <a:gd name="T22" fmla="*/ 4 w 6"/>
                  <a:gd name="T23" fmla="*/ 0 h 4"/>
                  <a:gd name="T24" fmla="*/ 3 w 6"/>
                  <a:gd name="T25" fmla="*/ 0 h 4"/>
                  <a:gd name="T26" fmla="*/ 3 w 6"/>
                  <a:gd name="T27" fmla="*/ 0 h 4"/>
                  <a:gd name="T28" fmla="*/ 3 w 6"/>
                  <a:gd name="T29" fmla="*/ 1 h 4"/>
                  <a:gd name="T30" fmla="*/ 2 w 6"/>
                  <a:gd name="T31" fmla="*/ 1 h 4"/>
                  <a:gd name="T32" fmla="*/ 1 w 6"/>
                  <a:gd name="T33" fmla="*/ 1 h 4"/>
                  <a:gd name="T34" fmla="*/ 1 w 6"/>
                  <a:gd name="T35" fmla="*/ 2 h 4"/>
                  <a:gd name="T36" fmla="*/ 0 w 6"/>
                  <a:gd name="T37" fmla="*/ 3 h 4"/>
                  <a:gd name="T38" fmla="*/ 1 w 6"/>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1" y="3"/>
                    </a:moveTo>
                    <a:cubicBezTo>
                      <a:pt x="1" y="3"/>
                      <a:pt x="1" y="4"/>
                      <a:pt x="1" y="4"/>
                    </a:cubicBezTo>
                    <a:cubicBezTo>
                      <a:pt x="2" y="4"/>
                      <a:pt x="2" y="3"/>
                      <a:pt x="2" y="3"/>
                    </a:cubicBezTo>
                    <a:cubicBezTo>
                      <a:pt x="2" y="3"/>
                      <a:pt x="3" y="2"/>
                      <a:pt x="3" y="3"/>
                    </a:cubicBezTo>
                    <a:cubicBezTo>
                      <a:pt x="3" y="3"/>
                      <a:pt x="3" y="3"/>
                      <a:pt x="3" y="3"/>
                    </a:cubicBezTo>
                    <a:cubicBezTo>
                      <a:pt x="4" y="4"/>
                      <a:pt x="4" y="4"/>
                      <a:pt x="4" y="4"/>
                    </a:cubicBezTo>
                    <a:cubicBezTo>
                      <a:pt x="4" y="4"/>
                      <a:pt x="4" y="4"/>
                      <a:pt x="4" y="4"/>
                    </a:cubicBezTo>
                    <a:cubicBezTo>
                      <a:pt x="4" y="3"/>
                      <a:pt x="5" y="3"/>
                      <a:pt x="5" y="3"/>
                    </a:cubicBezTo>
                    <a:cubicBezTo>
                      <a:pt x="5" y="3"/>
                      <a:pt x="6" y="3"/>
                      <a:pt x="6" y="2"/>
                    </a:cubicBezTo>
                    <a:cubicBezTo>
                      <a:pt x="6" y="2"/>
                      <a:pt x="5" y="2"/>
                      <a:pt x="5" y="2"/>
                    </a:cubicBezTo>
                    <a:cubicBezTo>
                      <a:pt x="5" y="1"/>
                      <a:pt x="5" y="1"/>
                      <a:pt x="5" y="1"/>
                    </a:cubicBezTo>
                    <a:cubicBezTo>
                      <a:pt x="4" y="0"/>
                      <a:pt x="4" y="0"/>
                      <a:pt x="4" y="0"/>
                    </a:cubicBezTo>
                    <a:cubicBezTo>
                      <a:pt x="4" y="0"/>
                      <a:pt x="4" y="1"/>
                      <a:pt x="3" y="0"/>
                    </a:cubicBezTo>
                    <a:cubicBezTo>
                      <a:pt x="3" y="0"/>
                      <a:pt x="3" y="0"/>
                      <a:pt x="3" y="0"/>
                    </a:cubicBezTo>
                    <a:cubicBezTo>
                      <a:pt x="3" y="1"/>
                      <a:pt x="3" y="1"/>
                      <a:pt x="3" y="1"/>
                    </a:cubicBezTo>
                    <a:cubicBezTo>
                      <a:pt x="3" y="1"/>
                      <a:pt x="2" y="1"/>
                      <a:pt x="2" y="1"/>
                    </a:cubicBezTo>
                    <a:cubicBezTo>
                      <a:pt x="2" y="1"/>
                      <a:pt x="2" y="1"/>
                      <a:pt x="1" y="1"/>
                    </a:cubicBezTo>
                    <a:cubicBezTo>
                      <a:pt x="1" y="2"/>
                      <a:pt x="1" y="2"/>
                      <a:pt x="1" y="2"/>
                    </a:cubicBezTo>
                    <a:cubicBezTo>
                      <a:pt x="1" y="2"/>
                      <a:pt x="0" y="2"/>
                      <a:pt x="0" y="3"/>
                    </a:cubicBezTo>
                    <a:cubicBezTo>
                      <a:pt x="0" y="3"/>
                      <a:pt x="1" y="3"/>
                      <a:pt x="1" y="3"/>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4" name="Freeform 476"/>
              <p:cNvSpPr>
                <a:spLocks/>
              </p:cNvSpPr>
              <p:nvPr/>
            </p:nvSpPr>
            <p:spPr bwMode="auto">
              <a:xfrm>
                <a:off x="4064001" y="14112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5" name="Freeform 477"/>
              <p:cNvSpPr>
                <a:spLocks/>
              </p:cNvSpPr>
              <p:nvPr/>
            </p:nvSpPr>
            <p:spPr bwMode="auto">
              <a:xfrm>
                <a:off x="4367214" y="1595439"/>
                <a:ext cx="96838" cy="63500"/>
              </a:xfrm>
              <a:custGeom>
                <a:avLst/>
                <a:gdLst>
                  <a:gd name="T0" fmla="*/ 2 w 9"/>
                  <a:gd name="T1" fmla="*/ 5 h 6"/>
                  <a:gd name="T2" fmla="*/ 2 w 9"/>
                  <a:gd name="T3" fmla="*/ 6 h 6"/>
                  <a:gd name="T4" fmla="*/ 3 w 9"/>
                  <a:gd name="T5" fmla="*/ 5 h 6"/>
                  <a:gd name="T6" fmla="*/ 5 w 9"/>
                  <a:gd name="T7" fmla="*/ 5 h 6"/>
                  <a:gd name="T8" fmla="*/ 5 w 9"/>
                  <a:gd name="T9" fmla="*/ 5 h 6"/>
                  <a:gd name="T10" fmla="*/ 7 w 9"/>
                  <a:gd name="T11" fmla="*/ 4 h 6"/>
                  <a:gd name="T12" fmla="*/ 8 w 9"/>
                  <a:gd name="T13" fmla="*/ 4 h 6"/>
                  <a:gd name="T14" fmla="*/ 9 w 9"/>
                  <a:gd name="T15" fmla="*/ 3 h 6"/>
                  <a:gd name="T16" fmla="*/ 9 w 9"/>
                  <a:gd name="T17" fmla="*/ 2 h 6"/>
                  <a:gd name="T18" fmla="*/ 8 w 9"/>
                  <a:gd name="T19" fmla="*/ 2 h 6"/>
                  <a:gd name="T20" fmla="*/ 8 w 9"/>
                  <a:gd name="T21" fmla="*/ 1 h 6"/>
                  <a:gd name="T22" fmla="*/ 7 w 9"/>
                  <a:gd name="T23" fmla="*/ 1 h 6"/>
                  <a:gd name="T24" fmla="*/ 6 w 9"/>
                  <a:gd name="T25" fmla="*/ 1 h 6"/>
                  <a:gd name="T26" fmla="*/ 4 w 9"/>
                  <a:gd name="T27" fmla="*/ 1 h 6"/>
                  <a:gd name="T28" fmla="*/ 3 w 9"/>
                  <a:gd name="T29" fmla="*/ 1 h 6"/>
                  <a:gd name="T30" fmla="*/ 2 w 9"/>
                  <a:gd name="T31" fmla="*/ 1 h 6"/>
                  <a:gd name="T32" fmla="*/ 2 w 9"/>
                  <a:gd name="T33" fmla="*/ 0 h 6"/>
                  <a:gd name="T34" fmla="*/ 1 w 9"/>
                  <a:gd name="T35" fmla="*/ 1 h 6"/>
                  <a:gd name="T36" fmla="*/ 1 w 9"/>
                  <a:gd name="T37" fmla="*/ 2 h 6"/>
                  <a:gd name="T38" fmla="*/ 1 w 9"/>
                  <a:gd name="T39" fmla="*/ 4 h 6"/>
                  <a:gd name="T40" fmla="*/ 2 w 9"/>
                  <a:gd name="T4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6">
                    <a:moveTo>
                      <a:pt x="2" y="5"/>
                    </a:moveTo>
                    <a:cubicBezTo>
                      <a:pt x="2" y="5"/>
                      <a:pt x="2" y="6"/>
                      <a:pt x="2" y="6"/>
                    </a:cubicBezTo>
                    <a:cubicBezTo>
                      <a:pt x="3" y="5"/>
                      <a:pt x="3" y="5"/>
                      <a:pt x="3" y="5"/>
                    </a:cubicBezTo>
                    <a:cubicBezTo>
                      <a:pt x="4" y="5"/>
                      <a:pt x="4" y="4"/>
                      <a:pt x="5" y="5"/>
                    </a:cubicBezTo>
                    <a:cubicBezTo>
                      <a:pt x="5" y="5"/>
                      <a:pt x="5" y="5"/>
                      <a:pt x="5" y="5"/>
                    </a:cubicBezTo>
                    <a:cubicBezTo>
                      <a:pt x="6" y="5"/>
                      <a:pt x="6" y="5"/>
                      <a:pt x="7" y="4"/>
                    </a:cubicBezTo>
                    <a:cubicBezTo>
                      <a:pt x="7" y="4"/>
                      <a:pt x="7" y="5"/>
                      <a:pt x="8" y="4"/>
                    </a:cubicBezTo>
                    <a:cubicBezTo>
                      <a:pt x="8" y="4"/>
                      <a:pt x="8" y="4"/>
                      <a:pt x="9" y="3"/>
                    </a:cubicBezTo>
                    <a:cubicBezTo>
                      <a:pt x="9" y="3"/>
                      <a:pt x="9" y="3"/>
                      <a:pt x="9" y="2"/>
                    </a:cubicBezTo>
                    <a:cubicBezTo>
                      <a:pt x="8" y="2"/>
                      <a:pt x="8" y="2"/>
                      <a:pt x="8" y="2"/>
                    </a:cubicBezTo>
                    <a:cubicBezTo>
                      <a:pt x="8" y="2"/>
                      <a:pt x="8" y="2"/>
                      <a:pt x="8" y="1"/>
                    </a:cubicBezTo>
                    <a:cubicBezTo>
                      <a:pt x="7" y="1"/>
                      <a:pt x="7" y="1"/>
                      <a:pt x="7" y="1"/>
                    </a:cubicBezTo>
                    <a:cubicBezTo>
                      <a:pt x="6" y="0"/>
                      <a:pt x="6" y="0"/>
                      <a:pt x="6" y="1"/>
                    </a:cubicBezTo>
                    <a:cubicBezTo>
                      <a:pt x="5" y="1"/>
                      <a:pt x="5" y="1"/>
                      <a:pt x="4" y="1"/>
                    </a:cubicBezTo>
                    <a:cubicBezTo>
                      <a:pt x="4" y="1"/>
                      <a:pt x="4" y="1"/>
                      <a:pt x="3" y="1"/>
                    </a:cubicBezTo>
                    <a:cubicBezTo>
                      <a:pt x="3" y="1"/>
                      <a:pt x="3" y="1"/>
                      <a:pt x="2" y="1"/>
                    </a:cubicBezTo>
                    <a:cubicBezTo>
                      <a:pt x="2" y="0"/>
                      <a:pt x="2" y="0"/>
                      <a:pt x="2" y="0"/>
                    </a:cubicBezTo>
                    <a:cubicBezTo>
                      <a:pt x="2" y="1"/>
                      <a:pt x="1" y="1"/>
                      <a:pt x="1" y="1"/>
                    </a:cubicBezTo>
                    <a:cubicBezTo>
                      <a:pt x="1" y="1"/>
                      <a:pt x="1" y="2"/>
                      <a:pt x="1" y="2"/>
                    </a:cubicBezTo>
                    <a:cubicBezTo>
                      <a:pt x="0" y="3"/>
                      <a:pt x="1" y="3"/>
                      <a:pt x="1" y="4"/>
                    </a:cubicBezTo>
                    <a:cubicBezTo>
                      <a:pt x="1" y="4"/>
                      <a:pt x="2" y="4"/>
                      <a:pt x="2" y="5"/>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6" name="Freeform 478"/>
              <p:cNvSpPr>
                <a:spLocks/>
              </p:cNvSpPr>
              <p:nvPr/>
            </p:nvSpPr>
            <p:spPr bwMode="auto">
              <a:xfrm>
                <a:off x="4387851" y="165893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7" name="Freeform 479"/>
              <p:cNvSpPr>
                <a:spLocks/>
              </p:cNvSpPr>
              <p:nvPr/>
            </p:nvSpPr>
            <p:spPr bwMode="auto">
              <a:xfrm>
                <a:off x="4614864" y="968376"/>
                <a:ext cx="269875" cy="269875"/>
              </a:xfrm>
              <a:custGeom>
                <a:avLst/>
                <a:gdLst>
                  <a:gd name="T0" fmla="*/ 3 w 25"/>
                  <a:gd name="T1" fmla="*/ 4 h 25"/>
                  <a:gd name="T2" fmla="*/ 5 w 25"/>
                  <a:gd name="T3" fmla="*/ 4 h 25"/>
                  <a:gd name="T4" fmla="*/ 6 w 25"/>
                  <a:gd name="T5" fmla="*/ 6 h 25"/>
                  <a:gd name="T6" fmla="*/ 7 w 25"/>
                  <a:gd name="T7" fmla="*/ 7 h 25"/>
                  <a:gd name="T8" fmla="*/ 8 w 25"/>
                  <a:gd name="T9" fmla="*/ 8 h 25"/>
                  <a:gd name="T10" fmla="*/ 7 w 25"/>
                  <a:gd name="T11" fmla="*/ 10 h 25"/>
                  <a:gd name="T12" fmla="*/ 8 w 25"/>
                  <a:gd name="T13" fmla="*/ 10 h 25"/>
                  <a:gd name="T14" fmla="*/ 10 w 25"/>
                  <a:gd name="T15" fmla="*/ 10 h 25"/>
                  <a:gd name="T16" fmla="*/ 11 w 25"/>
                  <a:gd name="T17" fmla="*/ 11 h 25"/>
                  <a:gd name="T18" fmla="*/ 10 w 25"/>
                  <a:gd name="T19" fmla="*/ 12 h 25"/>
                  <a:gd name="T20" fmla="*/ 10 w 25"/>
                  <a:gd name="T21" fmla="*/ 13 h 25"/>
                  <a:gd name="T22" fmla="*/ 8 w 25"/>
                  <a:gd name="T23" fmla="*/ 14 h 25"/>
                  <a:gd name="T24" fmla="*/ 7 w 25"/>
                  <a:gd name="T25" fmla="*/ 15 h 25"/>
                  <a:gd name="T26" fmla="*/ 5 w 25"/>
                  <a:gd name="T27" fmla="*/ 16 h 25"/>
                  <a:gd name="T28" fmla="*/ 4 w 25"/>
                  <a:gd name="T29" fmla="*/ 17 h 25"/>
                  <a:gd name="T30" fmla="*/ 5 w 25"/>
                  <a:gd name="T31" fmla="*/ 19 h 25"/>
                  <a:gd name="T32" fmla="*/ 5 w 25"/>
                  <a:gd name="T33" fmla="*/ 21 h 25"/>
                  <a:gd name="T34" fmla="*/ 6 w 25"/>
                  <a:gd name="T35" fmla="*/ 23 h 25"/>
                  <a:gd name="T36" fmla="*/ 7 w 25"/>
                  <a:gd name="T37" fmla="*/ 24 h 25"/>
                  <a:gd name="T38" fmla="*/ 9 w 25"/>
                  <a:gd name="T39" fmla="*/ 24 h 25"/>
                  <a:gd name="T40" fmla="*/ 10 w 25"/>
                  <a:gd name="T41" fmla="*/ 25 h 25"/>
                  <a:gd name="T42" fmla="*/ 13 w 25"/>
                  <a:gd name="T43" fmla="*/ 24 h 25"/>
                  <a:gd name="T44" fmla="*/ 15 w 25"/>
                  <a:gd name="T45" fmla="*/ 24 h 25"/>
                  <a:gd name="T46" fmla="*/ 17 w 25"/>
                  <a:gd name="T47" fmla="*/ 24 h 25"/>
                  <a:gd name="T48" fmla="*/ 19 w 25"/>
                  <a:gd name="T49" fmla="*/ 24 h 25"/>
                  <a:gd name="T50" fmla="*/ 19 w 25"/>
                  <a:gd name="T51" fmla="*/ 23 h 25"/>
                  <a:gd name="T52" fmla="*/ 20 w 25"/>
                  <a:gd name="T53" fmla="*/ 22 h 25"/>
                  <a:gd name="T54" fmla="*/ 22 w 25"/>
                  <a:gd name="T55" fmla="*/ 20 h 25"/>
                  <a:gd name="T56" fmla="*/ 24 w 25"/>
                  <a:gd name="T57" fmla="*/ 19 h 25"/>
                  <a:gd name="T58" fmla="*/ 23 w 25"/>
                  <a:gd name="T59" fmla="*/ 17 h 25"/>
                  <a:gd name="T60" fmla="*/ 22 w 25"/>
                  <a:gd name="T61" fmla="*/ 16 h 25"/>
                  <a:gd name="T62" fmla="*/ 22 w 25"/>
                  <a:gd name="T63" fmla="*/ 15 h 25"/>
                  <a:gd name="T64" fmla="*/ 20 w 25"/>
                  <a:gd name="T65" fmla="*/ 14 h 25"/>
                  <a:gd name="T66" fmla="*/ 19 w 25"/>
                  <a:gd name="T67" fmla="*/ 13 h 25"/>
                  <a:gd name="T68" fmla="*/ 19 w 25"/>
                  <a:gd name="T69" fmla="*/ 11 h 25"/>
                  <a:gd name="T70" fmla="*/ 18 w 25"/>
                  <a:gd name="T71" fmla="*/ 9 h 25"/>
                  <a:gd name="T72" fmla="*/ 17 w 25"/>
                  <a:gd name="T73" fmla="*/ 7 h 25"/>
                  <a:gd name="T74" fmla="*/ 18 w 25"/>
                  <a:gd name="T75" fmla="*/ 5 h 25"/>
                  <a:gd name="T76" fmla="*/ 16 w 25"/>
                  <a:gd name="T77" fmla="*/ 4 h 25"/>
                  <a:gd name="T78" fmla="*/ 16 w 25"/>
                  <a:gd name="T79" fmla="*/ 3 h 25"/>
                  <a:gd name="T80" fmla="*/ 15 w 25"/>
                  <a:gd name="T81" fmla="*/ 2 h 25"/>
                  <a:gd name="T82" fmla="*/ 14 w 25"/>
                  <a:gd name="T83" fmla="*/ 1 h 25"/>
                  <a:gd name="T84" fmla="*/ 13 w 25"/>
                  <a:gd name="T85" fmla="*/ 0 h 25"/>
                  <a:gd name="T86" fmla="*/ 11 w 25"/>
                  <a:gd name="T87" fmla="*/ 0 h 25"/>
                  <a:gd name="T88" fmla="*/ 10 w 25"/>
                  <a:gd name="T89" fmla="*/ 2 h 25"/>
                  <a:gd name="T90" fmla="*/ 9 w 25"/>
                  <a:gd name="T91" fmla="*/ 3 h 25"/>
                  <a:gd name="T92" fmla="*/ 7 w 25"/>
                  <a:gd name="T93" fmla="*/ 3 h 25"/>
                  <a:gd name="T94" fmla="*/ 4 w 25"/>
                  <a:gd name="T95" fmla="*/ 3 h 25"/>
                  <a:gd name="T96" fmla="*/ 2 w 25"/>
                  <a:gd name="T97" fmla="*/ 2 h 25"/>
                  <a:gd name="T98" fmla="*/ 1 w 25"/>
                  <a:gd name="T99" fmla="*/ 2 h 25"/>
                  <a:gd name="T100" fmla="*/ 1 w 25"/>
                  <a:gd name="T10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 h="25">
                    <a:moveTo>
                      <a:pt x="2" y="3"/>
                    </a:moveTo>
                    <a:cubicBezTo>
                      <a:pt x="2" y="4"/>
                      <a:pt x="3" y="4"/>
                      <a:pt x="3" y="4"/>
                    </a:cubicBezTo>
                    <a:cubicBezTo>
                      <a:pt x="3" y="4"/>
                      <a:pt x="4" y="4"/>
                      <a:pt x="4" y="4"/>
                    </a:cubicBezTo>
                    <a:cubicBezTo>
                      <a:pt x="4" y="4"/>
                      <a:pt x="5" y="4"/>
                      <a:pt x="5" y="4"/>
                    </a:cubicBezTo>
                    <a:cubicBezTo>
                      <a:pt x="5" y="4"/>
                      <a:pt x="6" y="4"/>
                      <a:pt x="6" y="5"/>
                    </a:cubicBezTo>
                    <a:cubicBezTo>
                      <a:pt x="6" y="5"/>
                      <a:pt x="6" y="5"/>
                      <a:pt x="6" y="6"/>
                    </a:cubicBezTo>
                    <a:cubicBezTo>
                      <a:pt x="6" y="6"/>
                      <a:pt x="7" y="6"/>
                      <a:pt x="7" y="7"/>
                    </a:cubicBezTo>
                    <a:cubicBezTo>
                      <a:pt x="7" y="7"/>
                      <a:pt x="7" y="7"/>
                      <a:pt x="7" y="7"/>
                    </a:cubicBezTo>
                    <a:cubicBezTo>
                      <a:pt x="7" y="7"/>
                      <a:pt x="7" y="7"/>
                      <a:pt x="8" y="7"/>
                    </a:cubicBezTo>
                    <a:cubicBezTo>
                      <a:pt x="8" y="8"/>
                      <a:pt x="8" y="8"/>
                      <a:pt x="8" y="8"/>
                    </a:cubicBezTo>
                    <a:cubicBezTo>
                      <a:pt x="8" y="9"/>
                      <a:pt x="8" y="9"/>
                      <a:pt x="8" y="9"/>
                    </a:cubicBezTo>
                    <a:cubicBezTo>
                      <a:pt x="7" y="9"/>
                      <a:pt x="7" y="10"/>
                      <a:pt x="7" y="10"/>
                    </a:cubicBezTo>
                    <a:cubicBezTo>
                      <a:pt x="7" y="10"/>
                      <a:pt x="7" y="10"/>
                      <a:pt x="7" y="10"/>
                    </a:cubicBezTo>
                    <a:cubicBezTo>
                      <a:pt x="8" y="10"/>
                      <a:pt x="8" y="10"/>
                      <a:pt x="8" y="10"/>
                    </a:cubicBezTo>
                    <a:cubicBezTo>
                      <a:pt x="9" y="10"/>
                      <a:pt x="9" y="10"/>
                      <a:pt x="9" y="10"/>
                    </a:cubicBezTo>
                    <a:cubicBezTo>
                      <a:pt x="10" y="10"/>
                      <a:pt x="10" y="10"/>
                      <a:pt x="10" y="10"/>
                    </a:cubicBezTo>
                    <a:cubicBezTo>
                      <a:pt x="11" y="10"/>
                      <a:pt x="11" y="10"/>
                      <a:pt x="11" y="11"/>
                    </a:cubicBezTo>
                    <a:cubicBezTo>
                      <a:pt x="11" y="11"/>
                      <a:pt x="11" y="11"/>
                      <a:pt x="11" y="11"/>
                    </a:cubicBezTo>
                    <a:cubicBezTo>
                      <a:pt x="11" y="12"/>
                      <a:pt x="12" y="12"/>
                      <a:pt x="12" y="12"/>
                    </a:cubicBezTo>
                    <a:cubicBezTo>
                      <a:pt x="11" y="13"/>
                      <a:pt x="11" y="12"/>
                      <a:pt x="10" y="12"/>
                    </a:cubicBezTo>
                    <a:cubicBezTo>
                      <a:pt x="10" y="12"/>
                      <a:pt x="10" y="12"/>
                      <a:pt x="10" y="13"/>
                    </a:cubicBezTo>
                    <a:cubicBezTo>
                      <a:pt x="10" y="13"/>
                      <a:pt x="10" y="13"/>
                      <a:pt x="10" y="13"/>
                    </a:cubicBezTo>
                    <a:cubicBezTo>
                      <a:pt x="10" y="13"/>
                      <a:pt x="10" y="13"/>
                      <a:pt x="9" y="14"/>
                    </a:cubicBezTo>
                    <a:cubicBezTo>
                      <a:pt x="9" y="14"/>
                      <a:pt x="9" y="14"/>
                      <a:pt x="8" y="14"/>
                    </a:cubicBezTo>
                    <a:cubicBezTo>
                      <a:pt x="8" y="14"/>
                      <a:pt x="8" y="15"/>
                      <a:pt x="8" y="15"/>
                    </a:cubicBezTo>
                    <a:cubicBezTo>
                      <a:pt x="8" y="15"/>
                      <a:pt x="7" y="15"/>
                      <a:pt x="7" y="15"/>
                    </a:cubicBezTo>
                    <a:cubicBezTo>
                      <a:pt x="7" y="15"/>
                      <a:pt x="7" y="16"/>
                      <a:pt x="6" y="16"/>
                    </a:cubicBezTo>
                    <a:cubicBezTo>
                      <a:pt x="6" y="16"/>
                      <a:pt x="6" y="16"/>
                      <a:pt x="5" y="16"/>
                    </a:cubicBezTo>
                    <a:cubicBezTo>
                      <a:pt x="5" y="16"/>
                      <a:pt x="5" y="17"/>
                      <a:pt x="5" y="17"/>
                    </a:cubicBezTo>
                    <a:cubicBezTo>
                      <a:pt x="5" y="17"/>
                      <a:pt x="4" y="17"/>
                      <a:pt x="4" y="17"/>
                    </a:cubicBezTo>
                    <a:cubicBezTo>
                      <a:pt x="4" y="18"/>
                      <a:pt x="4" y="18"/>
                      <a:pt x="4" y="19"/>
                    </a:cubicBezTo>
                    <a:cubicBezTo>
                      <a:pt x="4" y="19"/>
                      <a:pt x="5" y="19"/>
                      <a:pt x="5" y="19"/>
                    </a:cubicBezTo>
                    <a:cubicBezTo>
                      <a:pt x="5" y="20"/>
                      <a:pt x="5" y="20"/>
                      <a:pt x="6" y="20"/>
                    </a:cubicBezTo>
                    <a:cubicBezTo>
                      <a:pt x="6" y="20"/>
                      <a:pt x="5" y="21"/>
                      <a:pt x="5" y="21"/>
                    </a:cubicBezTo>
                    <a:cubicBezTo>
                      <a:pt x="5" y="22"/>
                      <a:pt x="5" y="22"/>
                      <a:pt x="6" y="22"/>
                    </a:cubicBezTo>
                    <a:cubicBezTo>
                      <a:pt x="6" y="23"/>
                      <a:pt x="6" y="23"/>
                      <a:pt x="6" y="23"/>
                    </a:cubicBezTo>
                    <a:cubicBezTo>
                      <a:pt x="6" y="23"/>
                      <a:pt x="6" y="23"/>
                      <a:pt x="7" y="23"/>
                    </a:cubicBezTo>
                    <a:cubicBezTo>
                      <a:pt x="7" y="23"/>
                      <a:pt x="7" y="24"/>
                      <a:pt x="7" y="24"/>
                    </a:cubicBezTo>
                    <a:cubicBezTo>
                      <a:pt x="7" y="24"/>
                      <a:pt x="8" y="24"/>
                      <a:pt x="8" y="24"/>
                    </a:cubicBezTo>
                    <a:cubicBezTo>
                      <a:pt x="8" y="24"/>
                      <a:pt x="9" y="24"/>
                      <a:pt x="9" y="24"/>
                    </a:cubicBezTo>
                    <a:cubicBezTo>
                      <a:pt x="9" y="24"/>
                      <a:pt x="9" y="25"/>
                      <a:pt x="9" y="25"/>
                    </a:cubicBezTo>
                    <a:cubicBezTo>
                      <a:pt x="10" y="25"/>
                      <a:pt x="10" y="25"/>
                      <a:pt x="10" y="25"/>
                    </a:cubicBezTo>
                    <a:cubicBezTo>
                      <a:pt x="11" y="25"/>
                      <a:pt x="11" y="25"/>
                      <a:pt x="12" y="25"/>
                    </a:cubicBezTo>
                    <a:cubicBezTo>
                      <a:pt x="12" y="25"/>
                      <a:pt x="12" y="24"/>
                      <a:pt x="13" y="24"/>
                    </a:cubicBezTo>
                    <a:cubicBezTo>
                      <a:pt x="13" y="24"/>
                      <a:pt x="14" y="24"/>
                      <a:pt x="14" y="24"/>
                    </a:cubicBezTo>
                    <a:cubicBezTo>
                      <a:pt x="15" y="24"/>
                      <a:pt x="15" y="24"/>
                      <a:pt x="15" y="24"/>
                    </a:cubicBezTo>
                    <a:cubicBezTo>
                      <a:pt x="16" y="24"/>
                      <a:pt x="16" y="24"/>
                      <a:pt x="16" y="24"/>
                    </a:cubicBezTo>
                    <a:cubicBezTo>
                      <a:pt x="17" y="24"/>
                      <a:pt x="17" y="24"/>
                      <a:pt x="17" y="24"/>
                    </a:cubicBezTo>
                    <a:cubicBezTo>
                      <a:pt x="18" y="24"/>
                      <a:pt x="18" y="24"/>
                      <a:pt x="18" y="24"/>
                    </a:cubicBezTo>
                    <a:cubicBezTo>
                      <a:pt x="18" y="24"/>
                      <a:pt x="19" y="24"/>
                      <a:pt x="19" y="24"/>
                    </a:cubicBezTo>
                    <a:cubicBezTo>
                      <a:pt x="19" y="24"/>
                      <a:pt x="19" y="24"/>
                      <a:pt x="19" y="24"/>
                    </a:cubicBezTo>
                    <a:cubicBezTo>
                      <a:pt x="19" y="23"/>
                      <a:pt x="19" y="23"/>
                      <a:pt x="19" y="23"/>
                    </a:cubicBezTo>
                    <a:cubicBezTo>
                      <a:pt x="19" y="22"/>
                      <a:pt x="19" y="22"/>
                      <a:pt x="19" y="22"/>
                    </a:cubicBezTo>
                    <a:cubicBezTo>
                      <a:pt x="20" y="22"/>
                      <a:pt x="20" y="22"/>
                      <a:pt x="20" y="22"/>
                    </a:cubicBezTo>
                    <a:cubicBezTo>
                      <a:pt x="21" y="22"/>
                      <a:pt x="21" y="21"/>
                      <a:pt x="21" y="21"/>
                    </a:cubicBezTo>
                    <a:cubicBezTo>
                      <a:pt x="22" y="21"/>
                      <a:pt x="22" y="21"/>
                      <a:pt x="22" y="20"/>
                    </a:cubicBezTo>
                    <a:cubicBezTo>
                      <a:pt x="22" y="20"/>
                      <a:pt x="22" y="20"/>
                      <a:pt x="23" y="20"/>
                    </a:cubicBezTo>
                    <a:cubicBezTo>
                      <a:pt x="23" y="19"/>
                      <a:pt x="24" y="19"/>
                      <a:pt x="24" y="19"/>
                    </a:cubicBezTo>
                    <a:cubicBezTo>
                      <a:pt x="24" y="18"/>
                      <a:pt x="25" y="17"/>
                      <a:pt x="24" y="17"/>
                    </a:cubicBezTo>
                    <a:cubicBezTo>
                      <a:pt x="24" y="17"/>
                      <a:pt x="24" y="17"/>
                      <a:pt x="23" y="17"/>
                    </a:cubicBezTo>
                    <a:cubicBezTo>
                      <a:pt x="23" y="17"/>
                      <a:pt x="23" y="16"/>
                      <a:pt x="23" y="16"/>
                    </a:cubicBezTo>
                    <a:cubicBezTo>
                      <a:pt x="22" y="16"/>
                      <a:pt x="22" y="16"/>
                      <a:pt x="22" y="16"/>
                    </a:cubicBezTo>
                    <a:cubicBezTo>
                      <a:pt x="21" y="16"/>
                      <a:pt x="21" y="16"/>
                      <a:pt x="21" y="15"/>
                    </a:cubicBezTo>
                    <a:cubicBezTo>
                      <a:pt x="21" y="15"/>
                      <a:pt x="21" y="15"/>
                      <a:pt x="22" y="15"/>
                    </a:cubicBezTo>
                    <a:cubicBezTo>
                      <a:pt x="22" y="15"/>
                      <a:pt x="22" y="14"/>
                      <a:pt x="21" y="14"/>
                    </a:cubicBezTo>
                    <a:cubicBezTo>
                      <a:pt x="21" y="14"/>
                      <a:pt x="21" y="14"/>
                      <a:pt x="20" y="14"/>
                    </a:cubicBezTo>
                    <a:cubicBezTo>
                      <a:pt x="20" y="14"/>
                      <a:pt x="21" y="13"/>
                      <a:pt x="20" y="13"/>
                    </a:cubicBezTo>
                    <a:cubicBezTo>
                      <a:pt x="20" y="13"/>
                      <a:pt x="20" y="13"/>
                      <a:pt x="19" y="13"/>
                    </a:cubicBezTo>
                    <a:cubicBezTo>
                      <a:pt x="19" y="13"/>
                      <a:pt x="19" y="13"/>
                      <a:pt x="19" y="13"/>
                    </a:cubicBezTo>
                    <a:cubicBezTo>
                      <a:pt x="19" y="12"/>
                      <a:pt x="19" y="12"/>
                      <a:pt x="19" y="11"/>
                    </a:cubicBezTo>
                    <a:cubicBezTo>
                      <a:pt x="19" y="11"/>
                      <a:pt x="18" y="11"/>
                      <a:pt x="18" y="11"/>
                    </a:cubicBezTo>
                    <a:cubicBezTo>
                      <a:pt x="18" y="10"/>
                      <a:pt x="18" y="10"/>
                      <a:pt x="18" y="9"/>
                    </a:cubicBezTo>
                    <a:cubicBezTo>
                      <a:pt x="18" y="9"/>
                      <a:pt x="18" y="8"/>
                      <a:pt x="18" y="8"/>
                    </a:cubicBezTo>
                    <a:cubicBezTo>
                      <a:pt x="17" y="7"/>
                      <a:pt x="17" y="7"/>
                      <a:pt x="17" y="7"/>
                    </a:cubicBezTo>
                    <a:cubicBezTo>
                      <a:pt x="18" y="7"/>
                      <a:pt x="19" y="7"/>
                      <a:pt x="19" y="6"/>
                    </a:cubicBezTo>
                    <a:cubicBezTo>
                      <a:pt x="19" y="6"/>
                      <a:pt x="18" y="5"/>
                      <a:pt x="18" y="5"/>
                    </a:cubicBezTo>
                    <a:cubicBezTo>
                      <a:pt x="18" y="5"/>
                      <a:pt x="17" y="5"/>
                      <a:pt x="17" y="4"/>
                    </a:cubicBezTo>
                    <a:cubicBezTo>
                      <a:pt x="17" y="4"/>
                      <a:pt x="16" y="5"/>
                      <a:pt x="16" y="4"/>
                    </a:cubicBezTo>
                    <a:cubicBezTo>
                      <a:pt x="15" y="4"/>
                      <a:pt x="15" y="3"/>
                      <a:pt x="15" y="3"/>
                    </a:cubicBezTo>
                    <a:cubicBezTo>
                      <a:pt x="16" y="3"/>
                      <a:pt x="16" y="3"/>
                      <a:pt x="16" y="3"/>
                    </a:cubicBezTo>
                    <a:cubicBezTo>
                      <a:pt x="16" y="3"/>
                      <a:pt x="16" y="3"/>
                      <a:pt x="16" y="3"/>
                    </a:cubicBezTo>
                    <a:cubicBezTo>
                      <a:pt x="15" y="2"/>
                      <a:pt x="15" y="2"/>
                      <a:pt x="15" y="2"/>
                    </a:cubicBezTo>
                    <a:cubicBezTo>
                      <a:pt x="15" y="1"/>
                      <a:pt x="16" y="1"/>
                      <a:pt x="16" y="1"/>
                    </a:cubicBezTo>
                    <a:cubicBezTo>
                      <a:pt x="15" y="0"/>
                      <a:pt x="15" y="1"/>
                      <a:pt x="14" y="1"/>
                    </a:cubicBezTo>
                    <a:cubicBezTo>
                      <a:pt x="14" y="1"/>
                      <a:pt x="14" y="0"/>
                      <a:pt x="14" y="0"/>
                    </a:cubicBezTo>
                    <a:cubicBezTo>
                      <a:pt x="13" y="0"/>
                      <a:pt x="13" y="0"/>
                      <a:pt x="13" y="0"/>
                    </a:cubicBezTo>
                    <a:cubicBezTo>
                      <a:pt x="12" y="0"/>
                      <a:pt x="12" y="0"/>
                      <a:pt x="12" y="0"/>
                    </a:cubicBezTo>
                    <a:cubicBezTo>
                      <a:pt x="11" y="0"/>
                      <a:pt x="11" y="0"/>
                      <a:pt x="11" y="0"/>
                    </a:cubicBezTo>
                    <a:cubicBezTo>
                      <a:pt x="11" y="0"/>
                      <a:pt x="10" y="0"/>
                      <a:pt x="10" y="1"/>
                    </a:cubicBezTo>
                    <a:cubicBezTo>
                      <a:pt x="9" y="1"/>
                      <a:pt x="10" y="2"/>
                      <a:pt x="10" y="2"/>
                    </a:cubicBezTo>
                    <a:cubicBezTo>
                      <a:pt x="10" y="2"/>
                      <a:pt x="10" y="3"/>
                      <a:pt x="9" y="3"/>
                    </a:cubicBezTo>
                    <a:cubicBezTo>
                      <a:pt x="9" y="3"/>
                      <a:pt x="9" y="3"/>
                      <a:pt x="9" y="3"/>
                    </a:cubicBezTo>
                    <a:cubicBezTo>
                      <a:pt x="8" y="4"/>
                      <a:pt x="8" y="3"/>
                      <a:pt x="8" y="3"/>
                    </a:cubicBezTo>
                    <a:cubicBezTo>
                      <a:pt x="7" y="3"/>
                      <a:pt x="7" y="3"/>
                      <a:pt x="7" y="3"/>
                    </a:cubicBezTo>
                    <a:cubicBezTo>
                      <a:pt x="6" y="3"/>
                      <a:pt x="6" y="3"/>
                      <a:pt x="6" y="3"/>
                    </a:cubicBezTo>
                    <a:cubicBezTo>
                      <a:pt x="5" y="3"/>
                      <a:pt x="5" y="3"/>
                      <a:pt x="4" y="3"/>
                    </a:cubicBezTo>
                    <a:cubicBezTo>
                      <a:pt x="4" y="3"/>
                      <a:pt x="4" y="3"/>
                      <a:pt x="4" y="3"/>
                    </a:cubicBezTo>
                    <a:cubicBezTo>
                      <a:pt x="3" y="2"/>
                      <a:pt x="3" y="2"/>
                      <a:pt x="2" y="2"/>
                    </a:cubicBezTo>
                    <a:cubicBezTo>
                      <a:pt x="2" y="2"/>
                      <a:pt x="2" y="2"/>
                      <a:pt x="2" y="2"/>
                    </a:cubicBezTo>
                    <a:cubicBezTo>
                      <a:pt x="1" y="2"/>
                      <a:pt x="1" y="2"/>
                      <a:pt x="1" y="2"/>
                    </a:cubicBezTo>
                    <a:cubicBezTo>
                      <a:pt x="0" y="2"/>
                      <a:pt x="0" y="2"/>
                      <a:pt x="0" y="2"/>
                    </a:cubicBezTo>
                    <a:cubicBezTo>
                      <a:pt x="1" y="2"/>
                      <a:pt x="1" y="2"/>
                      <a:pt x="1" y="3"/>
                    </a:cubicBezTo>
                    <a:cubicBezTo>
                      <a:pt x="1" y="3"/>
                      <a:pt x="2" y="3"/>
                      <a:pt x="2" y="3"/>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8" name="Freeform 480"/>
              <p:cNvSpPr>
                <a:spLocks/>
              </p:cNvSpPr>
              <p:nvPr/>
            </p:nvSpPr>
            <p:spPr bwMode="auto">
              <a:xfrm>
                <a:off x="4691064" y="1346201"/>
                <a:ext cx="96838" cy="76200"/>
              </a:xfrm>
              <a:custGeom>
                <a:avLst/>
                <a:gdLst>
                  <a:gd name="T0" fmla="*/ 9 w 9"/>
                  <a:gd name="T1" fmla="*/ 2 h 7"/>
                  <a:gd name="T2" fmla="*/ 7 w 9"/>
                  <a:gd name="T3" fmla="*/ 2 h 7"/>
                  <a:gd name="T4" fmla="*/ 6 w 9"/>
                  <a:gd name="T5" fmla="*/ 1 h 7"/>
                  <a:gd name="T6" fmla="*/ 4 w 9"/>
                  <a:gd name="T7" fmla="*/ 0 h 7"/>
                  <a:gd name="T8" fmla="*/ 3 w 9"/>
                  <a:gd name="T9" fmla="*/ 0 h 7"/>
                  <a:gd name="T10" fmla="*/ 2 w 9"/>
                  <a:gd name="T11" fmla="*/ 0 h 7"/>
                  <a:gd name="T12" fmla="*/ 1 w 9"/>
                  <a:gd name="T13" fmla="*/ 0 h 7"/>
                  <a:gd name="T14" fmla="*/ 0 w 9"/>
                  <a:gd name="T15" fmla="*/ 0 h 7"/>
                  <a:gd name="T16" fmla="*/ 0 w 9"/>
                  <a:gd name="T17" fmla="*/ 0 h 7"/>
                  <a:gd name="T18" fmla="*/ 0 w 9"/>
                  <a:gd name="T19" fmla="*/ 1 h 7"/>
                  <a:gd name="T20" fmla="*/ 0 w 9"/>
                  <a:gd name="T21" fmla="*/ 2 h 7"/>
                  <a:gd name="T22" fmla="*/ 0 w 9"/>
                  <a:gd name="T23" fmla="*/ 2 h 7"/>
                  <a:gd name="T24" fmla="*/ 1 w 9"/>
                  <a:gd name="T25" fmla="*/ 3 h 7"/>
                  <a:gd name="T26" fmla="*/ 2 w 9"/>
                  <a:gd name="T27" fmla="*/ 3 h 7"/>
                  <a:gd name="T28" fmla="*/ 2 w 9"/>
                  <a:gd name="T29" fmla="*/ 4 h 7"/>
                  <a:gd name="T30" fmla="*/ 2 w 9"/>
                  <a:gd name="T31" fmla="*/ 5 h 7"/>
                  <a:gd name="T32" fmla="*/ 3 w 9"/>
                  <a:gd name="T33" fmla="*/ 6 h 7"/>
                  <a:gd name="T34" fmla="*/ 3 w 9"/>
                  <a:gd name="T35" fmla="*/ 6 h 7"/>
                  <a:gd name="T36" fmla="*/ 4 w 9"/>
                  <a:gd name="T37" fmla="*/ 6 h 7"/>
                  <a:gd name="T38" fmla="*/ 5 w 9"/>
                  <a:gd name="T39" fmla="*/ 6 h 7"/>
                  <a:gd name="T40" fmla="*/ 6 w 9"/>
                  <a:gd name="T41" fmla="*/ 6 h 7"/>
                  <a:gd name="T42" fmla="*/ 6 w 9"/>
                  <a:gd name="T43" fmla="*/ 7 h 7"/>
                  <a:gd name="T44" fmla="*/ 6 w 9"/>
                  <a:gd name="T45" fmla="*/ 6 h 7"/>
                  <a:gd name="T46" fmla="*/ 7 w 9"/>
                  <a:gd name="T47" fmla="*/ 5 h 7"/>
                  <a:gd name="T48" fmla="*/ 8 w 9"/>
                  <a:gd name="T49" fmla="*/ 4 h 7"/>
                  <a:gd name="T50" fmla="*/ 9 w 9"/>
                  <a:gd name="T51" fmla="*/ 4 h 7"/>
                  <a:gd name="T52" fmla="*/ 9 w 9"/>
                  <a:gd name="T53" fmla="*/ 2 h 7"/>
                  <a:gd name="T54" fmla="*/ 9 w 9"/>
                  <a:gd name="T5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7">
                    <a:moveTo>
                      <a:pt x="9" y="2"/>
                    </a:moveTo>
                    <a:cubicBezTo>
                      <a:pt x="8" y="2"/>
                      <a:pt x="8" y="2"/>
                      <a:pt x="7" y="2"/>
                    </a:cubicBezTo>
                    <a:cubicBezTo>
                      <a:pt x="6" y="1"/>
                      <a:pt x="6" y="1"/>
                      <a:pt x="6" y="1"/>
                    </a:cubicBezTo>
                    <a:cubicBezTo>
                      <a:pt x="5" y="0"/>
                      <a:pt x="5" y="0"/>
                      <a:pt x="4" y="0"/>
                    </a:cubicBezTo>
                    <a:cubicBezTo>
                      <a:pt x="4" y="0"/>
                      <a:pt x="4" y="0"/>
                      <a:pt x="3" y="0"/>
                    </a:cubicBezTo>
                    <a:cubicBezTo>
                      <a:pt x="3" y="0"/>
                      <a:pt x="3" y="0"/>
                      <a:pt x="2" y="0"/>
                    </a:cubicBezTo>
                    <a:cubicBezTo>
                      <a:pt x="2" y="0"/>
                      <a:pt x="2" y="0"/>
                      <a:pt x="1" y="0"/>
                    </a:cubicBezTo>
                    <a:cubicBezTo>
                      <a:pt x="1" y="0"/>
                      <a:pt x="0" y="0"/>
                      <a:pt x="0" y="0"/>
                    </a:cubicBezTo>
                    <a:cubicBezTo>
                      <a:pt x="0" y="0"/>
                      <a:pt x="0" y="0"/>
                      <a:pt x="0" y="0"/>
                    </a:cubicBezTo>
                    <a:cubicBezTo>
                      <a:pt x="0" y="0"/>
                      <a:pt x="0" y="1"/>
                      <a:pt x="0" y="1"/>
                    </a:cubicBezTo>
                    <a:cubicBezTo>
                      <a:pt x="0" y="1"/>
                      <a:pt x="0" y="2"/>
                      <a:pt x="0" y="2"/>
                    </a:cubicBezTo>
                    <a:cubicBezTo>
                      <a:pt x="0" y="2"/>
                      <a:pt x="0" y="2"/>
                      <a:pt x="0" y="2"/>
                    </a:cubicBezTo>
                    <a:cubicBezTo>
                      <a:pt x="0" y="3"/>
                      <a:pt x="0" y="3"/>
                      <a:pt x="1" y="3"/>
                    </a:cubicBezTo>
                    <a:cubicBezTo>
                      <a:pt x="1" y="3"/>
                      <a:pt x="2" y="3"/>
                      <a:pt x="2" y="3"/>
                    </a:cubicBezTo>
                    <a:cubicBezTo>
                      <a:pt x="2" y="3"/>
                      <a:pt x="2" y="4"/>
                      <a:pt x="2" y="4"/>
                    </a:cubicBezTo>
                    <a:cubicBezTo>
                      <a:pt x="2" y="5"/>
                      <a:pt x="2" y="5"/>
                      <a:pt x="2" y="5"/>
                    </a:cubicBezTo>
                    <a:cubicBezTo>
                      <a:pt x="2" y="6"/>
                      <a:pt x="2" y="6"/>
                      <a:pt x="3" y="6"/>
                    </a:cubicBezTo>
                    <a:cubicBezTo>
                      <a:pt x="3" y="6"/>
                      <a:pt x="3" y="6"/>
                      <a:pt x="3" y="6"/>
                    </a:cubicBezTo>
                    <a:cubicBezTo>
                      <a:pt x="3" y="6"/>
                      <a:pt x="3" y="6"/>
                      <a:pt x="4" y="6"/>
                    </a:cubicBezTo>
                    <a:cubicBezTo>
                      <a:pt x="4" y="6"/>
                      <a:pt x="5" y="6"/>
                      <a:pt x="5" y="6"/>
                    </a:cubicBezTo>
                    <a:cubicBezTo>
                      <a:pt x="5" y="6"/>
                      <a:pt x="5" y="6"/>
                      <a:pt x="6" y="6"/>
                    </a:cubicBezTo>
                    <a:cubicBezTo>
                      <a:pt x="6" y="7"/>
                      <a:pt x="6" y="7"/>
                      <a:pt x="6" y="7"/>
                    </a:cubicBezTo>
                    <a:cubicBezTo>
                      <a:pt x="6" y="6"/>
                      <a:pt x="6" y="6"/>
                      <a:pt x="6" y="6"/>
                    </a:cubicBezTo>
                    <a:cubicBezTo>
                      <a:pt x="7" y="6"/>
                      <a:pt x="7" y="6"/>
                      <a:pt x="7" y="5"/>
                    </a:cubicBezTo>
                    <a:cubicBezTo>
                      <a:pt x="7" y="5"/>
                      <a:pt x="7" y="5"/>
                      <a:pt x="8" y="4"/>
                    </a:cubicBezTo>
                    <a:cubicBezTo>
                      <a:pt x="8" y="4"/>
                      <a:pt x="8" y="4"/>
                      <a:pt x="9" y="4"/>
                    </a:cubicBezTo>
                    <a:cubicBezTo>
                      <a:pt x="9" y="3"/>
                      <a:pt x="8" y="3"/>
                      <a:pt x="9" y="2"/>
                    </a:cubicBezTo>
                    <a:cubicBezTo>
                      <a:pt x="9" y="2"/>
                      <a:pt x="9" y="2"/>
                      <a:pt x="9"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9" name="Freeform 481"/>
              <p:cNvSpPr>
                <a:spLocks/>
              </p:cNvSpPr>
              <p:nvPr/>
            </p:nvSpPr>
            <p:spPr bwMode="auto">
              <a:xfrm>
                <a:off x="5219701" y="1919289"/>
                <a:ext cx="258763" cy="258763"/>
              </a:xfrm>
              <a:custGeom>
                <a:avLst/>
                <a:gdLst>
                  <a:gd name="T0" fmla="*/ 13 w 24"/>
                  <a:gd name="T1" fmla="*/ 2 h 24"/>
                  <a:gd name="T2" fmla="*/ 12 w 24"/>
                  <a:gd name="T3" fmla="*/ 1 h 24"/>
                  <a:gd name="T4" fmla="*/ 11 w 24"/>
                  <a:gd name="T5" fmla="*/ 0 h 24"/>
                  <a:gd name="T6" fmla="*/ 9 w 24"/>
                  <a:gd name="T7" fmla="*/ 1 h 24"/>
                  <a:gd name="T8" fmla="*/ 7 w 24"/>
                  <a:gd name="T9" fmla="*/ 0 h 24"/>
                  <a:gd name="T10" fmla="*/ 6 w 24"/>
                  <a:gd name="T11" fmla="*/ 1 h 24"/>
                  <a:gd name="T12" fmla="*/ 4 w 24"/>
                  <a:gd name="T13" fmla="*/ 3 h 24"/>
                  <a:gd name="T14" fmla="*/ 4 w 24"/>
                  <a:gd name="T15" fmla="*/ 6 h 24"/>
                  <a:gd name="T16" fmla="*/ 4 w 24"/>
                  <a:gd name="T17" fmla="*/ 9 h 24"/>
                  <a:gd name="T18" fmla="*/ 2 w 24"/>
                  <a:gd name="T19" fmla="*/ 10 h 24"/>
                  <a:gd name="T20" fmla="*/ 0 w 24"/>
                  <a:gd name="T21" fmla="*/ 11 h 24"/>
                  <a:gd name="T22" fmla="*/ 0 w 24"/>
                  <a:gd name="T23" fmla="*/ 12 h 24"/>
                  <a:gd name="T24" fmla="*/ 0 w 24"/>
                  <a:gd name="T25" fmla="*/ 15 h 24"/>
                  <a:gd name="T26" fmla="*/ 2 w 24"/>
                  <a:gd name="T27" fmla="*/ 16 h 24"/>
                  <a:gd name="T28" fmla="*/ 5 w 24"/>
                  <a:gd name="T29" fmla="*/ 17 h 24"/>
                  <a:gd name="T30" fmla="*/ 9 w 24"/>
                  <a:gd name="T31" fmla="*/ 19 h 24"/>
                  <a:gd name="T32" fmla="*/ 12 w 24"/>
                  <a:gd name="T33" fmla="*/ 21 h 24"/>
                  <a:gd name="T34" fmla="*/ 13 w 24"/>
                  <a:gd name="T35" fmla="*/ 23 h 24"/>
                  <a:gd name="T36" fmla="*/ 18 w 24"/>
                  <a:gd name="T37" fmla="*/ 24 h 24"/>
                  <a:gd name="T38" fmla="*/ 19 w 24"/>
                  <a:gd name="T39" fmla="*/ 24 h 24"/>
                  <a:gd name="T40" fmla="*/ 19 w 24"/>
                  <a:gd name="T41" fmla="*/ 23 h 24"/>
                  <a:gd name="T42" fmla="*/ 21 w 24"/>
                  <a:gd name="T43" fmla="*/ 22 h 24"/>
                  <a:gd name="T44" fmla="*/ 21 w 24"/>
                  <a:gd name="T45" fmla="*/ 21 h 24"/>
                  <a:gd name="T46" fmla="*/ 23 w 24"/>
                  <a:gd name="T47" fmla="*/ 22 h 24"/>
                  <a:gd name="T48" fmla="*/ 23 w 24"/>
                  <a:gd name="T49" fmla="*/ 22 h 24"/>
                  <a:gd name="T50" fmla="*/ 24 w 24"/>
                  <a:gd name="T51" fmla="*/ 22 h 24"/>
                  <a:gd name="T52" fmla="*/ 23 w 24"/>
                  <a:gd name="T53" fmla="*/ 20 h 24"/>
                  <a:gd name="T54" fmla="*/ 22 w 24"/>
                  <a:gd name="T55" fmla="*/ 19 h 24"/>
                  <a:gd name="T56" fmla="*/ 21 w 24"/>
                  <a:gd name="T57" fmla="*/ 17 h 24"/>
                  <a:gd name="T58" fmla="*/ 20 w 24"/>
                  <a:gd name="T59" fmla="*/ 15 h 24"/>
                  <a:gd name="T60" fmla="*/ 19 w 24"/>
                  <a:gd name="T61" fmla="*/ 14 h 24"/>
                  <a:gd name="T62" fmla="*/ 18 w 24"/>
                  <a:gd name="T63" fmla="*/ 13 h 24"/>
                  <a:gd name="T64" fmla="*/ 17 w 24"/>
                  <a:gd name="T65" fmla="*/ 12 h 24"/>
                  <a:gd name="T66" fmla="*/ 15 w 24"/>
                  <a:gd name="T67" fmla="*/ 10 h 24"/>
                  <a:gd name="T68" fmla="*/ 15 w 24"/>
                  <a:gd name="T69" fmla="*/ 8 h 24"/>
                  <a:gd name="T70" fmla="*/ 16 w 24"/>
                  <a:gd name="T71" fmla="*/ 6 h 24"/>
                  <a:gd name="T72" fmla="*/ 15 w 24"/>
                  <a:gd name="T73" fmla="*/ 4 h 24"/>
                  <a:gd name="T74" fmla="*/ 14 w 24"/>
                  <a:gd name="T7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24">
                    <a:moveTo>
                      <a:pt x="13" y="3"/>
                    </a:moveTo>
                    <a:cubicBezTo>
                      <a:pt x="13" y="2"/>
                      <a:pt x="13" y="2"/>
                      <a:pt x="13" y="2"/>
                    </a:cubicBezTo>
                    <a:cubicBezTo>
                      <a:pt x="13" y="1"/>
                      <a:pt x="12" y="1"/>
                      <a:pt x="12" y="1"/>
                    </a:cubicBezTo>
                    <a:cubicBezTo>
                      <a:pt x="12" y="1"/>
                      <a:pt x="12" y="1"/>
                      <a:pt x="12" y="1"/>
                    </a:cubicBezTo>
                    <a:cubicBezTo>
                      <a:pt x="12" y="1"/>
                      <a:pt x="12" y="1"/>
                      <a:pt x="11" y="1"/>
                    </a:cubicBezTo>
                    <a:cubicBezTo>
                      <a:pt x="11" y="1"/>
                      <a:pt x="11" y="0"/>
                      <a:pt x="11" y="0"/>
                    </a:cubicBezTo>
                    <a:cubicBezTo>
                      <a:pt x="10" y="0"/>
                      <a:pt x="10" y="1"/>
                      <a:pt x="10" y="1"/>
                    </a:cubicBezTo>
                    <a:cubicBezTo>
                      <a:pt x="10" y="1"/>
                      <a:pt x="10" y="1"/>
                      <a:pt x="9" y="1"/>
                    </a:cubicBezTo>
                    <a:cubicBezTo>
                      <a:pt x="9" y="1"/>
                      <a:pt x="9" y="0"/>
                      <a:pt x="8" y="0"/>
                    </a:cubicBezTo>
                    <a:cubicBezTo>
                      <a:pt x="8" y="0"/>
                      <a:pt x="8" y="0"/>
                      <a:pt x="7" y="0"/>
                    </a:cubicBezTo>
                    <a:cubicBezTo>
                      <a:pt x="7" y="1"/>
                      <a:pt x="7" y="1"/>
                      <a:pt x="7" y="1"/>
                    </a:cubicBezTo>
                    <a:cubicBezTo>
                      <a:pt x="7" y="1"/>
                      <a:pt x="7" y="1"/>
                      <a:pt x="6" y="1"/>
                    </a:cubicBezTo>
                    <a:cubicBezTo>
                      <a:pt x="6" y="2"/>
                      <a:pt x="6" y="2"/>
                      <a:pt x="5" y="2"/>
                    </a:cubicBezTo>
                    <a:cubicBezTo>
                      <a:pt x="5" y="2"/>
                      <a:pt x="4" y="2"/>
                      <a:pt x="4" y="3"/>
                    </a:cubicBezTo>
                    <a:cubicBezTo>
                      <a:pt x="4" y="4"/>
                      <a:pt x="4" y="4"/>
                      <a:pt x="4" y="5"/>
                    </a:cubicBezTo>
                    <a:cubicBezTo>
                      <a:pt x="4" y="5"/>
                      <a:pt x="4" y="5"/>
                      <a:pt x="4" y="6"/>
                    </a:cubicBezTo>
                    <a:cubicBezTo>
                      <a:pt x="5" y="6"/>
                      <a:pt x="5" y="7"/>
                      <a:pt x="4" y="8"/>
                    </a:cubicBezTo>
                    <a:cubicBezTo>
                      <a:pt x="4" y="8"/>
                      <a:pt x="4" y="9"/>
                      <a:pt x="4" y="9"/>
                    </a:cubicBezTo>
                    <a:cubicBezTo>
                      <a:pt x="3" y="10"/>
                      <a:pt x="3" y="9"/>
                      <a:pt x="2" y="9"/>
                    </a:cubicBezTo>
                    <a:cubicBezTo>
                      <a:pt x="2" y="10"/>
                      <a:pt x="2" y="10"/>
                      <a:pt x="2" y="10"/>
                    </a:cubicBezTo>
                    <a:cubicBezTo>
                      <a:pt x="1" y="10"/>
                      <a:pt x="1" y="10"/>
                      <a:pt x="1" y="10"/>
                    </a:cubicBezTo>
                    <a:cubicBezTo>
                      <a:pt x="0" y="10"/>
                      <a:pt x="0" y="11"/>
                      <a:pt x="0" y="11"/>
                    </a:cubicBezTo>
                    <a:cubicBezTo>
                      <a:pt x="0" y="11"/>
                      <a:pt x="0" y="11"/>
                      <a:pt x="0" y="11"/>
                    </a:cubicBezTo>
                    <a:cubicBezTo>
                      <a:pt x="0" y="12"/>
                      <a:pt x="0" y="12"/>
                      <a:pt x="0" y="12"/>
                    </a:cubicBezTo>
                    <a:cubicBezTo>
                      <a:pt x="0" y="13"/>
                      <a:pt x="0" y="13"/>
                      <a:pt x="0" y="13"/>
                    </a:cubicBezTo>
                    <a:cubicBezTo>
                      <a:pt x="0" y="14"/>
                      <a:pt x="0" y="14"/>
                      <a:pt x="0" y="15"/>
                    </a:cubicBezTo>
                    <a:cubicBezTo>
                      <a:pt x="1" y="15"/>
                      <a:pt x="1" y="15"/>
                      <a:pt x="1" y="15"/>
                    </a:cubicBezTo>
                    <a:cubicBezTo>
                      <a:pt x="2" y="15"/>
                      <a:pt x="2" y="15"/>
                      <a:pt x="2" y="16"/>
                    </a:cubicBezTo>
                    <a:cubicBezTo>
                      <a:pt x="2" y="16"/>
                      <a:pt x="3" y="16"/>
                      <a:pt x="3" y="16"/>
                    </a:cubicBezTo>
                    <a:cubicBezTo>
                      <a:pt x="4" y="17"/>
                      <a:pt x="4" y="17"/>
                      <a:pt x="5" y="17"/>
                    </a:cubicBezTo>
                    <a:cubicBezTo>
                      <a:pt x="6" y="18"/>
                      <a:pt x="6" y="18"/>
                      <a:pt x="7" y="18"/>
                    </a:cubicBezTo>
                    <a:cubicBezTo>
                      <a:pt x="8" y="18"/>
                      <a:pt x="8" y="18"/>
                      <a:pt x="9" y="19"/>
                    </a:cubicBezTo>
                    <a:cubicBezTo>
                      <a:pt x="10" y="19"/>
                      <a:pt x="10" y="19"/>
                      <a:pt x="11" y="19"/>
                    </a:cubicBezTo>
                    <a:cubicBezTo>
                      <a:pt x="11" y="20"/>
                      <a:pt x="12" y="20"/>
                      <a:pt x="12" y="21"/>
                    </a:cubicBezTo>
                    <a:cubicBezTo>
                      <a:pt x="12" y="21"/>
                      <a:pt x="11" y="21"/>
                      <a:pt x="12" y="22"/>
                    </a:cubicBezTo>
                    <a:cubicBezTo>
                      <a:pt x="12" y="22"/>
                      <a:pt x="12" y="22"/>
                      <a:pt x="13" y="23"/>
                    </a:cubicBezTo>
                    <a:cubicBezTo>
                      <a:pt x="14" y="23"/>
                      <a:pt x="15" y="23"/>
                      <a:pt x="17" y="23"/>
                    </a:cubicBezTo>
                    <a:cubicBezTo>
                      <a:pt x="17" y="23"/>
                      <a:pt x="17" y="24"/>
                      <a:pt x="18" y="24"/>
                    </a:cubicBezTo>
                    <a:cubicBezTo>
                      <a:pt x="18" y="24"/>
                      <a:pt x="18" y="24"/>
                      <a:pt x="19" y="24"/>
                    </a:cubicBezTo>
                    <a:cubicBezTo>
                      <a:pt x="19" y="24"/>
                      <a:pt x="19" y="24"/>
                      <a:pt x="19" y="24"/>
                    </a:cubicBezTo>
                    <a:cubicBezTo>
                      <a:pt x="19" y="23"/>
                      <a:pt x="19" y="23"/>
                      <a:pt x="19" y="23"/>
                    </a:cubicBezTo>
                    <a:cubicBezTo>
                      <a:pt x="19" y="23"/>
                      <a:pt x="19" y="23"/>
                      <a:pt x="19" y="23"/>
                    </a:cubicBezTo>
                    <a:cubicBezTo>
                      <a:pt x="19" y="22"/>
                      <a:pt x="20" y="22"/>
                      <a:pt x="20" y="22"/>
                    </a:cubicBezTo>
                    <a:cubicBezTo>
                      <a:pt x="20" y="22"/>
                      <a:pt x="21" y="22"/>
                      <a:pt x="21" y="22"/>
                    </a:cubicBezTo>
                    <a:cubicBezTo>
                      <a:pt x="21" y="22"/>
                      <a:pt x="20" y="22"/>
                      <a:pt x="21" y="21"/>
                    </a:cubicBezTo>
                    <a:cubicBezTo>
                      <a:pt x="21" y="21"/>
                      <a:pt x="21" y="21"/>
                      <a:pt x="21" y="21"/>
                    </a:cubicBezTo>
                    <a:cubicBezTo>
                      <a:pt x="22" y="21"/>
                      <a:pt x="22" y="21"/>
                      <a:pt x="22" y="21"/>
                    </a:cubicBezTo>
                    <a:cubicBezTo>
                      <a:pt x="22" y="22"/>
                      <a:pt x="23" y="22"/>
                      <a:pt x="23" y="22"/>
                    </a:cubicBezTo>
                    <a:cubicBezTo>
                      <a:pt x="23" y="22"/>
                      <a:pt x="23" y="22"/>
                      <a:pt x="23" y="22"/>
                    </a:cubicBezTo>
                    <a:cubicBezTo>
                      <a:pt x="23" y="22"/>
                      <a:pt x="23" y="22"/>
                      <a:pt x="23" y="22"/>
                    </a:cubicBezTo>
                    <a:cubicBezTo>
                      <a:pt x="24" y="22"/>
                      <a:pt x="24" y="22"/>
                      <a:pt x="24" y="22"/>
                    </a:cubicBezTo>
                    <a:cubicBezTo>
                      <a:pt x="24" y="22"/>
                      <a:pt x="24" y="22"/>
                      <a:pt x="24" y="22"/>
                    </a:cubicBezTo>
                    <a:cubicBezTo>
                      <a:pt x="24" y="21"/>
                      <a:pt x="24" y="21"/>
                      <a:pt x="24" y="21"/>
                    </a:cubicBezTo>
                    <a:cubicBezTo>
                      <a:pt x="23" y="21"/>
                      <a:pt x="23" y="21"/>
                      <a:pt x="23" y="20"/>
                    </a:cubicBezTo>
                    <a:cubicBezTo>
                      <a:pt x="23" y="20"/>
                      <a:pt x="22" y="20"/>
                      <a:pt x="22" y="20"/>
                    </a:cubicBezTo>
                    <a:cubicBezTo>
                      <a:pt x="22" y="19"/>
                      <a:pt x="22" y="19"/>
                      <a:pt x="22" y="19"/>
                    </a:cubicBezTo>
                    <a:cubicBezTo>
                      <a:pt x="22" y="18"/>
                      <a:pt x="22" y="18"/>
                      <a:pt x="22" y="18"/>
                    </a:cubicBezTo>
                    <a:cubicBezTo>
                      <a:pt x="21" y="18"/>
                      <a:pt x="22" y="18"/>
                      <a:pt x="21" y="17"/>
                    </a:cubicBezTo>
                    <a:cubicBezTo>
                      <a:pt x="21" y="17"/>
                      <a:pt x="22" y="17"/>
                      <a:pt x="21" y="16"/>
                    </a:cubicBezTo>
                    <a:cubicBezTo>
                      <a:pt x="21" y="15"/>
                      <a:pt x="21" y="15"/>
                      <a:pt x="20" y="15"/>
                    </a:cubicBezTo>
                    <a:cubicBezTo>
                      <a:pt x="20" y="14"/>
                      <a:pt x="20" y="14"/>
                      <a:pt x="20" y="14"/>
                    </a:cubicBezTo>
                    <a:cubicBezTo>
                      <a:pt x="19" y="14"/>
                      <a:pt x="19" y="14"/>
                      <a:pt x="19" y="14"/>
                    </a:cubicBezTo>
                    <a:cubicBezTo>
                      <a:pt x="19" y="14"/>
                      <a:pt x="19" y="14"/>
                      <a:pt x="18" y="14"/>
                    </a:cubicBezTo>
                    <a:cubicBezTo>
                      <a:pt x="18" y="13"/>
                      <a:pt x="18" y="13"/>
                      <a:pt x="18" y="13"/>
                    </a:cubicBezTo>
                    <a:cubicBezTo>
                      <a:pt x="17" y="13"/>
                      <a:pt x="17" y="13"/>
                      <a:pt x="17" y="13"/>
                    </a:cubicBezTo>
                    <a:cubicBezTo>
                      <a:pt x="17" y="12"/>
                      <a:pt x="17" y="12"/>
                      <a:pt x="17" y="12"/>
                    </a:cubicBezTo>
                    <a:cubicBezTo>
                      <a:pt x="17" y="11"/>
                      <a:pt x="17" y="11"/>
                      <a:pt x="16" y="11"/>
                    </a:cubicBezTo>
                    <a:cubicBezTo>
                      <a:pt x="16" y="11"/>
                      <a:pt x="16" y="11"/>
                      <a:pt x="15" y="10"/>
                    </a:cubicBezTo>
                    <a:cubicBezTo>
                      <a:pt x="15" y="10"/>
                      <a:pt x="15" y="10"/>
                      <a:pt x="15" y="9"/>
                    </a:cubicBezTo>
                    <a:cubicBezTo>
                      <a:pt x="15" y="9"/>
                      <a:pt x="15" y="8"/>
                      <a:pt x="15" y="8"/>
                    </a:cubicBezTo>
                    <a:cubicBezTo>
                      <a:pt x="15" y="7"/>
                      <a:pt x="16" y="7"/>
                      <a:pt x="16" y="7"/>
                    </a:cubicBezTo>
                    <a:cubicBezTo>
                      <a:pt x="16" y="6"/>
                      <a:pt x="16" y="6"/>
                      <a:pt x="16" y="6"/>
                    </a:cubicBezTo>
                    <a:cubicBezTo>
                      <a:pt x="16" y="5"/>
                      <a:pt x="16" y="5"/>
                      <a:pt x="16" y="4"/>
                    </a:cubicBezTo>
                    <a:cubicBezTo>
                      <a:pt x="16" y="4"/>
                      <a:pt x="15" y="4"/>
                      <a:pt x="15" y="4"/>
                    </a:cubicBezTo>
                    <a:cubicBezTo>
                      <a:pt x="15" y="4"/>
                      <a:pt x="14" y="4"/>
                      <a:pt x="14" y="4"/>
                    </a:cubicBezTo>
                    <a:cubicBezTo>
                      <a:pt x="14" y="3"/>
                      <a:pt x="14" y="3"/>
                      <a:pt x="14" y="3"/>
                    </a:cubicBezTo>
                    <a:cubicBezTo>
                      <a:pt x="14" y="3"/>
                      <a:pt x="13" y="3"/>
                      <a:pt x="13"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0" name="Freeform 482"/>
              <p:cNvSpPr>
                <a:spLocks/>
              </p:cNvSpPr>
              <p:nvPr/>
            </p:nvSpPr>
            <p:spPr bwMode="auto">
              <a:xfrm>
                <a:off x="5510214" y="1757364"/>
                <a:ext cx="400050" cy="238125"/>
              </a:xfrm>
              <a:custGeom>
                <a:avLst/>
                <a:gdLst>
                  <a:gd name="T0" fmla="*/ 2 w 37"/>
                  <a:gd name="T1" fmla="*/ 4 h 22"/>
                  <a:gd name="T2" fmla="*/ 2 w 37"/>
                  <a:gd name="T3" fmla="*/ 2 h 22"/>
                  <a:gd name="T4" fmla="*/ 3 w 37"/>
                  <a:gd name="T5" fmla="*/ 1 h 22"/>
                  <a:gd name="T6" fmla="*/ 5 w 37"/>
                  <a:gd name="T7" fmla="*/ 3 h 22"/>
                  <a:gd name="T8" fmla="*/ 6 w 37"/>
                  <a:gd name="T9" fmla="*/ 5 h 22"/>
                  <a:gd name="T10" fmla="*/ 4 w 37"/>
                  <a:gd name="T11" fmla="*/ 5 h 22"/>
                  <a:gd name="T12" fmla="*/ 2 w 37"/>
                  <a:gd name="T13" fmla="*/ 5 h 22"/>
                  <a:gd name="T14" fmla="*/ 2 w 37"/>
                  <a:gd name="T15" fmla="*/ 7 h 22"/>
                  <a:gd name="T16" fmla="*/ 4 w 37"/>
                  <a:gd name="T17" fmla="*/ 8 h 22"/>
                  <a:gd name="T18" fmla="*/ 4 w 37"/>
                  <a:gd name="T19" fmla="*/ 10 h 22"/>
                  <a:gd name="T20" fmla="*/ 5 w 37"/>
                  <a:gd name="T21" fmla="*/ 11 h 22"/>
                  <a:gd name="T22" fmla="*/ 6 w 37"/>
                  <a:gd name="T23" fmla="*/ 12 h 22"/>
                  <a:gd name="T24" fmla="*/ 7 w 37"/>
                  <a:gd name="T25" fmla="*/ 15 h 22"/>
                  <a:gd name="T26" fmla="*/ 8 w 37"/>
                  <a:gd name="T27" fmla="*/ 15 h 22"/>
                  <a:gd name="T28" fmla="*/ 10 w 37"/>
                  <a:gd name="T29" fmla="*/ 13 h 22"/>
                  <a:gd name="T30" fmla="*/ 11 w 37"/>
                  <a:gd name="T31" fmla="*/ 13 h 22"/>
                  <a:gd name="T32" fmla="*/ 12 w 37"/>
                  <a:gd name="T33" fmla="*/ 13 h 22"/>
                  <a:gd name="T34" fmla="*/ 15 w 37"/>
                  <a:gd name="T35" fmla="*/ 13 h 22"/>
                  <a:gd name="T36" fmla="*/ 17 w 37"/>
                  <a:gd name="T37" fmla="*/ 14 h 22"/>
                  <a:gd name="T38" fmla="*/ 19 w 37"/>
                  <a:gd name="T39" fmla="*/ 14 h 22"/>
                  <a:gd name="T40" fmla="*/ 21 w 37"/>
                  <a:gd name="T41" fmla="*/ 16 h 22"/>
                  <a:gd name="T42" fmla="*/ 23 w 37"/>
                  <a:gd name="T43" fmla="*/ 17 h 22"/>
                  <a:gd name="T44" fmla="*/ 24 w 37"/>
                  <a:gd name="T45" fmla="*/ 17 h 22"/>
                  <a:gd name="T46" fmla="*/ 26 w 37"/>
                  <a:gd name="T47" fmla="*/ 20 h 22"/>
                  <a:gd name="T48" fmla="*/ 26 w 37"/>
                  <a:gd name="T49" fmla="*/ 21 h 22"/>
                  <a:gd name="T50" fmla="*/ 28 w 37"/>
                  <a:gd name="T51" fmla="*/ 21 h 22"/>
                  <a:gd name="T52" fmla="*/ 29 w 37"/>
                  <a:gd name="T53" fmla="*/ 21 h 22"/>
                  <a:gd name="T54" fmla="*/ 30 w 37"/>
                  <a:gd name="T55" fmla="*/ 20 h 22"/>
                  <a:gd name="T56" fmla="*/ 32 w 37"/>
                  <a:gd name="T57" fmla="*/ 19 h 22"/>
                  <a:gd name="T58" fmla="*/ 33 w 37"/>
                  <a:gd name="T59" fmla="*/ 18 h 22"/>
                  <a:gd name="T60" fmla="*/ 34 w 37"/>
                  <a:gd name="T61" fmla="*/ 16 h 22"/>
                  <a:gd name="T62" fmla="*/ 35 w 37"/>
                  <a:gd name="T63" fmla="*/ 15 h 22"/>
                  <a:gd name="T64" fmla="*/ 37 w 37"/>
                  <a:gd name="T65" fmla="*/ 15 h 22"/>
                  <a:gd name="T66" fmla="*/ 37 w 37"/>
                  <a:gd name="T67" fmla="*/ 14 h 22"/>
                  <a:gd name="T68" fmla="*/ 36 w 37"/>
                  <a:gd name="T69" fmla="*/ 13 h 22"/>
                  <a:gd name="T70" fmla="*/ 33 w 37"/>
                  <a:gd name="T71" fmla="*/ 13 h 22"/>
                  <a:gd name="T72" fmla="*/ 31 w 37"/>
                  <a:gd name="T73" fmla="*/ 12 h 22"/>
                  <a:gd name="T74" fmla="*/ 29 w 37"/>
                  <a:gd name="T75" fmla="*/ 11 h 22"/>
                  <a:gd name="T76" fmla="*/ 28 w 37"/>
                  <a:gd name="T77" fmla="*/ 9 h 22"/>
                  <a:gd name="T78" fmla="*/ 25 w 37"/>
                  <a:gd name="T79" fmla="*/ 6 h 22"/>
                  <a:gd name="T80" fmla="*/ 21 w 37"/>
                  <a:gd name="T81" fmla="*/ 5 h 22"/>
                  <a:gd name="T82" fmla="*/ 20 w 37"/>
                  <a:gd name="T83" fmla="*/ 3 h 22"/>
                  <a:gd name="T84" fmla="*/ 18 w 37"/>
                  <a:gd name="T85" fmla="*/ 1 h 22"/>
                  <a:gd name="T86" fmla="*/ 14 w 37"/>
                  <a:gd name="T87" fmla="*/ 1 h 22"/>
                  <a:gd name="T88" fmla="*/ 11 w 37"/>
                  <a:gd name="T89" fmla="*/ 4 h 22"/>
                  <a:gd name="T90" fmla="*/ 9 w 37"/>
                  <a:gd name="T91" fmla="*/ 3 h 22"/>
                  <a:gd name="T92" fmla="*/ 7 w 37"/>
                  <a:gd name="T93" fmla="*/ 2 h 22"/>
                  <a:gd name="T94" fmla="*/ 5 w 37"/>
                  <a:gd name="T95" fmla="*/ 1 h 22"/>
                  <a:gd name="T96" fmla="*/ 3 w 37"/>
                  <a:gd name="T97" fmla="*/ 1 h 22"/>
                  <a:gd name="T98" fmla="*/ 1 w 37"/>
                  <a:gd name="T99" fmla="*/ 1 h 22"/>
                  <a:gd name="T100" fmla="*/ 1 w 37"/>
                  <a:gd name="T10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 h="22">
                    <a:moveTo>
                      <a:pt x="1" y="3"/>
                    </a:moveTo>
                    <a:cubicBezTo>
                      <a:pt x="1" y="3"/>
                      <a:pt x="1" y="4"/>
                      <a:pt x="2" y="4"/>
                    </a:cubicBezTo>
                    <a:cubicBezTo>
                      <a:pt x="2" y="4"/>
                      <a:pt x="2" y="4"/>
                      <a:pt x="2" y="3"/>
                    </a:cubicBezTo>
                    <a:cubicBezTo>
                      <a:pt x="2" y="3"/>
                      <a:pt x="2" y="2"/>
                      <a:pt x="2" y="2"/>
                    </a:cubicBezTo>
                    <a:cubicBezTo>
                      <a:pt x="2" y="2"/>
                      <a:pt x="2" y="2"/>
                      <a:pt x="2" y="1"/>
                    </a:cubicBezTo>
                    <a:cubicBezTo>
                      <a:pt x="3" y="1"/>
                      <a:pt x="3" y="1"/>
                      <a:pt x="3" y="1"/>
                    </a:cubicBezTo>
                    <a:cubicBezTo>
                      <a:pt x="4" y="1"/>
                      <a:pt x="4" y="2"/>
                      <a:pt x="4" y="3"/>
                    </a:cubicBezTo>
                    <a:cubicBezTo>
                      <a:pt x="5" y="3"/>
                      <a:pt x="5" y="3"/>
                      <a:pt x="5" y="3"/>
                    </a:cubicBezTo>
                    <a:cubicBezTo>
                      <a:pt x="6" y="4"/>
                      <a:pt x="7" y="4"/>
                      <a:pt x="7" y="4"/>
                    </a:cubicBezTo>
                    <a:cubicBezTo>
                      <a:pt x="7" y="5"/>
                      <a:pt x="7" y="5"/>
                      <a:pt x="6" y="5"/>
                    </a:cubicBezTo>
                    <a:cubicBezTo>
                      <a:pt x="6" y="6"/>
                      <a:pt x="6" y="6"/>
                      <a:pt x="5" y="6"/>
                    </a:cubicBezTo>
                    <a:cubicBezTo>
                      <a:pt x="5" y="5"/>
                      <a:pt x="5" y="5"/>
                      <a:pt x="4" y="5"/>
                    </a:cubicBezTo>
                    <a:cubicBezTo>
                      <a:pt x="4" y="5"/>
                      <a:pt x="4" y="5"/>
                      <a:pt x="3" y="5"/>
                    </a:cubicBezTo>
                    <a:cubicBezTo>
                      <a:pt x="3" y="5"/>
                      <a:pt x="3" y="5"/>
                      <a:pt x="2" y="5"/>
                    </a:cubicBezTo>
                    <a:cubicBezTo>
                      <a:pt x="2" y="5"/>
                      <a:pt x="2" y="6"/>
                      <a:pt x="2" y="6"/>
                    </a:cubicBezTo>
                    <a:cubicBezTo>
                      <a:pt x="2" y="6"/>
                      <a:pt x="2" y="6"/>
                      <a:pt x="2" y="7"/>
                    </a:cubicBezTo>
                    <a:cubicBezTo>
                      <a:pt x="2" y="7"/>
                      <a:pt x="3" y="7"/>
                      <a:pt x="3" y="7"/>
                    </a:cubicBezTo>
                    <a:cubicBezTo>
                      <a:pt x="3" y="7"/>
                      <a:pt x="4" y="7"/>
                      <a:pt x="4" y="8"/>
                    </a:cubicBezTo>
                    <a:cubicBezTo>
                      <a:pt x="4" y="8"/>
                      <a:pt x="4" y="8"/>
                      <a:pt x="4" y="9"/>
                    </a:cubicBezTo>
                    <a:cubicBezTo>
                      <a:pt x="4" y="9"/>
                      <a:pt x="3" y="9"/>
                      <a:pt x="4" y="10"/>
                    </a:cubicBezTo>
                    <a:cubicBezTo>
                      <a:pt x="4" y="10"/>
                      <a:pt x="4" y="10"/>
                      <a:pt x="4" y="10"/>
                    </a:cubicBezTo>
                    <a:cubicBezTo>
                      <a:pt x="5" y="11"/>
                      <a:pt x="5" y="11"/>
                      <a:pt x="5" y="11"/>
                    </a:cubicBezTo>
                    <a:cubicBezTo>
                      <a:pt x="5" y="11"/>
                      <a:pt x="5" y="11"/>
                      <a:pt x="5" y="11"/>
                    </a:cubicBezTo>
                    <a:cubicBezTo>
                      <a:pt x="6" y="11"/>
                      <a:pt x="6" y="12"/>
                      <a:pt x="6" y="12"/>
                    </a:cubicBezTo>
                    <a:cubicBezTo>
                      <a:pt x="6" y="13"/>
                      <a:pt x="6" y="13"/>
                      <a:pt x="6" y="14"/>
                    </a:cubicBezTo>
                    <a:cubicBezTo>
                      <a:pt x="7" y="14"/>
                      <a:pt x="7" y="15"/>
                      <a:pt x="7" y="15"/>
                    </a:cubicBezTo>
                    <a:cubicBezTo>
                      <a:pt x="7" y="15"/>
                      <a:pt x="7" y="15"/>
                      <a:pt x="7" y="15"/>
                    </a:cubicBezTo>
                    <a:cubicBezTo>
                      <a:pt x="7" y="15"/>
                      <a:pt x="7" y="15"/>
                      <a:pt x="8" y="15"/>
                    </a:cubicBezTo>
                    <a:cubicBezTo>
                      <a:pt x="8" y="15"/>
                      <a:pt x="9" y="15"/>
                      <a:pt x="9" y="14"/>
                    </a:cubicBezTo>
                    <a:cubicBezTo>
                      <a:pt x="9" y="14"/>
                      <a:pt x="9" y="14"/>
                      <a:pt x="10" y="13"/>
                    </a:cubicBezTo>
                    <a:cubicBezTo>
                      <a:pt x="10" y="13"/>
                      <a:pt x="10" y="13"/>
                      <a:pt x="11" y="13"/>
                    </a:cubicBezTo>
                    <a:cubicBezTo>
                      <a:pt x="11" y="13"/>
                      <a:pt x="11" y="13"/>
                      <a:pt x="11" y="13"/>
                    </a:cubicBezTo>
                    <a:cubicBezTo>
                      <a:pt x="12" y="13"/>
                      <a:pt x="12" y="13"/>
                      <a:pt x="12" y="13"/>
                    </a:cubicBezTo>
                    <a:cubicBezTo>
                      <a:pt x="12" y="13"/>
                      <a:pt x="12" y="13"/>
                      <a:pt x="12" y="13"/>
                    </a:cubicBezTo>
                    <a:cubicBezTo>
                      <a:pt x="13" y="12"/>
                      <a:pt x="13" y="13"/>
                      <a:pt x="14" y="13"/>
                    </a:cubicBezTo>
                    <a:cubicBezTo>
                      <a:pt x="14" y="13"/>
                      <a:pt x="15" y="13"/>
                      <a:pt x="15" y="13"/>
                    </a:cubicBezTo>
                    <a:cubicBezTo>
                      <a:pt x="15" y="14"/>
                      <a:pt x="16" y="14"/>
                      <a:pt x="16" y="14"/>
                    </a:cubicBezTo>
                    <a:cubicBezTo>
                      <a:pt x="16" y="14"/>
                      <a:pt x="17" y="14"/>
                      <a:pt x="17" y="14"/>
                    </a:cubicBezTo>
                    <a:cubicBezTo>
                      <a:pt x="18" y="14"/>
                      <a:pt x="18" y="14"/>
                      <a:pt x="18" y="14"/>
                    </a:cubicBezTo>
                    <a:cubicBezTo>
                      <a:pt x="19" y="14"/>
                      <a:pt x="19" y="14"/>
                      <a:pt x="19" y="14"/>
                    </a:cubicBezTo>
                    <a:cubicBezTo>
                      <a:pt x="20" y="15"/>
                      <a:pt x="20" y="15"/>
                      <a:pt x="20" y="15"/>
                    </a:cubicBezTo>
                    <a:cubicBezTo>
                      <a:pt x="20" y="15"/>
                      <a:pt x="20" y="16"/>
                      <a:pt x="21" y="16"/>
                    </a:cubicBezTo>
                    <a:cubicBezTo>
                      <a:pt x="21" y="16"/>
                      <a:pt x="22" y="16"/>
                      <a:pt x="22" y="16"/>
                    </a:cubicBezTo>
                    <a:cubicBezTo>
                      <a:pt x="22" y="16"/>
                      <a:pt x="22" y="17"/>
                      <a:pt x="23" y="17"/>
                    </a:cubicBezTo>
                    <a:cubicBezTo>
                      <a:pt x="23" y="17"/>
                      <a:pt x="23" y="17"/>
                      <a:pt x="24" y="17"/>
                    </a:cubicBezTo>
                    <a:cubicBezTo>
                      <a:pt x="24" y="17"/>
                      <a:pt x="24" y="17"/>
                      <a:pt x="24" y="17"/>
                    </a:cubicBezTo>
                    <a:cubicBezTo>
                      <a:pt x="25" y="18"/>
                      <a:pt x="25" y="18"/>
                      <a:pt x="25" y="19"/>
                    </a:cubicBezTo>
                    <a:cubicBezTo>
                      <a:pt x="25" y="19"/>
                      <a:pt x="25" y="19"/>
                      <a:pt x="26" y="20"/>
                    </a:cubicBezTo>
                    <a:cubicBezTo>
                      <a:pt x="26" y="20"/>
                      <a:pt x="26" y="20"/>
                      <a:pt x="26" y="21"/>
                    </a:cubicBezTo>
                    <a:cubicBezTo>
                      <a:pt x="26" y="21"/>
                      <a:pt x="26" y="21"/>
                      <a:pt x="26" y="21"/>
                    </a:cubicBezTo>
                    <a:cubicBezTo>
                      <a:pt x="26" y="21"/>
                      <a:pt x="26" y="21"/>
                      <a:pt x="27" y="21"/>
                    </a:cubicBezTo>
                    <a:cubicBezTo>
                      <a:pt x="27" y="21"/>
                      <a:pt x="27" y="21"/>
                      <a:pt x="28" y="21"/>
                    </a:cubicBezTo>
                    <a:cubicBezTo>
                      <a:pt x="28" y="21"/>
                      <a:pt x="28" y="22"/>
                      <a:pt x="29" y="21"/>
                    </a:cubicBezTo>
                    <a:cubicBezTo>
                      <a:pt x="29" y="21"/>
                      <a:pt x="29" y="21"/>
                      <a:pt x="29" y="21"/>
                    </a:cubicBezTo>
                    <a:cubicBezTo>
                      <a:pt x="30" y="21"/>
                      <a:pt x="30" y="21"/>
                      <a:pt x="30" y="21"/>
                    </a:cubicBezTo>
                    <a:cubicBezTo>
                      <a:pt x="30" y="21"/>
                      <a:pt x="30" y="20"/>
                      <a:pt x="30" y="20"/>
                    </a:cubicBezTo>
                    <a:cubicBezTo>
                      <a:pt x="30" y="19"/>
                      <a:pt x="31" y="20"/>
                      <a:pt x="31" y="19"/>
                    </a:cubicBezTo>
                    <a:cubicBezTo>
                      <a:pt x="31" y="19"/>
                      <a:pt x="31" y="19"/>
                      <a:pt x="32" y="19"/>
                    </a:cubicBezTo>
                    <a:cubicBezTo>
                      <a:pt x="32" y="19"/>
                      <a:pt x="32" y="19"/>
                      <a:pt x="32" y="19"/>
                    </a:cubicBezTo>
                    <a:cubicBezTo>
                      <a:pt x="33" y="19"/>
                      <a:pt x="33" y="19"/>
                      <a:pt x="33" y="18"/>
                    </a:cubicBezTo>
                    <a:cubicBezTo>
                      <a:pt x="33" y="18"/>
                      <a:pt x="33" y="17"/>
                      <a:pt x="33" y="17"/>
                    </a:cubicBezTo>
                    <a:cubicBezTo>
                      <a:pt x="33" y="16"/>
                      <a:pt x="33" y="16"/>
                      <a:pt x="34" y="16"/>
                    </a:cubicBezTo>
                    <a:cubicBezTo>
                      <a:pt x="34" y="16"/>
                      <a:pt x="34" y="16"/>
                      <a:pt x="35" y="16"/>
                    </a:cubicBezTo>
                    <a:cubicBezTo>
                      <a:pt x="35" y="15"/>
                      <a:pt x="35" y="15"/>
                      <a:pt x="35" y="15"/>
                    </a:cubicBezTo>
                    <a:cubicBezTo>
                      <a:pt x="36" y="15"/>
                      <a:pt x="36" y="15"/>
                      <a:pt x="36" y="15"/>
                    </a:cubicBezTo>
                    <a:cubicBezTo>
                      <a:pt x="36" y="15"/>
                      <a:pt x="36" y="15"/>
                      <a:pt x="37" y="15"/>
                    </a:cubicBezTo>
                    <a:cubicBezTo>
                      <a:pt x="37" y="15"/>
                      <a:pt x="37" y="15"/>
                      <a:pt x="37" y="15"/>
                    </a:cubicBezTo>
                    <a:cubicBezTo>
                      <a:pt x="37" y="15"/>
                      <a:pt x="37" y="15"/>
                      <a:pt x="37" y="14"/>
                    </a:cubicBezTo>
                    <a:cubicBezTo>
                      <a:pt x="37" y="14"/>
                      <a:pt x="37" y="14"/>
                      <a:pt x="37" y="13"/>
                    </a:cubicBezTo>
                    <a:cubicBezTo>
                      <a:pt x="36" y="13"/>
                      <a:pt x="36" y="13"/>
                      <a:pt x="36" y="13"/>
                    </a:cubicBezTo>
                    <a:cubicBezTo>
                      <a:pt x="35" y="13"/>
                      <a:pt x="35" y="13"/>
                      <a:pt x="34" y="13"/>
                    </a:cubicBezTo>
                    <a:cubicBezTo>
                      <a:pt x="34" y="13"/>
                      <a:pt x="34" y="13"/>
                      <a:pt x="33" y="13"/>
                    </a:cubicBezTo>
                    <a:cubicBezTo>
                      <a:pt x="33" y="13"/>
                      <a:pt x="32" y="13"/>
                      <a:pt x="32" y="13"/>
                    </a:cubicBezTo>
                    <a:cubicBezTo>
                      <a:pt x="31" y="13"/>
                      <a:pt x="31" y="12"/>
                      <a:pt x="31" y="12"/>
                    </a:cubicBezTo>
                    <a:cubicBezTo>
                      <a:pt x="30" y="12"/>
                      <a:pt x="30" y="12"/>
                      <a:pt x="30" y="11"/>
                    </a:cubicBezTo>
                    <a:cubicBezTo>
                      <a:pt x="29" y="11"/>
                      <a:pt x="29" y="11"/>
                      <a:pt x="29" y="11"/>
                    </a:cubicBezTo>
                    <a:cubicBezTo>
                      <a:pt x="29" y="11"/>
                      <a:pt x="29" y="10"/>
                      <a:pt x="29" y="10"/>
                    </a:cubicBezTo>
                    <a:cubicBezTo>
                      <a:pt x="28" y="10"/>
                      <a:pt x="28" y="9"/>
                      <a:pt x="28" y="9"/>
                    </a:cubicBezTo>
                    <a:cubicBezTo>
                      <a:pt x="27" y="8"/>
                      <a:pt x="27" y="8"/>
                      <a:pt x="26" y="8"/>
                    </a:cubicBezTo>
                    <a:cubicBezTo>
                      <a:pt x="26" y="7"/>
                      <a:pt x="25" y="7"/>
                      <a:pt x="25" y="6"/>
                    </a:cubicBezTo>
                    <a:cubicBezTo>
                      <a:pt x="24" y="5"/>
                      <a:pt x="24" y="5"/>
                      <a:pt x="23" y="5"/>
                    </a:cubicBezTo>
                    <a:cubicBezTo>
                      <a:pt x="22" y="5"/>
                      <a:pt x="22" y="5"/>
                      <a:pt x="21" y="5"/>
                    </a:cubicBezTo>
                    <a:cubicBezTo>
                      <a:pt x="21" y="5"/>
                      <a:pt x="21" y="4"/>
                      <a:pt x="21" y="3"/>
                    </a:cubicBezTo>
                    <a:cubicBezTo>
                      <a:pt x="20" y="3"/>
                      <a:pt x="20" y="3"/>
                      <a:pt x="20" y="3"/>
                    </a:cubicBezTo>
                    <a:cubicBezTo>
                      <a:pt x="20" y="2"/>
                      <a:pt x="19" y="2"/>
                      <a:pt x="19" y="2"/>
                    </a:cubicBezTo>
                    <a:cubicBezTo>
                      <a:pt x="18" y="1"/>
                      <a:pt x="18" y="1"/>
                      <a:pt x="18" y="1"/>
                    </a:cubicBezTo>
                    <a:cubicBezTo>
                      <a:pt x="17" y="0"/>
                      <a:pt x="17" y="0"/>
                      <a:pt x="16" y="0"/>
                    </a:cubicBezTo>
                    <a:cubicBezTo>
                      <a:pt x="15" y="0"/>
                      <a:pt x="15" y="1"/>
                      <a:pt x="14" y="1"/>
                    </a:cubicBezTo>
                    <a:cubicBezTo>
                      <a:pt x="13" y="2"/>
                      <a:pt x="13" y="2"/>
                      <a:pt x="12" y="3"/>
                    </a:cubicBezTo>
                    <a:cubicBezTo>
                      <a:pt x="12" y="3"/>
                      <a:pt x="12" y="4"/>
                      <a:pt x="11" y="4"/>
                    </a:cubicBezTo>
                    <a:cubicBezTo>
                      <a:pt x="11" y="4"/>
                      <a:pt x="11" y="3"/>
                      <a:pt x="10" y="3"/>
                    </a:cubicBezTo>
                    <a:cubicBezTo>
                      <a:pt x="10" y="3"/>
                      <a:pt x="10" y="3"/>
                      <a:pt x="9" y="3"/>
                    </a:cubicBezTo>
                    <a:cubicBezTo>
                      <a:pt x="9" y="3"/>
                      <a:pt x="9" y="3"/>
                      <a:pt x="8" y="3"/>
                    </a:cubicBezTo>
                    <a:cubicBezTo>
                      <a:pt x="8" y="3"/>
                      <a:pt x="8" y="2"/>
                      <a:pt x="7" y="2"/>
                    </a:cubicBezTo>
                    <a:cubicBezTo>
                      <a:pt x="7" y="2"/>
                      <a:pt x="6" y="2"/>
                      <a:pt x="6" y="2"/>
                    </a:cubicBezTo>
                    <a:cubicBezTo>
                      <a:pt x="5" y="2"/>
                      <a:pt x="5" y="1"/>
                      <a:pt x="5" y="1"/>
                    </a:cubicBezTo>
                    <a:cubicBezTo>
                      <a:pt x="5" y="1"/>
                      <a:pt x="5" y="1"/>
                      <a:pt x="4" y="1"/>
                    </a:cubicBezTo>
                    <a:cubicBezTo>
                      <a:pt x="4" y="1"/>
                      <a:pt x="4" y="1"/>
                      <a:pt x="3" y="1"/>
                    </a:cubicBezTo>
                    <a:cubicBezTo>
                      <a:pt x="3" y="1"/>
                      <a:pt x="3" y="1"/>
                      <a:pt x="2" y="1"/>
                    </a:cubicBezTo>
                    <a:cubicBezTo>
                      <a:pt x="2" y="1"/>
                      <a:pt x="1" y="1"/>
                      <a:pt x="1" y="1"/>
                    </a:cubicBezTo>
                    <a:cubicBezTo>
                      <a:pt x="0" y="1"/>
                      <a:pt x="0" y="1"/>
                      <a:pt x="0" y="1"/>
                    </a:cubicBezTo>
                    <a:cubicBezTo>
                      <a:pt x="0" y="1"/>
                      <a:pt x="0" y="1"/>
                      <a:pt x="1" y="2"/>
                    </a:cubicBezTo>
                    <a:cubicBezTo>
                      <a:pt x="1" y="2"/>
                      <a:pt x="1" y="2"/>
                      <a:pt x="1" y="3"/>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 name="Freeform 483"/>
              <p:cNvSpPr>
                <a:spLocks/>
              </p:cNvSpPr>
              <p:nvPr/>
            </p:nvSpPr>
            <p:spPr bwMode="auto">
              <a:xfrm>
                <a:off x="4668839" y="1649414"/>
                <a:ext cx="0" cy="952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2" name="Freeform 484"/>
              <p:cNvSpPr>
                <a:spLocks/>
              </p:cNvSpPr>
              <p:nvPr/>
            </p:nvSpPr>
            <p:spPr bwMode="auto">
              <a:xfrm>
                <a:off x="4668839" y="1649414"/>
                <a:ext cx="96838" cy="128588"/>
              </a:xfrm>
              <a:custGeom>
                <a:avLst/>
                <a:gdLst>
                  <a:gd name="T0" fmla="*/ 9 w 9"/>
                  <a:gd name="T1" fmla="*/ 9 h 12"/>
                  <a:gd name="T2" fmla="*/ 9 w 9"/>
                  <a:gd name="T3" fmla="*/ 8 h 12"/>
                  <a:gd name="T4" fmla="*/ 8 w 9"/>
                  <a:gd name="T5" fmla="*/ 7 h 12"/>
                  <a:gd name="T6" fmla="*/ 8 w 9"/>
                  <a:gd name="T7" fmla="*/ 6 h 12"/>
                  <a:gd name="T8" fmla="*/ 9 w 9"/>
                  <a:gd name="T9" fmla="*/ 5 h 12"/>
                  <a:gd name="T10" fmla="*/ 9 w 9"/>
                  <a:gd name="T11" fmla="*/ 5 h 12"/>
                  <a:gd name="T12" fmla="*/ 9 w 9"/>
                  <a:gd name="T13" fmla="*/ 4 h 12"/>
                  <a:gd name="T14" fmla="*/ 8 w 9"/>
                  <a:gd name="T15" fmla="*/ 4 h 12"/>
                  <a:gd name="T16" fmla="*/ 7 w 9"/>
                  <a:gd name="T17" fmla="*/ 4 h 12"/>
                  <a:gd name="T18" fmla="*/ 6 w 9"/>
                  <a:gd name="T19" fmla="*/ 4 h 12"/>
                  <a:gd name="T20" fmla="*/ 6 w 9"/>
                  <a:gd name="T21" fmla="*/ 3 h 12"/>
                  <a:gd name="T22" fmla="*/ 6 w 9"/>
                  <a:gd name="T23" fmla="*/ 2 h 12"/>
                  <a:gd name="T24" fmla="*/ 5 w 9"/>
                  <a:gd name="T25" fmla="*/ 1 h 12"/>
                  <a:gd name="T26" fmla="*/ 4 w 9"/>
                  <a:gd name="T27" fmla="*/ 1 h 12"/>
                  <a:gd name="T28" fmla="*/ 4 w 9"/>
                  <a:gd name="T29" fmla="*/ 1 h 12"/>
                  <a:gd name="T30" fmla="*/ 4 w 9"/>
                  <a:gd name="T31" fmla="*/ 1 h 12"/>
                  <a:gd name="T32" fmla="*/ 3 w 9"/>
                  <a:gd name="T33" fmla="*/ 1 h 12"/>
                  <a:gd name="T34" fmla="*/ 2 w 9"/>
                  <a:gd name="T35" fmla="*/ 0 h 12"/>
                  <a:gd name="T36" fmla="*/ 1 w 9"/>
                  <a:gd name="T37" fmla="*/ 0 h 12"/>
                  <a:gd name="T38" fmla="*/ 0 w 9"/>
                  <a:gd name="T39" fmla="*/ 1 h 12"/>
                  <a:gd name="T40" fmla="*/ 0 w 9"/>
                  <a:gd name="T41" fmla="*/ 2 h 12"/>
                  <a:gd name="T42" fmla="*/ 1 w 9"/>
                  <a:gd name="T43" fmla="*/ 3 h 12"/>
                  <a:gd name="T44" fmla="*/ 2 w 9"/>
                  <a:gd name="T45" fmla="*/ 4 h 12"/>
                  <a:gd name="T46" fmla="*/ 1 w 9"/>
                  <a:gd name="T47" fmla="*/ 5 h 12"/>
                  <a:gd name="T48" fmla="*/ 2 w 9"/>
                  <a:gd name="T49" fmla="*/ 6 h 12"/>
                  <a:gd name="T50" fmla="*/ 2 w 9"/>
                  <a:gd name="T51" fmla="*/ 7 h 12"/>
                  <a:gd name="T52" fmla="*/ 2 w 9"/>
                  <a:gd name="T53" fmla="*/ 7 h 12"/>
                  <a:gd name="T54" fmla="*/ 2 w 9"/>
                  <a:gd name="T55" fmla="*/ 8 h 12"/>
                  <a:gd name="T56" fmla="*/ 3 w 9"/>
                  <a:gd name="T57" fmla="*/ 9 h 12"/>
                  <a:gd name="T58" fmla="*/ 3 w 9"/>
                  <a:gd name="T59" fmla="*/ 9 h 12"/>
                  <a:gd name="T60" fmla="*/ 3 w 9"/>
                  <a:gd name="T61" fmla="*/ 10 h 12"/>
                  <a:gd name="T62" fmla="*/ 3 w 9"/>
                  <a:gd name="T63" fmla="*/ 10 h 12"/>
                  <a:gd name="T64" fmla="*/ 3 w 9"/>
                  <a:gd name="T65" fmla="*/ 10 h 12"/>
                  <a:gd name="T66" fmla="*/ 4 w 9"/>
                  <a:gd name="T67" fmla="*/ 11 h 12"/>
                  <a:gd name="T68" fmla="*/ 4 w 9"/>
                  <a:gd name="T69" fmla="*/ 12 h 12"/>
                  <a:gd name="T70" fmla="*/ 5 w 9"/>
                  <a:gd name="T71" fmla="*/ 12 h 12"/>
                  <a:gd name="T72" fmla="*/ 6 w 9"/>
                  <a:gd name="T73" fmla="*/ 12 h 12"/>
                  <a:gd name="T74" fmla="*/ 7 w 9"/>
                  <a:gd name="T75" fmla="*/ 12 h 12"/>
                  <a:gd name="T76" fmla="*/ 8 w 9"/>
                  <a:gd name="T77" fmla="*/ 11 h 12"/>
                  <a:gd name="T78" fmla="*/ 9 w 9"/>
                  <a:gd name="T79" fmla="*/ 11 h 12"/>
                  <a:gd name="T80" fmla="*/ 9 w 9"/>
                  <a:gd name="T81" fmla="*/ 11 h 12"/>
                  <a:gd name="T82" fmla="*/ 9 w 9"/>
                  <a:gd name="T83" fmla="*/ 9 h 12"/>
                  <a:gd name="T84" fmla="*/ 9 w 9"/>
                  <a:gd name="T8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2">
                    <a:moveTo>
                      <a:pt x="9" y="9"/>
                    </a:moveTo>
                    <a:cubicBezTo>
                      <a:pt x="9" y="9"/>
                      <a:pt x="9" y="8"/>
                      <a:pt x="9" y="8"/>
                    </a:cubicBezTo>
                    <a:cubicBezTo>
                      <a:pt x="9" y="8"/>
                      <a:pt x="9" y="8"/>
                      <a:pt x="8" y="7"/>
                    </a:cubicBezTo>
                    <a:cubicBezTo>
                      <a:pt x="8" y="7"/>
                      <a:pt x="8" y="6"/>
                      <a:pt x="8" y="6"/>
                    </a:cubicBezTo>
                    <a:cubicBezTo>
                      <a:pt x="8" y="6"/>
                      <a:pt x="9" y="6"/>
                      <a:pt x="9" y="5"/>
                    </a:cubicBezTo>
                    <a:cubicBezTo>
                      <a:pt x="9" y="5"/>
                      <a:pt x="9" y="5"/>
                      <a:pt x="9" y="5"/>
                    </a:cubicBezTo>
                    <a:cubicBezTo>
                      <a:pt x="9" y="5"/>
                      <a:pt x="9" y="4"/>
                      <a:pt x="9" y="4"/>
                    </a:cubicBezTo>
                    <a:cubicBezTo>
                      <a:pt x="8" y="4"/>
                      <a:pt x="8" y="4"/>
                      <a:pt x="8" y="4"/>
                    </a:cubicBezTo>
                    <a:cubicBezTo>
                      <a:pt x="7" y="4"/>
                      <a:pt x="7" y="4"/>
                      <a:pt x="7" y="4"/>
                    </a:cubicBezTo>
                    <a:cubicBezTo>
                      <a:pt x="7" y="4"/>
                      <a:pt x="6" y="4"/>
                      <a:pt x="6" y="4"/>
                    </a:cubicBezTo>
                    <a:cubicBezTo>
                      <a:pt x="6" y="3"/>
                      <a:pt x="6" y="3"/>
                      <a:pt x="6" y="3"/>
                    </a:cubicBezTo>
                    <a:cubicBezTo>
                      <a:pt x="6" y="3"/>
                      <a:pt x="6" y="2"/>
                      <a:pt x="6" y="2"/>
                    </a:cubicBezTo>
                    <a:cubicBezTo>
                      <a:pt x="5" y="2"/>
                      <a:pt x="5" y="2"/>
                      <a:pt x="5" y="1"/>
                    </a:cubicBezTo>
                    <a:cubicBezTo>
                      <a:pt x="5" y="1"/>
                      <a:pt x="4" y="1"/>
                      <a:pt x="4" y="1"/>
                    </a:cubicBezTo>
                    <a:cubicBezTo>
                      <a:pt x="4" y="1"/>
                      <a:pt x="4" y="1"/>
                      <a:pt x="4" y="1"/>
                    </a:cubicBezTo>
                    <a:cubicBezTo>
                      <a:pt x="4" y="1"/>
                      <a:pt x="4" y="1"/>
                      <a:pt x="4" y="1"/>
                    </a:cubicBezTo>
                    <a:cubicBezTo>
                      <a:pt x="3" y="1"/>
                      <a:pt x="3" y="1"/>
                      <a:pt x="3" y="1"/>
                    </a:cubicBezTo>
                    <a:cubicBezTo>
                      <a:pt x="2" y="0"/>
                      <a:pt x="2" y="0"/>
                      <a:pt x="2" y="0"/>
                    </a:cubicBezTo>
                    <a:cubicBezTo>
                      <a:pt x="1" y="0"/>
                      <a:pt x="1" y="0"/>
                      <a:pt x="1" y="0"/>
                    </a:cubicBezTo>
                    <a:cubicBezTo>
                      <a:pt x="0" y="0"/>
                      <a:pt x="0" y="0"/>
                      <a:pt x="0" y="1"/>
                    </a:cubicBezTo>
                    <a:cubicBezTo>
                      <a:pt x="0" y="1"/>
                      <a:pt x="0" y="2"/>
                      <a:pt x="0" y="2"/>
                    </a:cubicBezTo>
                    <a:cubicBezTo>
                      <a:pt x="1" y="3"/>
                      <a:pt x="1" y="3"/>
                      <a:pt x="1" y="3"/>
                    </a:cubicBezTo>
                    <a:cubicBezTo>
                      <a:pt x="1" y="4"/>
                      <a:pt x="2" y="4"/>
                      <a:pt x="2" y="4"/>
                    </a:cubicBezTo>
                    <a:cubicBezTo>
                      <a:pt x="2" y="5"/>
                      <a:pt x="1" y="5"/>
                      <a:pt x="1" y="5"/>
                    </a:cubicBezTo>
                    <a:cubicBezTo>
                      <a:pt x="1" y="6"/>
                      <a:pt x="2" y="6"/>
                      <a:pt x="2" y="6"/>
                    </a:cubicBezTo>
                    <a:cubicBezTo>
                      <a:pt x="2" y="6"/>
                      <a:pt x="2" y="7"/>
                      <a:pt x="2" y="7"/>
                    </a:cubicBezTo>
                    <a:cubicBezTo>
                      <a:pt x="2" y="7"/>
                      <a:pt x="2" y="7"/>
                      <a:pt x="2" y="7"/>
                    </a:cubicBezTo>
                    <a:cubicBezTo>
                      <a:pt x="2" y="7"/>
                      <a:pt x="2" y="7"/>
                      <a:pt x="2" y="8"/>
                    </a:cubicBezTo>
                    <a:cubicBezTo>
                      <a:pt x="2" y="8"/>
                      <a:pt x="3" y="8"/>
                      <a:pt x="3" y="9"/>
                    </a:cubicBezTo>
                    <a:cubicBezTo>
                      <a:pt x="2" y="9"/>
                      <a:pt x="3" y="9"/>
                      <a:pt x="3" y="9"/>
                    </a:cubicBezTo>
                    <a:cubicBezTo>
                      <a:pt x="3" y="10"/>
                      <a:pt x="3" y="10"/>
                      <a:pt x="3" y="10"/>
                    </a:cubicBezTo>
                    <a:cubicBezTo>
                      <a:pt x="3" y="10"/>
                      <a:pt x="3" y="10"/>
                      <a:pt x="3" y="10"/>
                    </a:cubicBezTo>
                    <a:cubicBezTo>
                      <a:pt x="3" y="10"/>
                      <a:pt x="3" y="10"/>
                      <a:pt x="3" y="10"/>
                    </a:cubicBezTo>
                    <a:cubicBezTo>
                      <a:pt x="3" y="10"/>
                      <a:pt x="3" y="11"/>
                      <a:pt x="4" y="11"/>
                    </a:cubicBezTo>
                    <a:cubicBezTo>
                      <a:pt x="4" y="11"/>
                      <a:pt x="4" y="11"/>
                      <a:pt x="4" y="12"/>
                    </a:cubicBezTo>
                    <a:cubicBezTo>
                      <a:pt x="4" y="12"/>
                      <a:pt x="4" y="12"/>
                      <a:pt x="5" y="12"/>
                    </a:cubicBezTo>
                    <a:cubicBezTo>
                      <a:pt x="5" y="12"/>
                      <a:pt x="5" y="12"/>
                      <a:pt x="6" y="12"/>
                    </a:cubicBezTo>
                    <a:cubicBezTo>
                      <a:pt x="6" y="12"/>
                      <a:pt x="7" y="12"/>
                      <a:pt x="7" y="12"/>
                    </a:cubicBezTo>
                    <a:cubicBezTo>
                      <a:pt x="7" y="12"/>
                      <a:pt x="8" y="12"/>
                      <a:pt x="8" y="11"/>
                    </a:cubicBezTo>
                    <a:cubicBezTo>
                      <a:pt x="8" y="11"/>
                      <a:pt x="8" y="11"/>
                      <a:pt x="9" y="11"/>
                    </a:cubicBezTo>
                    <a:cubicBezTo>
                      <a:pt x="9" y="11"/>
                      <a:pt x="9" y="11"/>
                      <a:pt x="9" y="11"/>
                    </a:cubicBezTo>
                    <a:cubicBezTo>
                      <a:pt x="9" y="10"/>
                      <a:pt x="8" y="10"/>
                      <a:pt x="9" y="9"/>
                    </a:cubicBezTo>
                    <a:cubicBezTo>
                      <a:pt x="9" y="9"/>
                      <a:pt x="9" y="9"/>
                      <a:pt x="9" y="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 name="Freeform 485"/>
              <p:cNvSpPr>
                <a:spLocks/>
              </p:cNvSpPr>
              <p:nvPr/>
            </p:nvSpPr>
            <p:spPr bwMode="auto">
              <a:xfrm>
                <a:off x="4614864" y="1541464"/>
                <a:ext cx="130175" cy="53975"/>
              </a:xfrm>
              <a:custGeom>
                <a:avLst/>
                <a:gdLst>
                  <a:gd name="T0" fmla="*/ 0 w 12"/>
                  <a:gd name="T1" fmla="*/ 4 h 5"/>
                  <a:gd name="T2" fmla="*/ 0 w 12"/>
                  <a:gd name="T3" fmla="*/ 5 h 5"/>
                  <a:gd name="T4" fmla="*/ 1 w 12"/>
                  <a:gd name="T5" fmla="*/ 5 h 5"/>
                  <a:gd name="T6" fmla="*/ 2 w 12"/>
                  <a:gd name="T7" fmla="*/ 5 h 5"/>
                  <a:gd name="T8" fmla="*/ 4 w 12"/>
                  <a:gd name="T9" fmla="*/ 5 h 5"/>
                  <a:gd name="T10" fmla="*/ 5 w 12"/>
                  <a:gd name="T11" fmla="*/ 4 h 5"/>
                  <a:gd name="T12" fmla="*/ 6 w 12"/>
                  <a:gd name="T13" fmla="*/ 4 h 5"/>
                  <a:gd name="T14" fmla="*/ 7 w 12"/>
                  <a:gd name="T15" fmla="*/ 4 h 5"/>
                  <a:gd name="T16" fmla="*/ 8 w 12"/>
                  <a:gd name="T17" fmla="*/ 3 h 5"/>
                  <a:gd name="T18" fmla="*/ 9 w 12"/>
                  <a:gd name="T19" fmla="*/ 3 h 5"/>
                  <a:gd name="T20" fmla="*/ 9 w 12"/>
                  <a:gd name="T21" fmla="*/ 3 h 5"/>
                  <a:gd name="T22" fmla="*/ 11 w 12"/>
                  <a:gd name="T23" fmla="*/ 3 h 5"/>
                  <a:gd name="T24" fmla="*/ 11 w 12"/>
                  <a:gd name="T25" fmla="*/ 4 h 5"/>
                  <a:gd name="T26" fmla="*/ 12 w 12"/>
                  <a:gd name="T27" fmla="*/ 4 h 5"/>
                  <a:gd name="T28" fmla="*/ 12 w 12"/>
                  <a:gd name="T29" fmla="*/ 3 h 5"/>
                  <a:gd name="T30" fmla="*/ 12 w 12"/>
                  <a:gd name="T31" fmla="*/ 3 h 5"/>
                  <a:gd name="T32" fmla="*/ 12 w 12"/>
                  <a:gd name="T33" fmla="*/ 2 h 5"/>
                  <a:gd name="T34" fmla="*/ 12 w 12"/>
                  <a:gd name="T35" fmla="*/ 2 h 5"/>
                  <a:gd name="T36" fmla="*/ 12 w 12"/>
                  <a:gd name="T37" fmla="*/ 2 h 5"/>
                  <a:gd name="T38" fmla="*/ 12 w 12"/>
                  <a:gd name="T39" fmla="*/ 1 h 5"/>
                  <a:gd name="T40" fmla="*/ 11 w 12"/>
                  <a:gd name="T41" fmla="*/ 1 h 5"/>
                  <a:gd name="T42" fmla="*/ 10 w 12"/>
                  <a:gd name="T43" fmla="*/ 0 h 5"/>
                  <a:gd name="T44" fmla="*/ 9 w 12"/>
                  <a:gd name="T45" fmla="*/ 0 h 5"/>
                  <a:gd name="T46" fmla="*/ 9 w 12"/>
                  <a:gd name="T47" fmla="*/ 1 h 5"/>
                  <a:gd name="T48" fmla="*/ 8 w 12"/>
                  <a:gd name="T49" fmla="*/ 1 h 5"/>
                  <a:gd name="T50" fmla="*/ 7 w 12"/>
                  <a:gd name="T51" fmla="*/ 1 h 5"/>
                  <a:gd name="T52" fmla="*/ 6 w 12"/>
                  <a:gd name="T53" fmla="*/ 0 h 5"/>
                  <a:gd name="T54" fmla="*/ 5 w 12"/>
                  <a:gd name="T55" fmla="*/ 0 h 5"/>
                  <a:gd name="T56" fmla="*/ 4 w 12"/>
                  <a:gd name="T57" fmla="*/ 0 h 5"/>
                  <a:gd name="T58" fmla="*/ 3 w 12"/>
                  <a:gd name="T59" fmla="*/ 0 h 5"/>
                  <a:gd name="T60" fmla="*/ 3 w 12"/>
                  <a:gd name="T61" fmla="*/ 0 h 5"/>
                  <a:gd name="T62" fmla="*/ 2 w 12"/>
                  <a:gd name="T63" fmla="*/ 0 h 5"/>
                  <a:gd name="T64" fmla="*/ 1 w 12"/>
                  <a:gd name="T65" fmla="*/ 1 h 5"/>
                  <a:gd name="T66" fmla="*/ 1 w 12"/>
                  <a:gd name="T67" fmla="*/ 2 h 5"/>
                  <a:gd name="T68" fmla="*/ 0 w 12"/>
                  <a:gd name="T69" fmla="*/ 3 h 5"/>
                  <a:gd name="T70" fmla="*/ 0 w 12"/>
                  <a:gd name="T71" fmla="*/ 3 h 5"/>
                  <a:gd name="T72" fmla="*/ 0 w 12"/>
                  <a:gd name="T7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5">
                    <a:moveTo>
                      <a:pt x="0" y="4"/>
                    </a:moveTo>
                    <a:cubicBezTo>
                      <a:pt x="0" y="4"/>
                      <a:pt x="0" y="4"/>
                      <a:pt x="0" y="5"/>
                    </a:cubicBezTo>
                    <a:cubicBezTo>
                      <a:pt x="1" y="5"/>
                      <a:pt x="1" y="5"/>
                      <a:pt x="1" y="5"/>
                    </a:cubicBezTo>
                    <a:cubicBezTo>
                      <a:pt x="1" y="5"/>
                      <a:pt x="1" y="5"/>
                      <a:pt x="2" y="5"/>
                    </a:cubicBezTo>
                    <a:cubicBezTo>
                      <a:pt x="3" y="5"/>
                      <a:pt x="3" y="5"/>
                      <a:pt x="4" y="5"/>
                    </a:cubicBezTo>
                    <a:cubicBezTo>
                      <a:pt x="4" y="5"/>
                      <a:pt x="5" y="5"/>
                      <a:pt x="5" y="4"/>
                    </a:cubicBezTo>
                    <a:cubicBezTo>
                      <a:pt x="5" y="4"/>
                      <a:pt x="6" y="4"/>
                      <a:pt x="6" y="4"/>
                    </a:cubicBezTo>
                    <a:cubicBezTo>
                      <a:pt x="6" y="4"/>
                      <a:pt x="7" y="4"/>
                      <a:pt x="7" y="4"/>
                    </a:cubicBezTo>
                    <a:cubicBezTo>
                      <a:pt x="8" y="4"/>
                      <a:pt x="8" y="4"/>
                      <a:pt x="8" y="3"/>
                    </a:cubicBezTo>
                    <a:cubicBezTo>
                      <a:pt x="8" y="3"/>
                      <a:pt x="8" y="3"/>
                      <a:pt x="9" y="3"/>
                    </a:cubicBezTo>
                    <a:cubicBezTo>
                      <a:pt x="9" y="3"/>
                      <a:pt x="9" y="3"/>
                      <a:pt x="9" y="3"/>
                    </a:cubicBezTo>
                    <a:cubicBezTo>
                      <a:pt x="10" y="3"/>
                      <a:pt x="10" y="3"/>
                      <a:pt x="11" y="3"/>
                    </a:cubicBezTo>
                    <a:cubicBezTo>
                      <a:pt x="11" y="3"/>
                      <a:pt x="11" y="3"/>
                      <a:pt x="11" y="4"/>
                    </a:cubicBezTo>
                    <a:cubicBezTo>
                      <a:pt x="11" y="4"/>
                      <a:pt x="12" y="4"/>
                      <a:pt x="12" y="4"/>
                    </a:cubicBezTo>
                    <a:cubicBezTo>
                      <a:pt x="12" y="3"/>
                      <a:pt x="12" y="3"/>
                      <a:pt x="12" y="3"/>
                    </a:cubicBezTo>
                    <a:cubicBezTo>
                      <a:pt x="12" y="3"/>
                      <a:pt x="12" y="3"/>
                      <a:pt x="12" y="3"/>
                    </a:cubicBezTo>
                    <a:cubicBezTo>
                      <a:pt x="12" y="3"/>
                      <a:pt x="12" y="3"/>
                      <a:pt x="12" y="2"/>
                    </a:cubicBezTo>
                    <a:cubicBezTo>
                      <a:pt x="12" y="2"/>
                      <a:pt x="12" y="2"/>
                      <a:pt x="12" y="2"/>
                    </a:cubicBezTo>
                    <a:cubicBezTo>
                      <a:pt x="12" y="2"/>
                      <a:pt x="12" y="2"/>
                      <a:pt x="12" y="2"/>
                    </a:cubicBezTo>
                    <a:cubicBezTo>
                      <a:pt x="12" y="2"/>
                      <a:pt x="12" y="2"/>
                      <a:pt x="12" y="1"/>
                    </a:cubicBezTo>
                    <a:cubicBezTo>
                      <a:pt x="11" y="1"/>
                      <a:pt x="11" y="1"/>
                      <a:pt x="11" y="1"/>
                    </a:cubicBezTo>
                    <a:cubicBezTo>
                      <a:pt x="10" y="1"/>
                      <a:pt x="10" y="1"/>
                      <a:pt x="10" y="0"/>
                    </a:cubicBezTo>
                    <a:cubicBezTo>
                      <a:pt x="10" y="0"/>
                      <a:pt x="9" y="0"/>
                      <a:pt x="9" y="0"/>
                    </a:cubicBezTo>
                    <a:cubicBezTo>
                      <a:pt x="9" y="0"/>
                      <a:pt x="9" y="1"/>
                      <a:pt x="9" y="1"/>
                    </a:cubicBezTo>
                    <a:cubicBezTo>
                      <a:pt x="8" y="1"/>
                      <a:pt x="8" y="1"/>
                      <a:pt x="8" y="1"/>
                    </a:cubicBezTo>
                    <a:cubicBezTo>
                      <a:pt x="8" y="1"/>
                      <a:pt x="8" y="1"/>
                      <a:pt x="7" y="1"/>
                    </a:cubicBezTo>
                    <a:cubicBezTo>
                      <a:pt x="7" y="1"/>
                      <a:pt x="7" y="0"/>
                      <a:pt x="6" y="0"/>
                    </a:cubicBezTo>
                    <a:cubicBezTo>
                      <a:pt x="6" y="0"/>
                      <a:pt x="5" y="0"/>
                      <a:pt x="5" y="0"/>
                    </a:cubicBezTo>
                    <a:cubicBezTo>
                      <a:pt x="5" y="0"/>
                      <a:pt x="4" y="0"/>
                      <a:pt x="4" y="0"/>
                    </a:cubicBezTo>
                    <a:cubicBezTo>
                      <a:pt x="4" y="0"/>
                      <a:pt x="4" y="0"/>
                      <a:pt x="3" y="0"/>
                    </a:cubicBezTo>
                    <a:cubicBezTo>
                      <a:pt x="3" y="0"/>
                      <a:pt x="3" y="0"/>
                      <a:pt x="3" y="0"/>
                    </a:cubicBezTo>
                    <a:cubicBezTo>
                      <a:pt x="2" y="0"/>
                      <a:pt x="2" y="0"/>
                      <a:pt x="2" y="0"/>
                    </a:cubicBezTo>
                    <a:cubicBezTo>
                      <a:pt x="2" y="0"/>
                      <a:pt x="2" y="1"/>
                      <a:pt x="1" y="1"/>
                    </a:cubicBezTo>
                    <a:cubicBezTo>
                      <a:pt x="1" y="2"/>
                      <a:pt x="1" y="2"/>
                      <a:pt x="1" y="2"/>
                    </a:cubicBezTo>
                    <a:cubicBezTo>
                      <a:pt x="0" y="2"/>
                      <a:pt x="0" y="2"/>
                      <a:pt x="0" y="3"/>
                    </a:cubicBezTo>
                    <a:cubicBezTo>
                      <a:pt x="0" y="3"/>
                      <a:pt x="0" y="3"/>
                      <a:pt x="0" y="3"/>
                    </a:cubicBezTo>
                    <a:cubicBezTo>
                      <a:pt x="0" y="4"/>
                      <a:pt x="0" y="4"/>
                      <a:pt x="0"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 name="Freeform 486"/>
              <p:cNvSpPr>
                <a:spLocks/>
              </p:cNvSpPr>
              <p:nvPr/>
            </p:nvSpPr>
            <p:spPr bwMode="auto">
              <a:xfrm>
                <a:off x="6827839" y="2438401"/>
                <a:ext cx="238125" cy="465138"/>
              </a:xfrm>
              <a:custGeom>
                <a:avLst/>
                <a:gdLst>
                  <a:gd name="T0" fmla="*/ 3 w 22"/>
                  <a:gd name="T1" fmla="*/ 11 h 43"/>
                  <a:gd name="T2" fmla="*/ 5 w 22"/>
                  <a:gd name="T3" fmla="*/ 15 h 43"/>
                  <a:gd name="T4" fmla="*/ 4 w 22"/>
                  <a:gd name="T5" fmla="*/ 18 h 43"/>
                  <a:gd name="T6" fmla="*/ 6 w 22"/>
                  <a:gd name="T7" fmla="*/ 21 h 43"/>
                  <a:gd name="T8" fmla="*/ 7 w 22"/>
                  <a:gd name="T9" fmla="*/ 23 h 43"/>
                  <a:gd name="T10" fmla="*/ 7 w 22"/>
                  <a:gd name="T11" fmla="*/ 27 h 43"/>
                  <a:gd name="T12" fmla="*/ 5 w 22"/>
                  <a:gd name="T13" fmla="*/ 29 h 43"/>
                  <a:gd name="T14" fmla="*/ 5 w 22"/>
                  <a:gd name="T15" fmla="*/ 31 h 43"/>
                  <a:gd name="T16" fmla="*/ 5 w 22"/>
                  <a:gd name="T17" fmla="*/ 33 h 43"/>
                  <a:gd name="T18" fmla="*/ 4 w 22"/>
                  <a:gd name="T19" fmla="*/ 36 h 43"/>
                  <a:gd name="T20" fmla="*/ 5 w 22"/>
                  <a:gd name="T21" fmla="*/ 37 h 43"/>
                  <a:gd name="T22" fmla="*/ 7 w 22"/>
                  <a:gd name="T23" fmla="*/ 38 h 43"/>
                  <a:gd name="T24" fmla="*/ 9 w 22"/>
                  <a:gd name="T25" fmla="*/ 40 h 43"/>
                  <a:gd name="T26" fmla="*/ 10 w 22"/>
                  <a:gd name="T27" fmla="*/ 40 h 43"/>
                  <a:gd name="T28" fmla="*/ 11 w 22"/>
                  <a:gd name="T29" fmla="*/ 42 h 43"/>
                  <a:gd name="T30" fmla="*/ 13 w 22"/>
                  <a:gd name="T31" fmla="*/ 41 h 43"/>
                  <a:gd name="T32" fmla="*/ 15 w 22"/>
                  <a:gd name="T33" fmla="*/ 41 h 43"/>
                  <a:gd name="T34" fmla="*/ 12 w 22"/>
                  <a:gd name="T35" fmla="*/ 39 h 43"/>
                  <a:gd name="T36" fmla="*/ 10 w 22"/>
                  <a:gd name="T37" fmla="*/ 36 h 43"/>
                  <a:gd name="T38" fmla="*/ 9 w 22"/>
                  <a:gd name="T39" fmla="*/ 34 h 43"/>
                  <a:gd name="T40" fmla="*/ 7 w 22"/>
                  <a:gd name="T41" fmla="*/ 31 h 43"/>
                  <a:gd name="T42" fmla="*/ 8 w 22"/>
                  <a:gd name="T43" fmla="*/ 27 h 43"/>
                  <a:gd name="T44" fmla="*/ 9 w 22"/>
                  <a:gd name="T45" fmla="*/ 23 h 43"/>
                  <a:gd name="T46" fmla="*/ 10 w 22"/>
                  <a:gd name="T47" fmla="*/ 21 h 43"/>
                  <a:gd name="T48" fmla="*/ 11 w 22"/>
                  <a:gd name="T49" fmla="*/ 23 h 43"/>
                  <a:gd name="T50" fmla="*/ 13 w 22"/>
                  <a:gd name="T51" fmla="*/ 24 h 43"/>
                  <a:gd name="T52" fmla="*/ 15 w 22"/>
                  <a:gd name="T53" fmla="*/ 25 h 43"/>
                  <a:gd name="T54" fmla="*/ 15 w 22"/>
                  <a:gd name="T55" fmla="*/ 23 h 43"/>
                  <a:gd name="T56" fmla="*/ 15 w 22"/>
                  <a:gd name="T57" fmla="*/ 21 h 43"/>
                  <a:gd name="T58" fmla="*/ 16 w 22"/>
                  <a:gd name="T59" fmla="*/ 19 h 43"/>
                  <a:gd name="T60" fmla="*/ 19 w 22"/>
                  <a:gd name="T61" fmla="*/ 19 h 43"/>
                  <a:gd name="T62" fmla="*/ 21 w 22"/>
                  <a:gd name="T63" fmla="*/ 19 h 43"/>
                  <a:gd name="T64" fmla="*/ 22 w 22"/>
                  <a:gd name="T65" fmla="*/ 16 h 43"/>
                  <a:gd name="T66" fmla="*/ 20 w 22"/>
                  <a:gd name="T67" fmla="*/ 13 h 43"/>
                  <a:gd name="T68" fmla="*/ 18 w 22"/>
                  <a:gd name="T69" fmla="*/ 10 h 43"/>
                  <a:gd name="T70" fmla="*/ 16 w 22"/>
                  <a:gd name="T71" fmla="*/ 8 h 43"/>
                  <a:gd name="T72" fmla="*/ 14 w 22"/>
                  <a:gd name="T73" fmla="*/ 9 h 43"/>
                  <a:gd name="T74" fmla="*/ 11 w 22"/>
                  <a:gd name="T75" fmla="*/ 8 h 43"/>
                  <a:gd name="T76" fmla="*/ 9 w 22"/>
                  <a:gd name="T77" fmla="*/ 9 h 43"/>
                  <a:gd name="T78" fmla="*/ 9 w 22"/>
                  <a:gd name="T79" fmla="*/ 7 h 43"/>
                  <a:gd name="T80" fmla="*/ 8 w 22"/>
                  <a:gd name="T81" fmla="*/ 4 h 43"/>
                  <a:gd name="T82" fmla="*/ 7 w 22"/>
                  <a:gd name="T83" fmla="*/ 1 h 43"/>
                  <a:gd name="T84" fmla="*/ 6 w 22"/>
                  <a:gd name="T85" fmla="*/ 0 h 43"/>
                  <a:gd name="T86" fmla="*/ 3 w 22"/>
                  <a:gd name="T87" fmla="*/ 3 h 43"/>
                  <a:gd name="T88" fmla="*/ 1 w 22"/>
                  <a:gd name="T89" fmla="*/ 4 h 43"/>
                  <a:gd name="T90" fmla="*/ 0 w 22"/>
                  <a:gd name="T91"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43">
                    <a:moveTo>
                      <a:pt x="1" y="9"/>
                    </a:moveTo>
                    <a:cubicBezTo>
                      <a:pt x="2" y="9"/>
                      <a:pt x="2" y="9"/>
                      <a:pt x="2" y="10"/>
                    </a:cubicBezTo>
                    <a:cubicBezTo>
                      <a:pt x="3" y="10"/>
                      <a:pt x="3" y="10"/>
                      <a:pt x="3" y="11"/>
                    </a:cubicBezTo>
                    <a:cubicBezTo>
                      <a:pt x="4" y="11"/>
                      <a:pt x="4" y="12"/>
                      <a:pt x="4" y="12"/>
                    </a:cubicBezTo>
                    <a:cubicBezTo>
                      <a:pt x="4" y="13"/>
                      <a:pt x="5" y="13"/>
                      <a:pt x="5" y="14"/>
                    </a:cubicBezTo>
                    <a:cubicBezTo>
                      <a:pt x="5" y="14"/>
                      <a:pt x="5" y="14"/>
                      <a:pt x="5" y="15"/>
                    </a:cubicBezTo>
                    <a:cubicBezTo>
                      <a:pt x="5" y="15"/>
                      <a:pt x="5" y="15"/>
                      <a:pt x="5" y="16"/>
                    </a:cubicBezTo>
                    <a:cubicBezTo>
                      <a:pt x="5" y="16"/>
                      <a:pt x="5" y="17"/>
                      <a:pt x="5" y="17"/>
                    </a:cubicBezTo>
                    <a:cubicBezTo>
                      <a:pt x="4" y="18"/>
                      <a:pt x="4" y="18"/>
                      <a:pt x="4" y="18"/>
                    </a:cubicBezTo>
                    <a:cubicBezTo>
                      <a:pt x="4" y="18"/>
                      <a:pt x="4" y="19"/>
                      <a:pt x="5" y="19"/>
                    </a:cubicBezTo>
                    <a:cubicBezTo>
                      <a:pt x="5" y="19"/>
                      <a:pt x="5" y="19"/>
                      <a:pt x="6" y="19"/>
                    </a:cubicBezTo>
                    <a:cubicBezTo>
                      <a:pt x="6" y="20"/>
                      <a:pt x="6" y="20"/>
                      <a:pt x="6" y="21"/>
                    </a:cubicBezTo>
                    <a:cubicBezTo>
                      <a:pt x="6" y="21"/>
                      <a:pt x="6" y="21"/>
                      <a:pt x="6" y="21"/>
                    </a:cubicBezTo>
                    <a:cubicBezTo>
                      <a:pt x="6" y="21"/>
                      <a:pt x="6" y="22"/>
                      <a:pt x="6" y="22"/>
                    </a:cubicBezTo>
                    <a:cubicBezTo>
                      <a:pt x="6" y="22"/>
                      <a:pt x="6" y="23"/>
                      <a:pt x="7" y="23"/>
                    </a:cubicBezTo>
                    <a:cubicBezTo>
                      <a:pt x="7" y="23"/>
                      <a:pt x="7" y="24"/>
                      <a:pt x="7" y="24"/>
                    </a:cubicBezTo>
                    <a:cubicBezTo>
                      <a:pt x="7" y="24"/>
                      <a:pt x="7" y="25"/>
                      <a:pt x="7" y="25"/>
                    </a:cubicBezTo>
                    <a:cubicBezTo>
                      <a:pt x="7" y="26"/>
                      <a:pt x="7" y="26"/>
                      <a:pt x="7" y="27"/>
                    </a:cubicBezTo>
                    <a:cubicBezTo>
                      <a:pt x="7" y="27"/>
                      <a:pt x="7" y="27"/>
                      <a:pt x="7" y="28"/>
                    </a:cubicBezTo>
                    <a:cubicBezTo>
                      <a:pt x="7" y="28"/>
                      <a:pt x="6" y="28"/>
                      <a:pt x="6" y="28"/>
                    </a:cubicBezTo>
                    <a:cubicBezTo>
                      <a:pt x="6" y="28"/>
                      <a:pt x="6" y="28"/>
                      <a:pt x="5" y="29"/>
                    </a:cubicBezTo>
                    <a:cubicBezTo>
                      <a:pt x="5" y="29"/>
                      <a:pt x="5" y="29"/>
                      <a:pt x="5" y="29"/>
                    </a:cubicBezTo>
                    <a:cubicBezTo>
                      <a:pt x="5" y="30"/>
                      <a:pt x="5" y="30"/>
                      <a:pt x="5" y="30"/>
                    </a:cubicBezTo>
                    <a:cubicBezTo>
                      <a:pt x="5" y="31"/>
                      <a:pt x="5" y="31"/>
                      <a:pt x="5" y="31"/>
                    </a:cubicBezTo>
                    <a:cubicBezTo>
                      <a:pt x="5" y="31"/>
                      <a:pt x="6" y="31"/>
                      <a:pt x="6" y="31"/>
                    </a:cubicBezTo>
                    <a:cubicBezTo>
                      <a:pt x="6" y="32"/>
                      <a:pt x="5" y="32"/>
                      <a:pt x="5" y="32"/>
                    </a:cubicBezTo>
                    <a:cubicBezTo>
                      <a:pt x="5" y="33"/>
                      <a:pt x="5" y="33"/>
                      <a:pt x="5" y="33"/>
                    </a:cubicBezTo>
                    <a:cubicBezTo>
                      <a:pt x="4" y="34"/>
                      <a:pt x="4" y="34"/>
                      <a:pt x="4" y="34"/>
                    </a:cubicBezTo>
                    <a:cubicBezTo>
                      <a:pt x="4" y="35"/>
                      <a:pt x="5" y="35"/>
                      <a:pt x="5" y="35"/>
                    </a:cubicBezTo>
                    <a:cubicBezTo>
                      <a:pt x="5" y="35"/>
                      <a:pt x="4" y="36"/>
                      <a:pt x="4" y="36"/>
                    </a:cubicBezTo>
                    <a:cubicBezTo>
                      <a:pt x="5" y="36"/>
                      <a:pt x="5" y="36"/>
                      <a:pt x="5" y="36"/>
                    </a:cubicBezTo>
                    <a:cubicBezTo>
                      <a:pt x="4" y="36"/>
                      <a:pt x="4" y="36"/>
                      <a:pt x="4" y="37"/>
                    </a:cubicBezTo>
                    <a:cubicBezTo>
                      <a:pt x="4" y="37"/>
                      <a:pt x="5" y="37"/>
                      <a:pt x="5" y="37"/>
                    </a:cubicBezTo>
                    <a:cubicBezTo>
                      <a:pt x="5" y="37"/>
                      <a:pt x="5" y="37"/>
                      <a:pt x="6" y="37"/>
                    </a:cubicBezTo>
                    <a:cubicBezTo>
                      <a:pt x="6" y="37"/>
                      <a:pt x="6" y="37"/>
                      <a:pt x="6" y="37"/>
                    </a:cubicBezTo>
                    <a:cubicBezTo>
                      <a:pt x="6" y="37"/>
                      <a:pt x="7" y="37"/>
                      <a:pt x="7" y="38"/>
                    </a:cubicBezTo>
                    <a:cubicBezTo>
                      <a:pt x="7" y="38"/>
                      <a:pt x="7" y="38"/>
                      <a:pt x="8" y="39"/>
                    </a:cubicBezTo>
                    <a:cubicBezTo>
                      <a:pt x="8" y="39"/>
                      <a:pt x="8" y="39"/>
                      <a:pt x="9" y="39"/>
                    </a:cubicBezTo>
                    <a:cubicBezTo>
                      <a:pt x="9" y="40"/>
                      <a:pt x="9" y="40"/>
                      <a:pt x="9" y="40"/>
                    </a:cubicBezTo>
                    <a:cubicBezTo>
                      <a:pt x="9" y="40"/>
                      <a:pt x="9" y="41"/>
                      <a:pt x="9" y="41"/>
                    </a:cubicBezTo>
                    <a:cubicBezTo>
                      <a:pt x="9" y="41"/>
                      <a:pt x="9" y="41"/>
                      <a:pt x="9" y="41"/>
                    </a:cubicBezTo>
                    <a:cubicBezTo>
                      <a:pt x="9" y="41"/>
                      <a:pt x="9" y="41"/>
                      <a:pt x="10" y="40"/>
                    </a:cubicBezTo>
                    <a:cubicBezTo>
                      <a:pt x="10" y="40"/>
                      <a:pt x="10" y="39"/>
                      <a:pt x="10" y="39"/>
                    </a:cubicBezTo>
                    <a:cubicBezTo>
                      <a:pt x="11" y="40"/>
                      <a:pt x="10" y="40"/>
                      <a:pt x="11" y="40"/>
                    </a:cubicBezTo>
                    <a:cubicBezTo>
                      <a:pt x="11" y="41"/>
                      <a:pt x="11" y="42"/>
                      <a:pt x="11" y="42"/>
                    </a:cubicBezTo>
                    <a:cubicBezTo>
                      <a:pt x="11" y="42"/>
                      <a:pt x="12" y="43"/>
                      <a:pt x="12" y="42"/>
                    </a:cubicBezTo>
                    <a:cubicBezTo>
                      <a:pt x="12" y="42"/>
                      <a:pt x="12" y="41"/>
                      <a:pt x="12" y="41"/>
                    </a:cubicBezTo>
                    <a:cubicBezTo>
                      <a:pt x="12" y="41"/>
                      <a:pt x="13" y="41"/>
                      <a:pt x="13" y="41"/>
                    </a:cubicBezTo>
                    <a:cubicBezTo>
                      <a:pt x="14" y="41"/>
                      <a:pt x="15" y="42"/>
                      <a:pt x="15" y="42"/>
                    </a:cubicBezTo>
                    <a:cubicBezTo>
                      <a:pt x="15" y="42"/>
                      <a:pt x="15" y="42"/>
                      <a:pt x="15" y="42"/>
                    </a:cubicBezTo>
                    <a:cubicBezTo>
                      <a:pt x="15" y="42"/>
                      <a:pt x="15" y="42"/>
                      <a:pt x="15" y="41"/>
                    </a:cubicBezTo>
                    <a:cubicBezTo>
                      <a:pt x="15" y="41"/>
                      <a:pt x="14" y="41"/>
                      <a:pt x="14" y="40"/>
                    </a:cubicBezTo>
                    <a:cubicBezTo>
                      <a:pt x="13" y="40"/>
                      <a:pt x="13" y="40"/>
                      <a:pt x="13" y="40"/>
                    </a:cubicBezTo>
                    <a:cubicBezTo>
                      <a:pt x="12" y="40"/>
                      <a:pt x="12" y="40"/>
                      <a:pt x="12" y="39"/>
                    </a:cubicBezTo>
                    <a:cubicBezTo>
                      <a:pt x="11" y="39"/>
                      <a:pt x="11" y="39"/>
                      <a:pt x="11" y="39"/>
                    </a:cubicBezTo>
                    <a:cubicBezTo>
                      <a:pt x="11" y="38"/>
                      <a:pt x="11" y="38"/>
                      <a:pt x="11" y="37"/>
                    </a:cubicBezTo>
                    <a:cubicBezTo>
                      <a:pt x="10" y="37"/>
                      <a:pt x="10" y="37"/>
                      <a:pt x="10" y="36"/>
                    </a:cubicBezTo>
                    <a:cubicBezTo>
                      <a:pt x="10" y="36"/>
                      <a:pt x="9" y="36"/>
                      <a:pt x="9" y="35"/>
                    </a:cubicBezTo>
                    <a:cubicBezTo>
                      <a:pt x="9" y="35"/>
                      <a:pt x="9" y="34"/>
                      <a:pt x="9" y="34"/>
                    </a:cubicBezTo>
                    <a:cubicBezTo>
                      <a:pt x="9" y="34"/>
                      <a:pt x="9" y="34"/>
                      <a:pt x="9" y="34"/>
                    </a:cubicBezTo>
                    <a:cubicBezTo>
                      <a:pt x="8" y="33"/>
                      <a:pt x="8" y="34"/>
                      <a:pt x="8" y="33"/>
                    </a:cubicBezTo>
                    <a:cubicBezTo>
                      <a:pt x="7" y="33"/>
                      <a:pt x="7" y="33"/>
                      <a:pt x="7" y="32"/>
                    </a:cubicBezTo>
                    <a:cubicBezTo>
                      <a:pt x="7" y="32"/>
                      <a:pt x="7" y="32"/>
                      <a:pt x="7" y="31"/>
                    </a:cubicBezTo>
                    <a:cubicBezTo>
                      <a:pt x="7" y="31"/>
                      <a:pt x="7" y="30"/>
                      <a:pt x="7" y="30"/>
                    </a:cubicBezTo>
                    <a:cubicBezTo>
                      <a:pt x="7" y="29"/>
                      <a:pt x="7" y="29"/>
                      <a:pt x="8" y="28"/>
                    </a:cubicBezTo>
                    <a:cubicBezTo>
                      <a:pt x="8" y="28"/>
                      <a:pt x="8" y="28"/>
                      <a:pt x="8" y="27"/>
                    </a:cubicBezTo>
                    <a:cubicBezTo>
                      <a:pt x="8" y="27"/>
                      <a:pt x="8" y="27"/>
                      <a:pt x="8" y="26"/>
                    </a:cubicBezTo>
                    <a:cubicBezTo>
                      <a:pt x="8" y="26"/>
                      <a:pt x="8" y="25"/>
                      <a:pt x="8" y="24"/>
                    </a:cubicBezTo>
                    <a:cubicBezTo>
                      <a:pt x="8" y="24"/>
                      <a:pt x="8" y="24"/>
                      <a:pt x="9" y="23"/>
                    </a:cubicBezTo>
                    <a:cubicBezTo>
                      <a:pt x="9" y="23"/>
                      <a:pt x="8" y="22"/>
                      <a:pt x="9" y="22"/>
                    </a:cubicBezTo>
                    <a:cubicBezTo>
                      <a:pt x="9" y="22"/>
                      <a:pt x="9" y="22"/>
                      <a:pt x="9" y="22"/>
                    </a:cubicBezTo>
                    <a:cubicBezTo>
                      <a:pt x="9" y="21"/>
                      <a:pt x="10" y="21"/>
                      <a:pt x="10" y="21"/>
                    </a:cubicBezTo>
                    <a:cubicBezTo>
                      <a:pt x="10" y="21"/>
                      <a:pt x="10" y="21"/>
                      <a:pt x="11" y="21"/>
                    </a:cubicBezTo>
                    <a:cubicBezTo>
                      <a:pt x="11" y="22"/>
                      <a:pt x="11" y="22"/>
                      <a:pt x="11" y="22"/>
                    </a:cubicBezTo>
                    <a:cubicBezTo>
                      <a:pt x="11" y="23"/>
                      <a:pt x="10" y="23"/>
                      <a:pt x="11" y="23"/>
                    </a:cubicBezTo>
                    <a:cubicBezTo>
                      <a:pt x="11" y="24"/>
                      <a:pt x="11" y="24"/>
                      <a:pt x="11" y="24"/>
                    </a:cubicBezTo>
                    <a:cubicBezTo>
                      <a:pt x="12" y="24"/>
                      <a:pt x="12" y="24"/>
                      <a:pt x="12" y="24"/>
                    </a:cubicBezTo>
                    <a:cubicBezTo>
                      <a:pt x="13" y="24"/>
                      <a:pt x="13" y="24"/>
                      <a:pt x="13" y="24"/>
                    </a:cubicBezTo>
                    <a:cubicBezTo>
                      <a:pt x="14" y="24"/>
                      <a:pt x="14" y="25"/>
                      <a:pt x="14" y="25"/>
                    </a:cubicBezTo>
                    <a:cubicBezTo>
                      <a:pt x="14" y="25"/>
                      <a:pt x="14" y="25"/>
                      <a:pt x="15" y="25"/>
                    </a:cubicBezTo>
                    <a:cubicBezTo>
                      <a:pt x="15" y="25"/>
                      <a:pt x="15" y="25"/>
                      <a:pt x="15" y="25"/>
                    </a:cubicBezTo>
                    <a:cubicBezTo>
                      <a:pt x="15" y="25"/>
                      <a:pt x="15" y="25"/>
                      <a:pt x="15" y="25"/>
                    </a:cubicBezTo>
                    <a:cubicBezTo>
                      <a:pt x="15" y="25"/>
                      <a:pt x="16" y="24"/>
                      <a:pt x="15" y="24"/>
                    </a:cubicBezTo>
                    <a:cubicBezTo>
                      <a:pt x="15" y="24"/>
                      <a:pt x="15" y="24"/>
                      <a:pt x="15" y="23"/>
                    </a:cubicBezTo>
                    <a:cubicBezTo>
                      <a:pt x="14" y="23"/>
                      <a:pt x="14" y="23"/>
                      <a:pt x="14" y="23"/>
                    </a:cubicBezTo>
                    <a:cubicBezTo>
                      <a:pt x="14" y="22"/>
                      <a:pt x="14" y="22"/>
                      <a:pt x="14" y="21"/>
                    </a:cubicBezTo>
                    <a:cubicBezTo>
                      <a:pt x="14" y="21"/>
                      <a:pt x="15" y="21"/>
                      <a:pt x="15" y="21"/>
                    </a:cubicBezTo>
                    <a:cubicBezTo>
                      <a:pt x="15" y="21"/>
                      <a:pt x="15" y="21"/>
                      <a:pt x="15" y="21"/>
                    </a:cubicBezTo>
                    <a:cubicBezTo>
                      <a:pt x="15" y="21"/>
                      <a:pt x="15" y="20"/>
                      <a:pt x="15" y="20"/>
                    </a:cubicBezTo>
                    <a:cubicBezTo>
                      <a:pt x="15" y="19"/>
                      <a:pt x="16" y="19"/>
                      <a:pt x="16" y="19"/>
                    </a:cubicBezTo>
                    <a:cubicBezTo>
                      <a:pt x="16" y="19"/>
                      <a:pt x="16" y="19"/>
                      <a:pt x="17" y="19"/>
                    </a:cubicBezTo>
                    <a:cubicBezTo>
                      <a:pt x="17" y="18"/>
                      <a:pt x="17" y="19"/>
                      <a:pt x="18" y="19"/>
                    </a:cubicBezTo>
                    <a:cubicBezTo>
                      <a:pt x="18" y="19"/>
                      <a:pt x="19" y="19"/>
                      <a:pt x="19" y="19"/>
                    </a:cubicBezTo>
                    <a:cubicBezTo>
                      <a:pt x="19" y="19"/>
                      <a:pt x="20" y="19"/>
                      <a:pt x="20" y="19"/>
                    </a:cubicBezTo>
                    <a:cubicBezTo>
                      <a:pt x="20" y="19"/>
                      <a:pt x="21" y="19"/>
                      <a:pt x="21" y="19"/>
                    </a:cubicBezTo>
                    <a:cubicBezTo>
                      <a:pt x="21" y="19"/>
                      <a:pt x="21" y="19"/>
                      <a:pt x="21" y="19"/>
                    </a:cubicBezTo>
                    <a:cubicBezTo>
                      <a:pt x="22" y="18"/>
                      <a:pt x="22" y="18"/>
                      <a:pt x="22" y="18"/>
                    </a:cubicBezTo>
                    <a:cubicBezTo>
                      <a:pt x="22" y="17"/>
                      <a:pt x="22" y="17"/>
                      <a:pt x="22" y="17"/>
                    </a:cubicBezTo>
                    <a:cubicBezTo>
                      <a:pt x="22" y="16"/>
                      <a:pt x="22" y="16"/>
                      <a:pt x="22" y="16"/>
                    </a:cubicBezTo>
                    <a:cubicBezTo>
                      <a:pt x="21" y="15"/>
                      <a:pt x="22" y="15"/>
                      <a:pt x="21" y="15"/>
                    </a:cubicBezTo>
                    <a:cubicBezTo>
                      <a:pt x="21" y="14"/>
                      <a:pt x="21" y="14"/>
                      <a:pt x="21" y="14"/>
                    </a:cubicBezTo>
                    <a:cubicBezTo>
                      <a:pt x="20" y="14"/>
                      <a:pt x="20" y="14"/>
                      <a:pt x="20" y="13"/>
                    </a:cubicBezTo>
                    <a:cubicBezTo>
                      <a:pt x="19" y="13"/>
                      <a:pt x="19" y="12"/>
                      <a:pt x="19" y="12"/>
                    </a:cubicBezTo>
                    <a:cubicBezTo>
                      <a:pt x="19" y="11"/>
                      <a:pt x="19" y="11"/>
                      <a:pt x="19" y="11"/>
                    </a:cubicBezTo>
                    <a:cubicBezTo>
                      <a:pt x="19" y="10"/>
                      <a:pt x="19" y="10"/>
                      <a:pt x="18" y="10"/>
                    </a:cubicBezTo>
                    <a:cubicBezTo>
                      <a:pt x="18" y="9"/>
                      <a:pt x="18" y="9"/>
                      <a:pt x="17" y="9"/>
                    </a:cubicBezTo>
                    <a:cubicBezTo>
                      <a:pt x="17" y="9"/>
                      <a:pt x="17" y="8"/>
                      <a:pt x="17" y="8"/>
                    </a:cubicBezTo>
                    <a:cubicBezTo>
                      <a:pt x="17" y="8"/>
                      <a:pt x="17" y="8"/>
                      <a:pt x="16" y="8"/>
                    </a:cubicBezTo>
                    <a:cubicBezTo>
                      <a:pt x="16" y="8"/>
                      <a:pt x="16" y="8"/>
                      <a:pt x="15" y="8"/>
                    </a:cubicBezTo>
                    <a:cubicBezTo>
                      <a:pt x="15" y="8"/>
                      <a:pt x="14" y="8"/>
                      <a:pt x="14" y="8"/>
                    </a:cubicBezTo>
                    <a:cubicBezTo>
                      <a:pt x="14" y="8"/>
                      <a:pt x="14" y="9"/>
                      <a:pt x="14" y="9"/>
                    </a:cubicBezTo>
                    <a:cubicBezTo>
                      <a:pt x="14" y="9"/>
                      <a:pt x="13" y="8"/>
                      <a:pt x="13" y="8"/>
                    </a:cubicBezTo>
                    <a:cubicBezTo>
                      <a:pt x="13" y="8"/>
                      <a:pt x="12" y="8"/>
                      <a:pt x="12" y="8"/>
                    </a:cubicBezTo>
                    <a:cubicBezTo>
                      <a:pt x="12" y="8"/>
                      <a:pt x="12" y="8"/>
                      <a:pt x="11" y="8"/>
                    </a:cubicBezTo>
                    <a:cubicBezTo>
                      <a:pt x="11" y="8"/>
                      <a:pt x="11" y="8"/>
                      <a:pt x="10" y="8"/>
                    </a:cubicBezTo>
                    <a:cubicBezTo>
                      <a:pt x="10" y="9"/>
                      <a:pt x="10" y="9"/>
                      <a:pt x="10" y="9"/>
                    </a:cubicBezTo>
                    <a:cubicBezTo>
                      <a:pt x="9" y="9"/>
                      <a:pt x="9" y="9"/>
                      <a:pt x="9" y="9"/>
                    </a:cubicBezTo>
                    <a:cubicBezTo>
                      <a:pt x="9" y="9"/>
                      <a:pt x="9" y="9"/>
                      <a:pt x="9" y="8"/>
                    </a:cubicBezTo>
                    <a:cubicBezTo>
                      <a:pt x="9" y="8"/>
                      <a:pt x="9" y="8"/>
                      <a:pt x="9" y="7"/>
                    </a:cubicBezTo>
                    <a:cubicBezTo>
                      <a:pt x="9" y="7"/>
                      <a:pt x="10" y="7"/>
                      <a:pt x="9" y="7"/>
                    </a:cubicBezTo>
                    <a:cubicBezTo>
                      <a:pt x="9" y="6"/>
                      <a:pt x="9" y="6"/>
                      <a:pt x="9" y="6"/>
                    </a:cubicBezTo>
                    <a:cubicBezTo>
                      <a:pt x="8" y="5"/>
                      <a:pt x="8" y="5"/>
                      <a:pt x="8" y="5"/>
                    </a:cubicBezTo>
                    <a:cubicBezTo>
                      <a:pt x="8" y="5"/>
                      <a:pt x="8" y="4"/>
                      <a:pt x="8" y="4"/>
                    </a:cubicBezTo>
                    <a:cubicBezTo>
                      <a:pt x="8" y="4"/>
                      <a:pt x="8" y="3"/>
                      <a:pt x="8" y="3"/>
                    </a:cubicBezTo>
                    <a:cubicBezTo>
                      <a:pt x="7" y="3"/>
                      <a:pt x="7" y="3"/>
                      <a:pt x="7" y="2"/>
                    </a:cubicBezTo>
                    <a:cubicBezTo>
                      <a:pt x="7" y="2"/>
                      <a:pt x="7" y="2"/>
                      <a:pt x="7" y="1"/>
                    </a:cubicBezTo>
                    <a:cubicBezTo>
                      <a:pt x="7" y="1"/>
                      <a:pt x="7" y="0"/>
                      <a:pt x="7" y="0"/>
                    </a:cubicBezTo>
                    <a:cubicBezTo>
                      <a:pt x="7" y="0"/>
                      <a:pt x="7" y="0"/>
                      <a:pt x="7" y="0"/>
                    </a:cubicBezTo>
                    <a:cubicBezTo>
                      <a:pt x="7" y="0"/>
                      <a:pt x="7" y="0"/>
                      <a:pt x="6" y="0"/>
                    </a:cubicBezTo>
                    <a:cubicBezTo>
                      <a:pt x="6" y="1"/>
                      <a:pt x="6" y="1"/>
                      <a:pt x="5" y="1"/>
                    </a:cubicBezTo>
                    <a:cubicBezTo>
                      <a:pt x="5" y="2"/>
                      <a:pt x="5" y="2"/>
                      <a:pt x="4" y="2"/>
                    </a:cubicBezTo>
                    <a:cubicBezTo>
                      <a:pt x="4" y="2"/>
                      <a:pt x="4" y="3"/>
                      <a:pt x="3" y="3"/>
                    </a:cubicBezTo>
                    <a:cubicBezTo>
                      <a:pt x="3" y="3"/>
                      <a:pt x="3" y="3"/>
                      <a:pt x="3" y="3"/>
                    </a:cubicBezTo>
                    <a:cubicBezTo>
                      <a:pt x="2" y="3"/>
                      <a:pt x="2" y="3"/>
                      <a:pt x="1" y="3"/>
                    </a:cubicBezTo>
                    <a:cubicBezTo>
                      <a:pt x="1" y="3"/>
                      <a:pt x="1" y="4"/>
                      <a:pt x="1" y="4"/>
                    </a:cubicBezTo>
                    <a:cubicBezTo>
                      <a:pt x="1" y="5"/>
                      <a:pt x="1" y="5"/>
                      <a:pt x="1" y="5"/>
                    </a:cubicBezTo>
                    <a:cubicBezTo>
                      <a:pt x="1" y="6"/>
                      <a:pt x="1" y="6"/>
                      <a:pt x="1" y="6"/>
                    </a:cubicBezTo>
                    <a:cubicBezTo>
                      <a:pt x="1" y="6"/>
                      <a:pt x="1" y="6"/>
                      <a:pt x="0" y="7"/>
                    </a:cubicBezTo>
                    <a:cubicBezTo>
                      <a:pt x="0" y="7"/>
                      <a:pt x="0" y="7"/>
                      <a:pt x="1" y="8"/>
                    </a:cubicBezTo>
                    <a:cubicBezTo>
                      <a:pt x="1" y="8"/>
                      <a:pt x="1" y="8"/>
                      <a:pt x="1" y="9"/>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5" name="Freeform 487"/>
              <p:cNvSpPr>
                <a:spLocks/>
              </p:cNvSpPr>
              <p:nvPr/>
            </p:nvSpPr>
            <p:spPr bwMode="auto">
              <a:xfrm>
                <a:off x="7832726" y="2935289"/>
                <a:ext cx="20638" cy="22225"/>
              </a:xfrm>
              <a:custGeom>
                <a:avLst/>
                <a:gdLst>
                  <a:gd name="T0" fmla="*/ 2 w 2"/>
                  <a:gd name="T1" fmla="*/ 1 h 2"/>
                  <a:gd name="T2" fmla="*/ 1 w 2"/>
                  <a:gd name="T3" fmla="*/ 1 h 2"/>
                  <a:gd name="T4" fmla="*/ 1 w 2"/>
                  <a:gd name="T5" fmla="*/ 1 h 2"/>
                  <a:gd name="T6" fmla="*/ 1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2" y="1"/>
                      <a:pt x="1" y="1"/>
                    </a:cubicBezTo>
                    <a:cubicBezTo>
                      <a:pt x="1" y="0"/>
                      <a:pt x="1" y="0"/>
                      <a:pt x="1" y="1"/>
                    </a:cubicBezTo>
                    <a:cubicBezTo>
                      <a:pt x="0" y="1"/>
                      <a:pt x="0" y="1"/>
                      <a:pt x="1" y="1"/>
                    </a:cubicBezTo>
                    <a:cubicBezTo>
                      <a:pt x="1" y="2"/>
                      <a:pt x="2" y="2"/>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6" name="Freeform 488"/>
              <p:cNvSpPr>
                <a:spLocks/>
              </p:cNvSpPr>
              <p:nvPr/>
            </p:nvSpPr>
            <p:spPr bwMode="auto">
              <a:xfrm>
                <a:off x="8716964" y="3562351"/>
                <a:ext cx="22225" cy="31750"/>
              </a:xfrm>
              <a:custGeom>
                <a:avLst/>
                <a:gdLst>
                  <a:gd name="T0" fmla="*/ 2 w 2"/>
                  <a:gd name="T1" fmla="*/ 2 h 3"/>
                  <a:gd name="T2" fmla="*/ 2 w 2"/>
                  <a:gd name="T3" fmla="*/ 1 h 3"/>
                  <a:gd name="T4" fmla="*/ 2 w 2"/>
                  <a:gd name="T5" fmla="*/ 0 h 3"/>
                  <a:gd name="T6" fmla="*/ 1 w 2"/>
                  <a:gd name="T7" fmla="*/ 0 h 3"/>
                  <a:gd name="T8" fmla="*/ 0 w 2"/>
                  <a:gd name="T9" fmla="*/ 1 h 3"/>
                  <a:gd name="T10" fmla="*/ 0 w 2"/>
                  <a:gd name="T11" fmla="*/ 2 h 3"/>
                  <a:gd name="T12" fmla="*/ 2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2"/>
                    </a:moveTo>
                    <a:cubicBezTo>
                      <a:pt x="2" y="1"/>
                      <a:pt x="2" y="1"/>
                      <a:pt x="2" y="1"/>
                    </a:cubicBezTo>
                    <a:cubicBezTo>
                      <a:pt x="2" y="0"/>
                      <a:pt x="2" y="0"/>
                      <a:pt x="2" y="0"/>
                    </a:cubicBezTo>
                    <a:cubicBezTo>
                      <a:pt x="2" y="0"/>
                      <a:pt x="1" y="0"/>
                      <a:pt x="1" y="0"/>
                    </a:cubicBezTo>
                    <a:cubicBezTo>
                      <a:pt x="0" y="0"/>
                      <a:pt x="0" y="0"/>
                      <a:pt x="0" y="1"/>
                    </a:cubicBezTo>
                    <a:cubicBezTo>
                      <a:pt x="0" y="1"/>
                      <a:pt x="0" y="2"/>
                      <a:pt x="0" y="2"/>
                    </a:cubicBezTo>
                    <a:cubicBezTo>
                      <a:pt x="1" y="3"/>
                      <a:pt x="1" y="2"/>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7" name="Freeform 489"/>
              <p:cNvSpPr>
                <a:spLocks/>
              </p:cNvSpPr>
              <p:nvPr/>
            </p:nvSpPr>
            <p:spPr bwMode="auto">
              <a:xfrm>
                <a:off x="8728076" y="3594101"/>
                <a:ext cx="11113" cy="11113"/>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1"/>
                    </a:cubicBezTo>
                    <a:cubicBezTo>
                      <a:pt x="0" y="1"/>
                      <a:pt x="1" y="1"/>
                      <a:pt x="1" y="0"/>
                    </a:cubicBezTo>
                    <a:cubicBezTo>
                      <a:pt x="1" y="0"/>
                      <a:pt x="1" y="0"/>
                      <a:pt x="1"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8" name="Freeform 490"/>
              <p:cNvSpPr>
                <a:spLocks/>
              </p:cNvSpPr>
              <p:nvPr/>
            </p:nvSpPr>
            <p:spPr bwMode="auto">
              <a:xfrm>
                <a:off x="8739189" y="3605214"/>
                <a:ext cx="11113" cy="11113"/>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0"/>
                      <a:pt x="1" y="0"/>
                      <a:pt x="1" y="0"/>
                    </a:cubicBezTo>
                    <a:cubicBezTo>
                      <a:pt x="1" y="0"/>
                      <a:pt x="1" y="0"/>
                      <a:pt x="0" y="0"/>
                    </a:cubicBezTo>
                    <a:cubicBezTo>
                      <a:pt x="0" y="0"/>
                      <a:pt x="0" y="0"/>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9" name="Freeform 491"/>
              <p:cNvSpPr>
                <a:spLocks/>
              </p:cNvSpPr>
              <p:nvPr/>
            </p:nvSpPr>
            <p:spPr bwMode="auto">
              <a:xfrm>
                <a:off x="8577264" y="4178301"/>
                <a:ext cx="182563" cy="215900"/>
              </a:xfrm>
              <a:custGeom>
                <a:avLst/>
                <a:gdLst>
                  <a:gd name="T0" fmla="*/ 15 w 17"/>
                  <a:gd name="T1" fmla="*/ 7 h 20"/>
                  <a:gd name="T2" fmla="*/ 15 w 17"/>
                  <a:gd name="T3" fmla="*/ 8 h 20"/>
                  <a:gd name="T4" fmla="*/ 13 w 17"/>
                  <a:gd name="T5" fmla="*/ 8 h 20"/>
                  <a:gd name="T6" fmla="*/ 12 w 17"/>
                  <a:gd name="T7" fmla="*/ 8 h 20"/>
                  <a:gd name="T8" fmla="*/ 12 w 17"/>
                  <a:gd name="T9" fmla="*/ 7 h 20"/>
                  <a:gd name="T10" fmla="*/ 12 w 17"/>
                  <a:gd name="T11" fmla="*/ 7 h 20"/>
                  <a:gd name="T12" fmla="*/ 12 w 17"/>
                  <a:gd name="T13" fmla="*/ 5 h 20"/>
                  <a:gd name="T14" fmla="*/ 12 w 17"/>
                  <a:gd name="T15" fmla="*/ 5 h 20"/>
                  <a:gd name="T16" fmla="*/ 11 w 17"/>
                  <a:gd name="T17" fmla="*/ 6 h 20"/>
                  <a:gd name="T18" fmla="*/ 10 w 17"/>
                  <a:gd name="T19" fmla="*/ 6 h 20"/>
                  <a:gd name="T20" fmla="*/ 10 w 17"/>
                  <a:gd name="T21" fmla="*/ 5 h 20"/>
                  <a:gd name="T22" fmla="*/ 11 w 17"/>
                  <a:gd name="T23" fmla="*/ 5 h 20"/>
                  <a:gd name="T24" fmla="*/ 11 w 17"/>
                  <a:gd name="T25" fmla="*/ 4 h 20"/>
                  <a:gd name="T26" fmla="*/ 11 w 17"/>
                  <a:gd name="T27" fmla="*/ 3 h 20"/>
                  <a:gd name="T28" fmla="*/ 11 w 17"/>
                  <a:gd name="T29" fmla="*/ 2 h 20"/>
                  <a:gd name="T30" fmla="*/ 11 w 17"/>
                  <a:gd name="T31" fmla="*/ 2 h 20"/>
                  <a:gd name="T32" fmla="*/ 10 w 17"/>
                  <a:gd name="T33" fmla="*/ 1 h 20"/>
                  <a:gd name="T34" fmla="*/ 10 w 17"/>
                  <a:gd name="T35" fmla="*/ 1 h 20"/>
                  <a:gd name="T36" fmla="*/ 9 w 17"/>
                  <a:gd name="T37" fmla="*/ 1 h 20"/>
                  <a:gd name="T38" fmla="*/ 8 w 17"/>
                  <a:gd name="T39" fmla="*/ 1 h 20"/>
                  <a:gd name="T40" fmla="*/ 8 w 17"/>
                  <a:gd name="T41" fmla="*/ 2 h 20"/>
                  <a:gd name="T42" fmla="*/ 8 w 17"/>
                  <a:gd name="T43" fmla="*/ 3 h 20"/>
                  <a:gd name="T44" fmla="*/ 9 w 17"/>
                  <a:gd name="T45" fmla="*/ 4 h 20"/>
                  <a:gd name="T46" fmla="*/ 8 w 17"/>
                  <a:gd name="T47" fmla="*/ 5 h 20"/>
                  <a:gd name="T48" fmla="*/ 8 w 17"/>
                  <a:gd name="T49" fmla="*/ 6 h 20"/>
                  <a:gd name="T50" fmla="*/ 8 w 17"/>
                  <a:gd name="T51" fmla="*/ 7 h 20"/>
                  <a:gd name="T52" fmla="*/ 8 w 17"/>
                  <a:gd name="T53" fmla="*/ 8 h 20"/>
                  <a:gd name="T54" fmla="*/ 7 w 17"/>
                  <a:gd name="T55" fmla="*/ 9 h 20"/>
                  <a:gd name="T56" fmla="*/ 6 w 17"/>
                  <a:gd name="T57" fmla="*/ 10 h 20"/>
                  <a:gd name="T58" fmla="*/ 5 w 17"/>
                  <a:gd name="T59" fmla="*/ 11 h 20"/>
                  <a:gd name="T60" fmla="*/ 3 w 17"/>
                  <a:gd name="T61" fmla="*/ 12 h 20"/>
                  <a:gd name="T62" fmla="*/ 2 w 17"/>
                  <a:gd name="T63" fmla="*/ 13 h 20"/>
                  <a:gd name="T64" fmla="*/ 2 w 17"/>
                  <a:gd name="T65" fmla="*/ 14 h 20"/>
                  <a:gd name="T66" fmla="*/ 3 w 17"/>
                  <a:gd name="T67" fmla="*/ 15 h 20"/>
                  <a:gd name="T68" fmla="*/ 3 w 17"/>
                  <a:gd name="T69" fmla="*/ 16 h 20"/>
                  <a:gd name="T70" fmla="*/ 3 w 17"/>
                  <a:gd name="T71" fmla="*/ 16 h 20"/>
                  <a:gd name="T72" fmla="*/ 3 w 17"/>
                  <a:gd name="T73" fmla="*/ 17 h 20"/>
                  <a:gd name="T74" fmla="*/ 2 w 17"/>
                  <a:gd name="T75" fmla="*/ 18 h 20"/>
                  <a:gd name="T76" fmla="*/ 1 w 17"/>
                  <a:gd name="T77" fmla="*/ 18 h 20"/>
                  <a:gd name="T78" fmla="*/ 1 w 17"/>
                  <a:gd name="T79" fmla="*/ 19 h 20"/>
                  <a:gd name="T80" fmla="*/ 2 w 17"/>
                  <a:gd name="T81" fmla="*/ 19 h 20"/>
                  <a:gd name="T82" fmla="*/ 4 w 17"/>
                  <a:gd name="T83" fmla="*/ 19 h 20"/>
                  <a:gd name="T84" fmla="*/ 5 w 17"/>
                  <a:gd name="T85" fmla="*/ 18 h 20"/>
                  <a:gd name="T86" fmla="*/ 6 w 17"/>
                  <a:gd name="T87" fmla="*/ 17 h 20"/>
                  <a:gd name="T88" fmla="*/ 6 w 17"/>
                  <a:gd name="T89" fmla="*/ 17 h 20"/>
                  <a:gd name="T90" fmla="*/ 7 w 17"/>
                  <a:gd name="T91" fmla="*/ 17 h 20"/>
                  <a:gd name="T92" fmla="*/ 8 w 17"/>
                  <a:gd name="T93" fmla="*/ 16 h 20"/>
                  <a:gd name="T94" fmla="*/ 8 w 17"/>
                  <a:gd name="T95" fmla="*/ 15 h 20"/>
                  <a:gd name="T96" fmla="*/ 9 w 17"/>
                  <a:gd name="T97" fmla="*/ 15 h 20"/>
                  <a:gd name="T98" fmla="*/ 10 w 17"/>
                  <a:gd name="T99" fmla="*/ 14 h 20"/>
                  <a:gd name="T100" fmla="*/ 10 w 17"/>
                  <a:gd name="T101" fmla="*/ 13 h 20"/>
                  <a:gd name="T102" fmla="*/ 12 w 17"/>
                  <a:gd name="T103" fmla="*/ 13 h 20"/>
                  <a:gd name="T104" fmla="*/ 13 w 17"/>
                  <a:gd name="T105" fmla="*/ 13 h 20"/>
                  <a:gd name="T106" fmla="*/ 14 w 17"/>
                  <a:gd name="T107" fmla="*/ 12 h 20"/>
                  <a:gd name="T108" fmla="*/ 14 w 17"/>
                  <a:gd name="T109" fmla="*/ 11 h 20"/>
                  <a:gd name="T110" fmla="*/ 15 w 17"/>
                  <a:gd name="T111" fmla="*/ 11 h 20"/>
                  <a:gd name="T112" fmla="*/ 16 w 17"/>
                  <a:gd name="T113" fmla="*/ 10 h 20"/>
                  <a:gd name="T114" fmla="*/ 16 w 17"/>
                  <a:gd name="T115" fmla="*/ 9 h 20"/>
                  <a:gd name="T116" fmla="*/ 16 w 17"/>
                  <a:gd name="T117" fmla="*/ 8 h 20"/>
                  <a:gd name="T118" fmla="*/ 16 w 17"/>
                  <a:gd name="T119" fmla="*/ 7 h 20"/>
                  <a:gd name="T120" fmla="*/ 15 w 17"/>
                  <a:gd name="T12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20">
                    <a:moveTo>
                      <a:pt x="15" y="7"/>
                    </a:moveTo>
                    <a:cubicBezTo>
                      <a:pt x="15" y="8"/>
                      <a:pt x="15" y="8"/>
                      <a:pt x="15" y="8"/>
                    </a:cubicBezTo>
                    <a:cubicBezTo>
                      <a:pt x="14" y="8"/>
                      <a:pt x="14" y="8"/>
                      <a:pt x="13" y="8"/>
                    </a:cubicBezTo>
                    <a:cubicBezTo>
                      <a:pt x="13" y="8"/>
                      <a:pt x="13" y="9"/>
                      <a:pt x="12" y="8"/>
                    </a:cubicBezTo>
                    <a:cubicBezTo>
                      <a:pt x="12" y="8"/>
                      <a:pt x="12" y="8"/>
                      <a:pt x="12" y="7"/>
                    </a:cubicBezTo>
                    <a:cubicBezTo>
                      <a:pt x="12" y="7"/>
                      <a:pt x="12" y="7"/>
                      <a:pt x="12" y="7"/>
                    </a:cubicBezTo>
                    <a:cubicBezTo>
                      <a:pt x="13" y="6"/>
                      <a:pt x="13" y="6"/>
                      <a:pt x="12" y="5"/>
                    </a:cubicBezTo>
                    <a:cubicBezTo>
                      <a:pt x="12" y="5"/>
                      <a:pt x="12" y="5"/>
                      <a:pt x="12" y="5"/>
                    </a:cubicBezTo>
                    <a:cubicBezTo>
                      <a:pt x="11" y="5"/>
                      <a:pt x="11" y="5"/>
                      <a:pt x="11" y="6"/>
                    </a:cubicBezTo>
                    <a:cubicBezTo>
                      <a:pt x="11" y="6"/>
                      <a:pt x="10" y="7"/>
                      <a:pt x="10" y="6"/>
                    </a:cubicBezTo>
                    <a:cubicBezTo>
                      <a:pt x="10" y="6"/>
                      <a:pt x="10" y="6"/>
                      <a:pt x="10" y="5"/>
                    </a:cubicBezTo>
                    <a:cubicBezTo>
                      <a:pt x="10" y="5"/>
                      <a:pt x="11" y="5"/>
                      <a:pt x="11" y="5"/>
                    </a:cubicBezTo>
                    <a:cubicBezTo>
                      <a:pt x="11" y="5"/>
                      <a:pt x="11" y="4"/>
                      <a:pt x="11" y="4"/>
                    </a:cubicBezTo>
                    <a:cubicBezTo>
                      <a:pt x="11" y="4"/>
                      <a:pt x="11" y="3"/>
                      <a:pt x="11" y="3"/>
                    </a:cubicBezTo>
                    <a:cubicBezTo>
                      <a:pt x="11" y="3"/>
                      <a:pt x="11" y="3"/>
                      <a:pt x="11" y="2"/>
                    </a:cubicBezTo>
                    <a:cubicBezTo>
                      <a:pt x="11" y="2"/>
                      <a:pt x="11" y="2"/>
                      <a:pt x="11" y="2"/>
                    </a:cubicBezTo>
                    <a:cubicBezTo>
                      <a:pt x="11" y="1"/>
                      <a:pt x="11" y="1"/>
                      <a:pt x="10" y="1"/>
                    </a:cubicBezTo>
                    <a:cubicBezTo>
                      <a:pt x="10" y="1"/>
                      <a:pt x="10" y="1"/>
                      <a:pt x="10" y="1"/>
                    </a:cubicBezTo>
                    <a:cubicBezTo>
                      <a:pt x="9" y="0"/>
                      <a:pt x="9" y="0"/>
                      <a:pt x="9" y="1"/>
                    </a:cubicBezTo>
                    <a:cubicBezTo>
                      <a:pt x="9" y="1"/>
                      <a:pt x="8" y="1"/>
                      <a:pt x="8" y="1"/>
                    </a:cubicBezTo>
                    <a:cubicBezTo>
                      <a:pt x="8" y="2"/>
                      <a:pt x="8" y="2"/>
                      <a:pt x="8" y="2"/>
                    </a:cubicBezTo>
                    <a:cubicBezTo>
                      <a:pt x="8" y="3"/>
                      <a:pt x="7" y="3"/>
                      <a:pt x="8" y="3"/>
                    </a:cubicBezTo>
                    <a:cubicBezTo>
                      <a:pt x="8" y="4"/>
                      <a:pt x="9" y="3"/>
                      <a:pt x="9" y="4"/>
                    </a:cubicBezTo>
                    <a:cubicBezTo>
                      <a:pt x="9" y="4"/>
                      <a:pt x="8" y="4"/>
                      <a:pt x="8" y="5"/>
                    </a:cubicBezTo>
                    <a:cubicBezTo>
                      <a:pt x="8" y="5"/>
                      <a:pt x="8" y="5"/>
                      <a:pt x="8" y="6"/>
                    </a:cubicBezTo>
                    <a:cubicBezTo>
                      <a:pt x="8" y="6"/>
                      <a:pt x="8" y="6"/>
                      <a:pt x="8" y="7"/>
                    </a:cubicBezTo>
                    <a:cubicBezTo>
                      <a:pt x="8" y="7"/>
                      <a:pt x="8" y="8"/>
                      <a:pt x="8" y="8"/>
                    </a:cubicBezTo>
                    <a:cubicBezTo>
                      <a:pt x="8" y="9"/>
                      <a:pt x="7" y="9"/>
                      <a:pt x="7" y="9"/>
                    </a:cubicBezTo>
                    <a:cubicBezTo>
                      <a:pt x="7" y="10"/>
                      <a:pt x="7" y="10"/>
                      <a:pt x="6" y="10"/>
                    </a:cubicBezTo>
                    <a:cubicBezTo>
                      <a:pt x="6" y="11"/>
                      <a:pt x="6" y="11"/>
                      <a:pt x="5" y="11"/>
                    </a:cubicBezTo>
                    <a:cubicBezTo>
                      <a:pt x="5" y="12"/>
                      <a:pt x="4" y="12"/>
                      <a:pt x="3" y="12"/>
                    </a:cubicBezTo>
                    <a:cubicBezTo>
                      <a:pt x="3" y="12"/>
                      <a:pt x="3" y="13"/>
                      <a:pt x="2" y="13"/>
                    </a:cubicBezTo>
                    <a:cubicBezTo>
                      <a:pt x="2" y="13"/>
                      <a:pt x="2" y="14"/>
                      <a:pt x="2" y="14"/>
                    </a:cubicBezTo>
                    <a:cubicBezTo>
                      <a:pt x="2" y="14"/>
                      <a:pt x="2" y="14"/>
                      <a:pt x="3" y="15"/>
                    </a:cubicBezTo>
                    <a:cubicBezTo>
                      <a:pt x="3" y="15"/>
                      <a:pt x="3" y="15"/>
                      <a:pt x="3" y="16"/>
                    </a:cubicBezTo>
                    <a:cubicBezTo>
                      <a:pt x="3" y="16"/>
                      <a:pt x="3" y="16"/>
                      <a:pt x="3" y="16"/>
                    </a:cubicBezTo>
                    <a:cubicBezTo>
                      <a:pt x="3" y="17"/>
                      <a:pt x="3" y="17"/>
                      <a:pt x="3" y="17"/>
                    </a:cubicBezTo>
                    <a:cubicBezTo>
                      <a:pt x="2" y="17"/>
                      <a:pt x="2" y="17"/>
                      <a:pt x="2" y="18"/>
                    </a:cubicBezTo>
                    <a:cubicBezTo>
                      <a:pt x="1" y="18"/>
                      <a:pt x="1" y="18"/>
                      <a:pt x="1" y="18"/>
                    </a:cubicBezTo>
                    <a:cubicBezTo>
                      <a:pt x="0" y="19"/>
                      <a:pt x="0" y="19"/>
                      <a:pt x="1" y="19"/>
                    </a:cubicBezTo>
                    <a:cubicBezTo>
                      <a:pt x="1" y="20"/>
                      <a:pt x="2" y="19"/>
                      <a:pt x="2" y="19"/>
                    </a:cubicBezTo>
                    <a:cubicBezTo>
                      <a:pt x="3" y="19"/>
                      <a:pt x="3" y="19"/>
                      <a:pt x="4" y="19"/>
                    </a:cubicBezTo>
                    <a:cubicBezTo>
                      <a:pt x="4" y="19"/>
                      <a:pt x="4" y="18"/>
                      <a:pt x="5" y="18"/>
                    </a:cubicBezTo>
                    <a:cubicBezTo>
                      <a:pt x="5" y="18"/>
                      <a:pt x="5" y="18"/>
                      <a:pt x="6" y="17"/>
                    </a:cubicBezTo>
                    <a:cubicBezTo>
                      <a:pt x="6" y="17"/>
                      <a:pt x="6" y="17"/>
                      <a:pt x="6" y="17"/>
                    </a:cubicBezTo>
                    <a:cubicBezTo>
                      <a:pt x="7" y="16"/>
                      <a:pt x="7" y="17"/>
                      <a:pt x="7" y="17"/>
                    </a:cubicBezTo>
                    <a:cubicBezTo>
                      <a:pt x="8" y="16"/>
                      <a:pt x="8" y="16"/>
                      <a:pt x="8" y="16"/>
                    </a:cubicBezTo>
                    <a:cubicBezTo>
                      <a:pt x="8" y="16"/>
                      <a:pt x="8" y="16"/>
                      <a:pt x="8" y="15"/>
                    </a:cubicBezTo>
                    <a:cubicBezTo>
                      <a:pt x="8" y="15"/>
                      <a:pt x="8" y="15"/>
                      <a:pt x="9" y="15"/>
                    </a:cubicBezTo>
                    <a:cubicBezTo>
                      <a:pt x="9" y="14"/>
                      <a:pt x="9" y="14"/>
                      <a:pt x="10" y="14"/>
                    </a:cubicBezTo>
                    <a:cubicBezTo>
                      <a:pt x="10" y="13"/>
                      <a:pt x="10" y="13"/>
                      <a:pt x="10" y="13"/>
                    </a:cubicBezTo>
                    <a:cubicBezTo>
                      <a:pt x="11" y="12"/>
                      <a:pt x="11" y="13"/>
                      <a:pt x="12" y="13"/>
                    </a:cubicBezTo>
                    <a:cubicBezTo>
                      <a:pt x="12" y="12"/>
                      <a:pt x="13" y="13"/>
                      <a:pt x="13" y="13"/>
                    </a:cubicBezTo>
                    <a:cubicBezTo>
                      <a:pt x="13" y="12"/>
                      <a:pt x="14" y="12"/>
                      <a:pt x="14" y="12"/>
                    </a:cubicBezTo>
                    <a:cubicBezTo>
                      <a:pt x="14" y="12"/>
                      <a:pt x="14" y="11"/>
                      <a:pt x="14" y="11"/>
                    </a:cubicBezTo>
                    <a:cubicBezTo>
                      <a:pt x="15" y="11"/>
                      <a:pt x="15" y="11"/>
                      <a:pt x="15" y="11"/>
                    </a:cubicBezTo>
                    <a:cubicBezTo>
                      <a:pt x="16" y="10"/>
                      <a:pt x="15" y="10"/>
                      <a:pt x="16" y="10"/>
                    </a:cubicBezTo>
                    <a:cubicBezTo>
                      <a:pt x="16" y="9"/>
                      <a:pt x="16" y="9"/>
                      <a:pt x="16" y="9"/>
                    </a:cubicBezTo>
                    <a:cubicBezTo>
                      <a:pt x="16" y="9"/>
                      <a:pt x="16" y="9"/>
                      <a:pt x="16" y="8"/>
                    </a:cubicBezTo>
                    <a:cubicBezTo>
                      <a:pt x="16" y="8"/>
                      <a:pt x="17" y="8"/>
                      <a:pt x="16" y="7"/>
                    </a:cubicBezTo>
                    <a:cubicBezTo>
                      <a:pt x="16" y="7"/>
                      <a:pt x="16" y="7"/>
                      <a:pt x="15" y="7"/>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 name="Freeform 492"/>
              <p:cNvSpPr>
                <a:spLocks/>
              </p:cNvSpPr>
              <p:nvPr/>
            </p:nvSpPr>
            <p:spPr bwMode="auto">
              <a:xfrm>
                <a:off x="8242301" y="4546601"/>
                <a:ext cx="31750" cy="20638"/>
              </a:xfrm>
              <a:custGeom>
                <a:avLst/>
                <a:gdLst>
                  <a:gd name="T0" fmla="*/ 1 w 3"/>
                  <a:gd name="T1" fmla="*/ 2 h 2"/>
                  <a:gd name="T2" fmla="*/ 2 w 3"/>
                  <a:gd name="T3" fmla="*/ 1 h 2"/>
                  <a:gd name="T4" fmla="*/ 3 w 3"/>
                  <a:gd name="T5" fmla="*/ 1 h 2"/>
                  <a:gd name="T6" fmla="*/ 3 w 3"/>
                  <a:gd name="T7" fmla="*/ 0 h 2"/>
                  <a:gd name="T8" fmla="*/ 2 w 3"/>
                  <a:gd name="T9" fmla="*/ 0 h 2"/>
                  <a:gd name="T10" fmla="*/ 1 w 3"/>
                  <a:gd name="T11" fmla="*/ 1 h 2"/>
                  <a:gd name="T12" fmla="*/ 0 w 3"/>
                  <a:gd name="T13" fmla="*/ 1 h 2"/>
                  <a:gd name="T14" fmla="*/ 1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2"/>
                    </a:moveTo>
                    <a:cubicBezTo>
                      <a:pt x="1" y="2"/>
                      <a:pt x="2" y="1"/>
                      <a:pt x="2" y="1"/>
                    </a:cubicBezTo>
                    <a:cubicBezTo>
                      <a:pt x="2" y="1"/>
                      <a:pt x="3" y="1"/>
                      <a:pt x="3" y="1"/>
                    </a:cubicBezTo>
                    <a:cubicBezTo>
                      <a:pt x="3" y="0"/>
                      <a:pt x="3" y="0"/>
                      <a:pt x="3" y="0"/>
                    </a:cubicBezTo>
                    <a:cubicBezTo>
                      <a:pt x="2" y="0"/>
                      <a:pt x="2" y="0"/>
                      <a:pt x="2" y="0"/>
                    </a:cubicBezTo>
                    <a:cubicBezTo>
                      <a:pt x="1" y="0"/>
                      <a:pt x="1" y="0"/>
                      <a:pt x="1" y="1"/>
                    </a:cubicBezTo>
                    <a:cubicBezTo>
                      <a:pt x="1" y="1"/>
                      <a:pt x="0" y="1"/>
                      <a:pt x="0" y="1"/>
                    </a:cubicBezTo>
                    <a:cubicBezTo>
                      <a:pt x="0" y="1"/>
                      <a:pt x="1" y="1"/>
                      <a:pt x="1"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 name="Freeform 493"/>
              <p:cNvSpPr>
                <a:spLocks/>
              </p:cNvSpPr>
              <p:nvPr/>
            </p:nvSpPr>
            <p:spPr bwMode="auto">
              <a:xfrm>
                <a:off x="8253414" y="4351339"/>
                <a:ext cx="323850" cy="206375"/>
              </a:xfrm>
              <a:custGeom>
                <a:avLst/>
                <a:gdLst>
                  <a:gd name="T0" fmla="*/ 29 w 30"/>
                  <a:gd name="T1" fmla="*/ 1 h 19"/>
                  <a:gd name="T2" fmla="*/ 28 w 30"/>
                  <a:gd name="T3" fmla="*/ 1 h 19"/>
                  <a:gd name="T4" fmla="*/ 27 w 30"/>
                  <a:gd name="T5" fmla="*/ 0 h 19"/>
                  <a:gd name="T6" fmla="*/ 25 w 30"/>
                  <a:gd name="T7" fmla="*/ 2 h 19"/>
                  <a:gd name="T8" fmla="*/ 23 w 30"/>
                  <a:gd name="T9" fmla="*/ 3 h 19"/>
                  <a:gd name="T10" fmla="*/ 20 w 30"/>
                  <a:gd name="T11" fmla="*/ 6 h 19"/>
                  <a:gd name="T12" fmla="*/ 18 w 30"/>
                  <a:gd name="T13" fmla="*/ 6 h 19"/>
                  <a:gd name="T14" fmla="*/ 17 w 30"/>
                  <a:gd name="T15" fmla="*/ 7 h 19"/>
                  <a:gd name="T16" fmla="*/ 15 w 30"/>
                  <a:gd name="T17" fmla="*/ 8 h 19"/>
                  <a:gd name="T18" fmla="*/ 13 w 30"/>
                  <a:gd name="T19" fmla="*/ 9 h 19"/>
                  <a:gd name="T20" fmla="*/ 10 w 30"/>
                  <a:gd name="T21" fmla="*/ 10 h 19"/>
                  <a:gd name="T22" fmla="*/ 7 w 30"/>
                  <a:gd name="T23" fmla="*/ 11 h 19"/>
                  <a:gd name="T24" fmla="*/ 5 w 30"/>
                  <a:gd name="T25" fmla="*/ 13 h 19"/>
                  <a:gd name="T26" fmla="*/ 2 w 30"/>
                  <a:gd name="T27" fmla="*/ 14 h 19"/>
                  <a:gd name="T28" fmla="*/ 1 w 30"/>
                  <a:gd name="T29" fmla="*/ 15 h 19"/>
                  <a:gd name="T30" fmla="*/ 1 w 30"/>
                  <a:gd name="T31" fmla="*/ 16 h 19"/>
                  <a:gd name="T32" fmla="*/ 2 w 30"/>
                  <a:gd name="T33" fmla="*/ 16 h 19"/>
                  <a:gd name="T34" fmla="*/ 3 w 30"/>
                  <a:gd name="T35" fmla="*/ 17 h 19"/>
                  <a:gd name="T36" fmla="*/ 5 w 30"/>
                  <a:gd name="T37" fmla="*/ 18 h 19"/>
                  <a:gd name="T38" fmla="*/ 8 w 30"/>
                  <a:gd name="T39" fmla="*/ 17 h 19"/>
                  <a:gd name="T40" fmla="*/ 11 w 30"/>
                  <a:gd name="T41" fmla="*/ 15 h 19"/>
                  <a:gd name="T42" fmla="*/ 13 w 30"/>
                  <a:gd name="T43" fmla="*/ 13 h 19"/>
                  <a:gd name="T44" fmla="*/ 14 w 30"/>
                  <a:gd name="T45" fmla="*/ 12 h 19"/>
                  <a:gd name="T46" fmla="*/ 17 w 30"/>
                  <a:gd name="T47" fmla="*/ 11 h 19"/>
                  <a:gd name="T48" fmla="*/ 20 w 30"/>
                  <a:gd name="T49" fmla="*/ 10 h 19"/>
                  <a:gd name="T50" fmla="*/ 21 w 30"/>
                  <a:gd name="T51" fmla="*/ 9 h 19"/>
                  <a:gd name="T52" fmla="*/ 23 w 30"/>
                  <a:gd name="T53" fmla="*/ 8 h 19"/>
                  <a:gd name="T54" fmla="*/ 25 w 30"/>
                  <a:gd name="T55" fmla="*/ 6 h 19"/>
                  <a:gd name="T56" fmla="*/ 27 w 30"/>
                  <a:gd name="T57" fmla="*/ 5 h 19"/>
                  <a:gd name="T58" fmla="*/ 28 w 30"/>
                  <a:gd name="T59" fmla="*/ 4 h 19"/>
                  <a:gd name="T60" fmla="*/ 30 w 30"/>
                  <a:gd name="T61" fmla="*/ 3 h 19"/>
                  <a:gd name="T62" fmla="*/ 30 w 30"/>
                  <a:gd name="T6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19">
                    <a:moveTo>
                      <a:pt x="30" y="1"/>
                    </a:moveTo>
                    <a:cubicBezTo>
                      <a:pt x="29" y="1"/>
                      <a:pt x="29" y="1"/>
                      <a:pt x="29" y="1"/>
                    </a:cubicBezTo>
                    <a:cubicBezTo>
                      <a:pt x="28" y="1"/>
                      <a:pt x="28" y="2"/>
                      <a:pt x="28" y="1"/>
                    </a:cubicBezTo>
                    <a:cubicBezTo>
                      <a:pt x="28" y="1"/>
                      <a:pt x="28" y="1"/>
                      <a:pt x="28" y="1"/>
                    </a:cubicBezTo>
                    <a:cubicBezTo>
                      <a:pt x="28" y="1"/>
                      <a:pt x="28" y="0"/>
                      <a:pt x="28" y="0"/>
                    </a:cubicBezTo>
                    <a:cubicBezTo>
                      <a:pt x="27" y="0"/>
                      <a:pt x="27" y="0"/>
                      <a:pt x="27" y="0"/>
                    </a:cubicBezTo>
                    <a:cubicBezTo>
                      <a:pt x="26" y="1"/>
                      <a:pt x="26" y="1"/>
                      <a:pt x="26" y="1"/>
                    </a:cubicBezTo>
                    <a:cubicBezTo>
                      <a:pt x="25" y="1"/>
                      <a:pt x="25" y="1"/>
                      <a:pt x="25" y="2"/>
                    </a:cubicBezTo>
                    <a:cubicBezTo>
                      <a:pt x="25" y="2"/>
                      <a:pt x="25" y="2"/>
                      <a:pt x="24" y="3"/>
                    </a:cubicBezTo>
                    <a:cubicBezTo>
                      <a:pt x="24" y="3"/>
                      <a:pt x="24" y="3"/>
                      <a:pt x="23" y="3"/>
                    </a:cubicBezTo>
                    <a:cubicBezTo>
                      <a:pt x="22" y="4"/>
                      <a:pt x="22" y="4"/>
                      <a:pt x="21" y="5"/>
                    </a:cubicBezTo>
                    <a:cubicBezTo>
                      <a:pt x="21" y="5"/>
                      <a:pt x="21" y="5"/>
                      <a:pt x="20" y="6"/>
                    </a:cubicBezTo>
                    <a:cubicBezTo>
                      <a:pt x="20" y="6"/>
                      <a:pt x="20" y="6"/>
                      <a:pt x="19" y="6"/>
                    </a:cubicBezTo>
                    <a:cubicBezTo>
                      <a:pt x="19" y="6"/>
                      <a:pt x="19" y="6"/>
                      <a:pt x="18" y="6"/>
                    </a:cubicBezTo>
                    <a:cubicBezTo>
                      <a:pt x="18" y="7"/>
                      <a:pt x="18" y="7"/>
                      <a:pt x="17" y="7"/>
                    </a:cubicBezTo>
                    <a:cubicBezTo>
                      <a:pt x="17" y="7"/>
                      <a:pt x="17" y="7"/>
                      <a:pt x="17" y="7"/>
                    </a:cubicBezTo>
                    <a:cubicBezTo>
                      <a:pt x="16" y="8"/>
                      <a:pt x="16" y="8"/>
                      <a:pt x="16" y="8"/>
                    </a:cubicBezTo>
                    <a:cubicBezTo>
                      <a:pt x="16" y="8"/>
                      <a:pt x="15" y="8"/>
                      <a:pt x="15" y="8"/>
                    </a:cubicBezTo>
                    <a:cubicBezTo>
                      <a:pt x="14" y="8"/>
                      <a:pt x="14" y="8"/>
                      <a:pt x="13" y="9"/>
                    </a:cubicBezTo>
                    <a:cubicBezTo>
                      <a:pt x="13" y="9"/>
                      <a:pt x="13" y="9"/>
                      <a:pt x="13" y="9"/>
                    </a:cubicBezTo>
                    <a:cubicBezTo>
                      <a:pt x="12" y="9"/>
                      <a:pt x="12" y="10"/>
                      <a:pt x="11" y="10"/>
                    </a:cubicBezTo>
                    <a:cubicBezTo>
                      <a:pt x="11" y="10"/>
                      <a:pt x="11" y="10"/>
                      <a:pt x="10" y="10"/>
                    </a:cubicBezTo>
                    <a:cubicBezTo>
                      <a:pt x="10" y="11"/>
                      <a:pt x="9" y="10"/>
                      <a:pt x="9" y="10"/>
                    </a:cubicBezTo>
                    <a:cubicBezTo>
                      <a:pt x="8" y="11"/>
                      <a:pt x="8" y="11"/>
                      <a:pt x="7" y="11"/>
                    </a:cubicBezTo>
                    <a:cubicBezTo>
                      <a:pt x="7" y="12"/>
                      <a:pt x="7" y="12"/>
                      <a:pt x="6" y="12"/>
                    </a:cubicBezTo>
                    <a:cubicBezTo>
                      <a:pt x="6" y="13"/>
                      <a:pt x="6" y="12"/>
                      <a:pt x="5" y="13"/>
                    </a:cubicBezTo>
                    <a:cubicBezTo>
                      <a:pt x="5" y="13"/>
                      <a:pt x="5" y="13"/>
                      <a:pt x="5" y="13"/>
                    </a:cubicBezTo>
                    <a:cubicBezTo>
                      <a:pt x="4" y="14"/>
                      <a:pt x="3" y="13"/>
                      <a:pt x="2" y="14"/>
                    </a:cubicBezTo>
                    <a:cubicBezTo>
                      <a:pt x="2" y="15"/>
                      <a:pt x="3" y="15"/>
                      <a:pt x="2" y="15"/>
                    </a:cubicBezTo>
                    <a:cubicBezTo>
                      <a:pt x="2" y="15"/>
                      <a:pt x="1" y="15"/>
                      <a:pt x="1" y="15"/>
                    </a:cubicBezTo>
                    <a:cubicBezTo>
                      <a:pt x="1" y="15"/>
                      <a:pt x="1" y="16"/>
                      <a:pt x="1" y="16"/>
                    </a:cubicBezTo>
                    <a:cubicBezTo>
                      <a:pt x="1" y="16"/>
                      <a:pt x="0" y="16"/>
                      <a:pt x="1" y="16"/>
                    </a:cubicBezTo>
                    <a:cubicBezTo>
                      <a:pt x="1" y="17"/>
                      <a:pt x="1" y="16"/>
                      <a:pt x="1" y="16"/>
                    </a:cubicBezTo>
                    <a:cubicBezTo>
                      <a:pt x="2" y="17"/>
                      <a:pt x="2" y="16"/>
                      <a:pt x="2" y="16"/>
                    </a:cubicBezTo>
                    <a:cubicBezTo>
                      <a:pt x="2" y="17"/>
                      <a:pt x="3" y="17"/>
                      <a:pt x="3" y="17"/>
                    </a:cubicBezTo>
                    <a:cubicBezTo>
                      <a:pt x="3" y="17"/>
                      <a:pt x="3" y="17"/>
                      <a:pt x="3" y="17"/>
                    </a:cubicBezTo>
                    <a:cubicBezTo>
                      <a:pt x="3" y="18"/>
                      <a:pt x="3" y="18"/>
                      <a:pt x="3" y="18"/>
                    </a:cubicBezTo>
                    <a:cubicBezTo>
                      <a:pt x="4" y="19"/>
                      <a:pt x="5" y="18"/>
                      <a:pt x="5" y="18"/>
                    </a:cubicBezTo>
                    <a:cubicBezTo>
                      <a:pt x="6" y="18"/>
                      <a:pt x="6" y="18"/>
                      <a:pt x="7" y="17"/>
                    </a:cubicBezTo>
                    <a:cubicBezTo>
                      <a:pt x="7" y="17"/>
                      <a:pt x="7" y="17"/>
                      <a:pt x="8" y="17"/>
                    </a:cubicBezTo>
                    <a:cubicBezTo>
                      <a:pt x="8" y="16"/>
                      <a:pt x="9" y="16"/>
                      <a:pt x="9" y="16"/>
                    </a:cubicBezTo>
                    <a:cubicBezTo>
                      <a:pt x="10" y="16"/>
                      <a:pt x="10" y="16"/>
                      <a:pt x="11" y="15"/>
                    </a:cubicBezTo>
                    <a:cubicBezTo>
                      <a:pt x="11" y="15"/>
                      <a:pt x="11" y="15"/>
                      <a:pt x="12" y="14"/>
                    </a:cubicBezTo>
                    <a:cubicBezTo>
                      <a:pt x="12" y="14"/>
                      <a:pt x="12" y="13"/>
                      <a:pt x="13" y="13"/>
                    </a:cubicBezTo>
                    <a:cubicBezTo>
                      <a:pt x="13" y="13"/>
                      <a:pt x="14" y="13"/>
                      <a:pt x="14" y="12"/>
                    </a:cubicBezTo>
                    <a:cubicBezTo>
                      <a:pt x="14" y="12"/>
                      <a:pt x="14" y="12"/>
                      <a:pt x="14" y="12"/>
                    </a:cubicBezTo>
                    <a:cubicBezTo>
                      <a:pt x="15" y="11"/>
                      <a:pt x="16" y="12"/>
                      <a:pt x="16" y="11"/>
                    </a:cubicBezTo>
                    <a:cubicBezTo>
                      <a:pt x="17" y="11"/>
                      <a:pt x="17" y="11"/>
                      <a:pt x="17" y="11"/>
                    </a:cubicBezTo>
                    <a:cubicBezTo>
                      <a:pt x="17" y="11"/>
                      <a:pt x="17" y="10"/>
                      <a:pt x="18" y="10"/>
                    </a:cubicBezTo>
                    <a:cubicBezTo>
                      <a:pt x="18" y="10"/>
                      <a:pt x="19" y="10"/>
                      <a:pt x="20" y="10"/>
                    </a:cubicBezTo>
                    <a:cubicBezTo>
                      <a:pt x="20" y="10"/>
                      <a:pt x="20" y="10"/>
                      <a:pt x="20" y="10"/>
                    </a:cubicBezTo>
                    <a:cubicBezTo>
                      <a:pt x="21" y="10"/>
                      <a:pt x="21" y="9"/>
                      <a:pt x="21" y="9"/>
                    </a:cubicBezTo>
                    <a:cubicBezTo>
                      <a:pt x="21" y="8"/>
                      <a:pt x="21" y="8"/>
                      <a:pt x="22" y="8"/>
                    </a:cubicBezTo>
                    <a:cubicBezTo>
                      <a:pt x="22" y="8"/>
                      <a:pt x="23" y="8"/>
                      <a:pt x="23" y="8"/>
                    </a:cubicBezTo>
                    <a:cubicBezTo>
                      <a:pt x="24" y="7"/>
                      <a:pt x="24" y="7"/>
                      <a:pt x="24" y="7"/>
                    </a:cubicBezTo>
                    <a:cubicBezTo>
                      <a:pt x="24" y="6"/>
                      <a:pt x="24" y="6"/>
                      <a:pt x="25" y="6"/>
                    </a:cubicBezTo>
                    <a:cubicBezTo>
                      <a:pt x="25" y="6"/>
                      <a:pt x="25" y="6"/>
                      <a:pt x="26" y="6"/>
                    </a:cubicBezTo>
                    <a:cubicBezTo>
                      <a:pt x="26" y="6"/>
                      <a:pt x="27" y="6"/>
                      <a:pt x="27" y="5"/>
                    </a:cubicBezTo>
                    <a:cubicBezTo>
                      <a:pt x="27" y="5"/>
                      <a:pt x="27" y="5"/>
                      <a:pt x="27" y="5"/>
                    </a:cubicBezTo>
                    <a:cubicBezTo>
                      <a:pt x="28" y="4"/>
                      <a:pt x="28" y="4"/>
                      <a:pt x="28" y="4"/>
                    </a:cubicBezTo>
                    <a:cubicBezTo>
                      <a:pt x="28" y="4"/>
                      <a:pt x="28" y="4"/>
                      <a:pt x="29" y="3"/>
                    </a:cubicBezTo>
                    <a:cubicBezTo>
                      <a:pt x="29" y="3"/>
                      <a:pt x="30" y="3"/>
                      <a:pt x="30" y="3"/>
                    </a:cubicBezTo>
                    <a:cubicBezTo>
                      <a:pt x="30" y="2"/>
                      <a:pt x="30" y="2"/>
                      <a:pt x="30" y="1"/>
                    </a:cubicBezTo>
                    <a:cubicBezTo>
                      <a:pt x="30" y="1"/>
                      <a:pt x="30" y="1"/>
                      <a:pt x="30" y="1"/>
                    </a:cubicBezTo>
                  </a:path>
                </a:pathLst>
              </a:custGeom>
              <a:solidFill>
                <a:schemeClr val="accent2">
                  <a:lumMod val="75000"/>
                </a:schemeClr>
              </a:solid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 name="Freeform 494"/>
              <p:cNvSpPr>
                <a:spLocks/>
              </p:cNvSpPr>
              <p:nvPr/>
            </p:nvSpPr>
            <p:spPr bwMode="auto">
              <a:xfrm>
                <a:off x="-92074" y="2395539"/>
                <a:ext cx="31750" cy="9525"/>
              </a:xfrm>
              <a:custGeom>
                <a:avLst/>
                <a:gdLst>
                  <a:gd name="T0" fmla="*/ 2 w 3"/>
                  <a:gd name="T1" fmla="*/ 0 h 1"/>
                  <a:gd name="T2" fmla="*/ 2 w 3"/>
                  <a:gd name="T3" fmla="*/ 0 h 1"/>
                  <a:gd name="T4" fmla="*/ 1 w 3"/>
                  <a:gd name="T5" fmla="*/ 0 h 1"/>
                  <a:gd name="T6" fmla="*/ 1 w 3"/>
                  <a:gd name="T7" fmla="*/ 1 h 1"/>
                  <a:gd name="T8" fmla="*/ 1 w 3"/>
                  <a:gd name="T9" fmla="*/ 1 h 1"/>
                  <a:gd name="T10" fmla="*/ 2 w 3"/>
                  <a:gd name="T11" fmla="*/ 1 h 1"/>
                  <a:gd name="T12" fmla="*/ 2 w 3"/>
                  <a:gd name="T13" fmla="*/ 1 h 1"/>
                  <a:gd name="T14" fmla="*/ 3 w 3"/>
                  <a:gd name="T15" fmla="*/ 1 h 1"/>
                  <a:gd name="T16" fmla="*/ 2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2" y="0"/>
                    </a:moveTo>
                    <a:cubicBezTo>
                      <a:pt x="2" y="0"/>
                      <a:pt x="2" y="0"/>
                      <a:pt x="2" y="0"/>
                    </a:cubicBezTo>
                    <a:cubicBezTo>
                      <a:pt x="1" y="0"/>
                      <a:pt x="1" y="0"/>
                      <a:pt x="1" y="0"/>
                    </a:cubicBezTo>
                    <a:cubicBezTo>
                      <a:pt x="1" y="0"/>
                      <a:pt x="0" y="1"/>
                      <a:pt x="1" y="1"/>
                    </a:cubicBezTo>
                    <a:cubicBezTo>
                      <a:pt x="1" y="1"/>
                      <a:pt x="1" y="1"/>
                      <a:pt x="1" y="1"/>
                    </a:cubicBezTo>
                    <a:cubicBezTo>
                      <a:pt x="1" y="1"/>
                      <a:pt x="1" y="1"/>
                      <a:pt x="2" y="1"/>
                    </a:cubicBezTo>
                    <a:cubicBezTo>
                      <a:pt x="2" y="1"/>
                      <a:pt x="2" y="1"/>
                      <a:pt x="2" y="1"/>
                    </a:cubicBezTo>
                    <a:cubicBezTo>
                      <a:pt x="2" y="1"/>
                      <a:pt x="3" y="1"/>
                      <a:pt x="3" y="1"/>
                    </a:cubicBezTo>
                    <a:cubicBezTo>
                      <a:pt x="3" y="1"/>
                      <a:pt x="3" y="0"/>
                      <a:pt x="2"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 name="Freeform 495"/>
              <p:cNvSpPr>
                <a:spLocks/>
              </p:cNvSpPr>
              <p:nvPr/>
            </p:nvSpPr>
            <p:spPr bwMode="auto">
              <a:xfrm>
                <a:off x="-49212" y="2405064"/>
                <a:ext cx="22225" cy="22225"/>
              </a:xfrm>
              <a:custGeom>
                <a:avLst/>
                <a:gdLst>
                  <a:gd name="T0" fmla="*/ 2 w 2"/>
                  <a:gd name="T1" fmla="*/ 1 h 2"/>
                  <a:gd name="T2" fmla="*/ 1 w 2"/>
                  <a:gd name="T3" fmla="*/ 1 h 2"/>
                  <a:gd name="T4" fmla="*/ 0 w 2"/>
                  <a:gd name="T5" fmla="*/ 1 h 2"/>
                  <a:gd name="T6" fmla="*/ 0 w 2"/>
                  <a:gd name="T7" fmla="*/ 2 h 2"/>
                  <a:gd name="T8" fmla="*/ 1 w 2"/>
                  <a:gd name="T9" fmla="*/ 2 h 2"/>
                  <a:gd name="T10" fmla="*/ 2 w 2"/>
                  <a:gd name="T11" fmla="*/ 2 h 2"/>
                  <a:gd name="T12" fmla="*/ 2 w 2"/>
                  <a:gd name="T13" fmla="*/ 1 h 2"/>
                  <a:gd name="T14" fmla="*/ 2 w 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1"/>
                    </a:moveTo>
                    <a:cubicBezTo>
                      <a:pt x="1" y="0"/>
                      <a:pt x="1" y="0"/>
                      <a:pt x="1" y="1"/>
                    </a:cubicBezTo>
                    <a:cubicBezTo>
                      <a:pt x="1" y="1"/>
                      <a:pt x="0" y="1"/>
                      <a:pt x="0" y="1"/>
                    </a:cubicBezTo>
                    <a:cubicBezTo>
                      <a:pt x="0" y="1"/>
                      <a:pt x="0" y="2"/>
                      <a:pt x="0" y="2"/>
                    </a:cubicBezTo>
                    <a:cubicBezTo>
                      <a:pt x="1" y="2"/>
                      <a:pt x="1" y="2"/>
                      <a:pt x="1" y="2"/>
                    </a:cubicBezTo>
                    <a:cubicBezTo>
                      <a:pt x="2" y="2"/>
                      <a:pt x="2" y="2"/>
                      <a:pt x="2" y="2"/>
                    </a:cubicBezTo>
                    <a:cubicBezTo>
                      <a:pt x="2" y="2"/>
                      <a:pt x="2" y="2"/>
                      <a:pt x="2" y="1"/>
                    </a:cubicBezTo>
                    <a:cubicBezTo>
                      <a:pt x="2" y="1"/>
                      <a:pt x="2" y="1"/>
                      <a:pt x="2"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4" name="Freeform 496"/>
              <p:cNvSpPr>
                <a:spLocks/>
              </p:cNvSpPr>
              <p:nvPr/>
            </p:nvSpPr>
            <p:spPr bwMode="auto">
              <a:xfrm>
                <a:off x="-15874" y="2427289"/>
                <a:ext cx="31750" cy="22225"/>
              </a:xfrm>
              <a:custGeom>
                <a:avLst/>
                <a:gdLst>
                  <a:gd name="T0" fmla="*/ 2 w 3"/>
                  <a:gd name="T1" fmla="*/ 2 h 2"/>
                  <a:gd name="T2" fmla="*/ 3 w 3"/>
                  <a:gd name="T3" fmla="*/ 2 h 2"/>
                  <a:gd name="T4" fmla="*/ 3 w 3"/>
                  <a:gd name="T5" fmla="*/ 1 h 2"/>
                  <a:gd name="T6" fmla="*/ 3 w 3"/>
                  <a:gd name="T7" fmla="*/ 1 h 2"/>
                  <a:gd name="T8" fmla="*/ 2 w 3"/>
                  <a:gd name="T9" fmla="*/ 0 h 2"/>
                  <a:gd name="T10" fmla="*/ 1 w 3"/>
                  <a:gd name="T11" fmla="*/ 0 h 2"/>
                  <a:gd name="T12" fmla="*/ 0 w 3"/>
                  <a:gd name="T13" fmla="*/ 0 h 2"/>
                  <a:gd name="T14" fmla="*/ 0 w 3"/>
                  <a:gd name="T15" fmla="*/ 1 h 2"/>
                  <a:gd name="T16" fmla="*/ 1 w 3"/>
                  <a:gd name="T17" fmla="*/ 1 h 2"/>
                  <a:gd name="T18" fmla="*/ 1 w 3"/>
                  <a:gd name="T19" fmla="*/ 1 h 2"/>
                  <a:gd name="T20" fmla="*/ 1 w 3"/>
                  <a:gd name="T21" fmla="*/ 2 h 2"/>
                  <a:gd name="T22" fmla="*/ 2 w 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
                    <a:moveTo>
                      <a:pt x="2" y="2"/>
                    </a:moveTo>
                    <a:cubicBezTo>
                      <a:pt x="2" y="2"/>
                      <a:pt x="3" y="2"/>
                      <a:pt x="3" y="2"/>
                    </a:cubicBezTo>
                    <a:cubicBezTo>
                      <a:pt x="3" y="2"/>
                      <a:pt x="3" y="2"/>
                      <a:pt x="3" y="1"/>
                    </a:cubicBezTo>
                    <a:cubicBezTo>
                      <a:pt x="3" y="1"/>
                      <a:pt x="3" y="1"/>
                      <a:pt x="3" y="1"/>
                    </a:cubicBezTo>
                    <a:cubicBezTo>
                      <a:pt x="2" y="1"/>
                      <a:pt x="2" y="1"/>
                      <a:pt x="2" y="0"/>
                    </a:cubicBezTo>
                    <a:cubicBezTo>
                      <a:pt x="1" y="0"/>
                      <a:pt x="1" y="0"/>
                      <a:pt x="1" y="0"/>
                    </a:cubicBezTo>
                    <a:cubicBezTo>
                      <a:pt x="0" y="0"/>
                      <a:pt x="0" y="0"/>
                      <a:pt x="0" y="0"/>
                    </a:cubicBezTo>
                    <a:cubicBezTo>
                      <a:pt x="0" y="0"/>
                      <a:pt x="0" y="0"/>
                      <a:pt x="0" y="1"/>
                    </a:cubicBezTo>
                    <a:cubicBezTo>
                      <a:pt x="0" y="1"/>
                      <a:pt x="0" y="1"/>
                      <a:pt x="1" y="1"/>
                    </a:cubicBezTo>
                    <a:cubicBezTo>
                      <a:pt x="1" y="1"/>
                      <a:pt x="1" y="1"/>
                      <a:pt x="1" y="1"/>
                    </a:cubicBezTo>
                    <a:cubicBezTo>
                      <a:pt x="1" y="1"/>
                      <a:pt x="1" y="1"/>
                      <a:pt x="1" y="2"/>
                    </a:cubicBezTo>
                    <a:cubicBezTo>
                      <a:pt x="2" y="2"/>
                      <a:pt x="2" y="2"/>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5" name="Freeform 497"/>
              <p:cNvSpPr>
                <a:spLocks/>
              </p:cNvSpPr>
              <p:nvPr/>
            </p:nvSpPr>
            <p:spPr bwMode="auto">
              <a:xfrm>
                <a:off x="-6349" y="2459039"/>
                <a:ext cx="44450" cy="44450"/>
              </a:xfrm>
              <a:custGeom>
                <a:avLst/>
                <a:gdLst>
                  <a:gd name="T0" fmla="*/ 3 w 4"/>
                  <a:gd name="T1" fmla="*/ 0 h 4"/>
                  <a:gd name="T2" fmla="*/ 3 w 4"/>
                  <a:gd name="T3" fmla="*/ 0 h 4"/>
                  <a:gd name="T4" fmla="*/ 2 w 4"/>
                  <a:gd name="T5" fmla="*/ 0 h 4"/>
                  <a:gd name="T6" fmla="*/ 1 w 4"/>
                  <a:gd name="T7" fmla="*/ 0 h 4"/>
                  <a:gd name="T8" fmla="*/ 0 w 4"/>
                  <a:gd name="T9" fmla="*/ 1 h 4"/>
                  <a:gd name="T10" fmla="*/ 1 w 4"/>
                  <a:gd name="T11" fmla="*/ 2 h 4"/>
                  <a:gd name="T12" fmla="*/ 0 w 4"/>
                  <a:gd name="T13" fmla="*/ 3 h 4"/>
                  <a:gd name="T14" fmla="*/ 1 w 4"/>
                  <a:gd name="T15" fmla="*/ 3 h 4"/>
                  <a:gd name="T16" fmla="*/ 1 w 4"/>
                  <a:gd name="T17" fmla="*/ 4 h 4"/>
                  <a:gd name="T18" fmla="*/ 2 w 4"/>
                  <a:gd name="T19" fmla="*/ 3 h 4"/>
                  <a:gd name="T20" fmla="*/ 2 w 4"/>
                  <a:gd name="T21" fmla="*/ 3 h 4"/>
                  <a:gd name="T22" fmla="*/ 3 w 4"/>
                  <a:gd name="T23" fmla="*/ 2 h 4"/>
                  <a:gd name="T24" fmla="*/ 4 w 4"/>
                  <a:gd name="T25" fmla="*/ 2 h 4"/>
                  <a:gd name="T26" fmla="*/ 3 w 4"/>
                  <a:gd name="T27" fmla="*/ 1 h 4"/>
                  <a:gd name="T28" fmla="*/ 3 w 4"/>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4">
                    <a:moveTo>
                      <a:pt x="3" y="0"/>
                    </a:moveTo>
                    <a:cubicBezTo>
                      <a:pt x="3" y="0"/>
                      <a:pt x="3" y="0"/>
                      <a:pt x="3" y="0"/>
                    </a:cubicBezTo>
                    <a:cubicBezTo>
                      <a:pt x="2" y="0"/>
                      <a:pt x="2" y="0"/>
                      <a:pt x="2" y="0"/>
                    </a:cubicBezTo>
                    <a:cubicBezTo>
                      <a:pt x="1" y="0"/>
                      <a:pt x="1" y="0"/>
                      <a:pt x="1" y="0"/>
                    </a:cubicBezTo>
                    <a:cubicBezTo>
                      <a:pt x="1" y="0"/>
                      <a:pt x="1" y="0"/>
                      <a:pt x="0" y="1"/>
                    </a:cubicBezTo>
                    <a:cubicBezTo>
                      <a:pt x="0" y="1"/>
                      <a:pt x="1" y="1"/>
                      <a:pt x="1" y="2"/>
                    </a:cubicBezTo>
                    <a:cubicBezTo>
                      <a:pt x="1" y="2"/>
                      <a:pt x="0" y="2"/>
                      <a:pt x="0" y="3"/>
                    </a:cubicBezTo>
                    <a:cubicBezTo>
                      <a:pt x="0" y="3"/>
                      <a:pt x="0" y="3"/>
                      <a:pt x="1" y="3"/>
                    </a:cubicBezTo>
                    <a:cubicBezTo>
                      <a:pt x="1" y="4"/>
                      <a:pt x="1" y="4"/>
                      <a:pt x="1" y="4"/>
                    </a:cubicBezTo>
                    <a:cubicBezTo>
                      <a:pt x="1" y="4"/>
                      <a:pt x="1" y="4"/>
                      <a:pt x="2" y="3"/>
                    </a:cubicBezTo>
                    <a:cubicBezTo>
                      <a:pt x="2" y="3"/>
                      <a:pt x="2" y="3"/>
                      <a:pt x="2" y="3"/>
                    </a:cubicBezTo>
                    <a:cubicBezTo>
                      <a:pt x="3" y="3"/>
                      <a:pt x="3" y="3"/>
                      <a:pt x="3" y="2"/>
                    </a:cubicBezTo>
                    <a:cubicBezTo>
                      <a:pt x="3" y="2"/>
                      <a:pt x="3" y="2"/>
                      <a:pt x="4" y="2"/>
                    </a:cubicBezTo>
                    <a:cubicBezTo>
                      <a:pt x="4" y="2"/>
                      <a:pt x="4" y="1"/>
                      <a:pt x="3" y="1"/>
                    </a:cubicBezTo>
                    <a:cubicBezTo>
                      <a:pt x="3" y="1"/>
                      <a:pt x="3" y="1"/>
                      <a:pt x="3"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6" name="Freeform 498"/>
              <p:cNvSpPr>
                <a:spLocks/>
              </p:cNvSpPr>
              <p:nvPr/>
            </p:nvSpPr>
            <p:spPr bwMode="auto">
              <a:xfrm>
                <a:off x="296864" y="1422401"/>
                <a:ext cx="20638" cy="20638"/>
              </a:xfrm>
              <a:custGeom>
                <a:avLst/>
                <a:gdLst>
                  <a:gd name="T0" fmla="*/ 7 w 13"/>
                  <a:gd name="T1" fmla="*/ 6 h 13"/>
                  <a:gd name="T2" fmla="*/ 0 w 13"/>
                  <a:gd name="T3" fmla="*/ 6 h 13"/>
                  <a:gd name="T4" fmla="*/ 7 w 13"/>
                  <a:gd name="T5" fmla="*/ 13 h 13"/>
                  <a:gd name="T6" fmla="*/ 13 w 13"/>
                  <a:gd name="T7" fmla="*/ 6 h 13"/>
                  <a:gd name="T8" fmla="*/ 13 w 13"/>
                  <a:gd name="T9" fmla="*/ 6 h 13"/>
                  <a:gd name="T10" fmla="*/ 13 w 13"/>
                  <a:gd name="T11" fmla="*/ 0 h 13"/>
                  <a:gd name="T12" fmla="*/ 7 w 1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6"/>
                    </a:moveTo>
                    <a:lnTo>
                      <a:pt x="0" y="6"/>
                    </a:lnTo>
                    <a:lnTo>
                      <a:pt x="7" y="13"/>
                    </a:lnTo>
                    <a:lnTo>
                      <a:pt x="13" y="6"/>
                    </a:lnTo>
                    <a:lnTo>
                      <a:pt x="13" y="6"/>
                    </a:lnTo>
                    <a:lnTo>
                      <a:pt x="13" y="0"/>
                    </a:lnTo>
                    <a:lnTo>
                      <a:pt x="7" y="6"/>
                    </a:ln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7" name="Freeform 499"/>
              <p:cNvSpPr>
                <a:spLocks/>
              </p:cNvSpPr>
              <p:nvPr/>
            </p:nvSpPr>
            <p:spPr bwMode="auto">
              <a:xfrm>
                <a:off x="296864" y="1422401"/>
                <a:ext cx="20638" cy="20638"/>
              </a:xfrm>
              <a:custGeom>
                <a:avLst/>
                <a:gdLst>
                  <a:gd name="T0" fmla="*/ 7 w 13"/>
                  <a:gd name="T1" fmla="*/ 6 h 13"/>
                  <a:gd name="T2" fmla="*/ 0 w 13"/>
                  <a:gd name="T3" fmla="*/ 6 h 13"/>
                  <a:gd name="T4" fmla="*/ 7 w 13"/>
                  <a:gd name="T5" fmla="*/ 13 h 13"/>
                  <a:gd name="T6" fmla="*/ 13 w 13"/>
                  <a:gd name="T7" fmla="*/ 6 h 13"/>
                  <a:gd name="T8" fmla="*/ 13 w 13"/>
                  <a:gd name="T9" fmla="*/ 6 h 13"/>
                  <a:gd name="T10" fmla="*/ 13 w 13"/>
                  <a:gd name="T11" fmla="*/ 0 h 13"/>
                  <a:gd name="T12" fmla="*/ 7 w 13"/>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7" y="6"/>
                    </a:moveTo>
                    <a:lnTo>
                      <a:pt x="0" y="6"/>
                    </a:lnTo>
                    <a:lnTo>
                      <a:pt x="7" y="13"/>
                    </a:lnTo>
                    <a:lnTo>
                      <a:pt x="13" y="6"/>
                    </a:lnTo>
                    <a:lnTo>
                      <a:pt x="13" y="6"/>
                    </a:lnTo>
                    <a:lnTo>
                      <a:pt x="13" y="0"/>
                    </a:lnTo>
                    <a:lnTo>
                      <a:pt x="7" y="6"/>
                    </a:ln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8" name="Freeform 500"/>
              <p:cNvSpPr>
                <a:spLocks/>
              </p:cNvSpPr>
              <p:nvPr/>
            </p:nvSpPr>
            <p:spPr bwMode="auto">
              <a:xfrm>
                <a:off x="339726" y="1411289"/>
                <a:ext cx="31750" cy="20638"/>
              </a:xfrm>
              <a:custGeom>
                <a:avLst/>
                <a:gdLst>
                  <a:gd name="T0" fmla="*/ 1 w 3"/>
                  <a:gd name="T1" fmla="*/ 0 h 2"/>
                  <a:gd name="T2" fmla="*/ 0 w 3"/>
                  <a:gd name="T3" fmla="*/ 1 h 2"/>
                  <a:gd name="T4" fmla="*/ 0 w 3"/>
                  <a:gd name="T5" fmla="*/ 2 h 2"/>
                  <a:gd name="T6" fmla="*/ 0 w 3"/>
                  <a:gd name="T7" fmla="*/ 2 h 2"/>
                  <a:gd name="T8" fmla="*/ 1 w 3"/>
                  <a:gd name="T9" fmla="*/ 2 h 2"/>
                  <a:gd name="T10" fmla="*/ 2 w 3"/>
                  <a:gd name="T11" fmla="*/ 2 h 2"/>
                  <a:gd name="T12" fmla="*/ 3 w 3"/>
                  <a:gd name="T13" fmla="*/ 1 h 2"/>
                  <a:gd name="T14" fmla="*/ 2 w 3"/>
                  <a:gd name="T15" fmla="*/ 0 h 2"/>
                  <a:gd name="T16" fmla="*/ 1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0"/>
                    </a:moveTo>
                    <a:cubicBezTo>
                      <a:pt x="1" y="0"/>
                      <a:pt x="1" y="1"/>
                      <a:pt x="0" y="1"/>
                    </a:cubicBezTo>
                    <a:cubicBezTo>
                      <a:pt x="0" y="1"/>
                      <a:pt x="0" y="2"/>
                      <a:pt x="0" y="2"/>
                    </a:cubicBezTo>
                    <a:cubicBezTo>
                      <a:pt x="0" y="2"/>
                      <a:pt x="0" y="2"/>
                      <a:pt x="0" y="2"/>
                    </a:cubicBezTo>
                    <a:cubicBezTo>
                      <a:pt x="1" y="2"/>
                      <a:pt x="1" y="2"/>
                      <a:pt x="1" y="2"/>
                    </a:cubicBezTo>
                    <a:cubicBezTo>
                      <a:pt x="1" y="2"/>
                      <a:pt x="2" y="2"/>
                      <a:pt x="2" y="2"/>
                    </a:cubicBezTo>
                    <a:cubicBezTo>
                      <a:pt x="2" y="1"/>
                      <a:pt x="2" y="1"/>
                      <a:pt x="3" y="1"/>
                    </a:cubicBezTo>
                    <a:cubicBezTo>
                      <a:pt x="3" y="1"/>
                      <a:pt x="3" y="0"/>
                      <a:pt x="2" y="0"/>
                    </a:cubicBezTo>
                    <a:cubicBezTo>
                      <a:pt x="2"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9" name="Freeform 501"/>
              <p:cNvSpPr>
                <a:spLocks/>
              </p:cNvSpPr>
              <p:nvPr/>
            </p:nvSpPr>
            <p:spPr bwMode="auto">
              <a:xfrm>
                <a:off x="5532439" y="2265364"/>
                <a:ext cx="11113" cy="11113"/>
              </a:xfrm>
              <a:custGeom>
                <a:avLst/>
                <a:gdLst>
                  <a:gd name="T0" fmla="*/ 1 w 1"/>
                  <a:gd name="T1" fmla="*/ 0 h 1"/>
                  <a:gd name="T2" fmla="*/ 0 w 1"/>
                  <a:gd name="T3" fmla="*/ 0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1" y="1"/>
                      <a:pt x="1" y="1"/>
                    </a:cubicBezTo>
                    <a:cubicBezTo>
                      <a:pt x="1" y="1"/>
                      <a:pt x="1" y="0"/>
                      <a:pt x="1" y="0"/>
                    </a:cubicBezTo>
                    <a:cubicBezTo>
                      <a:pt x="1" y="0"/>
                      <a:pt x="1" y="0"/>
                      <a:pt x="1"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 name="Freeform 502"/>
              <p:cNvSpPr>
                <a:spLocks/>
              </p:cNvSpPr>
              <p:nvPr/>
            </p:nvSpPr>
            <p:spPr bwMode="auto">
              <a:xfrm>
                <a:off x="6191251" y="3065464"/>
                <a:ext cx="11113" cy="20638"/>
              </a:xfrm>
              <a:custGeom>
                <a:avLst/>
                <a:gdLst>
                  <a:gd name="T0" fmla="*/ 0 w 1"/>
                  <a:gd name="T1" fmla="*/ 1 h 2"/>
                  <a:gd name="T2" fmla="*/ 1 w 1"/>
                  <a:gd name="T3" fmla="*/ 1 h 2"/>
                  <a:gd name="T4" fmla="*/ 1 w 1"/>
                  <a:gd name="T5" fmla="*/ 0 h 2"/>
                  <a:gd name="T6" fmla="*/ 0 w 1"/>
                  <a:gd name="T7" fmla="*/ 0 h 2"/>
                  <a:gd name="T8" fmla="*/ 0 w 1"/>
                  <a:gd name="T9" fmla="*/ 1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2"/>
                      <a:pt x="1" y="1"/>
                      <a:pt x="1" y="1"/>
                    </a:cubicBezTo>
                    <a:cubicBezTo>
                      <a:pt x="1" y="1"/>
                      <a:pt x="1" y="0"/>
                      <a:pt x="1" y="0"/>
                    </a:cubicBezTo>
                    <a:cubicBezTo>
                      <a:pt x="1" y="0"/>
                      <a:pt x="1" y="0"/>
                      <a:pt x="0" y="0"/>
                    </a:cubicBezTo>
                    <a:cubicBezTo>
                      <a:pt x="0" y="0"/>
                      <a:pt x="0" y="0"/>
                      <a:pt x="0" y="1"/>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 name="Freeform 503"/>
              <p:cNvSpPr>
                <a:spLocks/>
              </p:cNvSpPr>
              <p:nvPr/>
            </p:nvSpPr>
            <p:spPr bwMode="auto">
              <a:xfrm>
                <a:off x="5208589" y="1735139"/>
                <a:ext cx="0" cy="1111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1"/>
                      <a:pt x="0" y="1"/>
                      <a:pt x="0" y="1"/>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 name="Freeform 531"/>
              <p:cNvSpPr>
                <a:spLocks/>
              </p:cNvSpPr>
              <p:nvPr/>
            </p:nvSpPr>
            <p:spPr bwMode="auto">
              <a:xfrm>
                <a:off x="6762751" y="1930401"/>
                <a:ext cx="22225" cy="20638"/>
              </a:xfrm>
              <a:custGeom>
                <a:avLst/>
                <a:gdLst>
                  <a:gd name="T0" fmla="*/ 0 w 2"/>
                  <a:gd name="T1" fmla="*/ 0 h 2"/>
                  <a:gd name="T2" fmla="*/ 0 w 2"/>
                  <a:gd name="T3" fmla="*/ 0 h 2"/>
                  <a:gd name="T4" fmla="*/ 1 w 2"/>
                  <a:gd name="T5" fmla="*/ 0 h 2"/>
                  <a:gd name="T6" fmla="*/ 2 w 2"/>
                  <a:gd name="T7" fmla="*/ 0 h 2"/>
                  <a:gd name="T8" fmla="*/ 1 w 2"/>
                  <a:gd name="T9" fmla="*/ 0 h 2"/>
                  <a:gd name="T10" fmla="*/ 2 w 2"/>
                  <a:gd name="T11" fmla="*/ 1 h 2"/>
                  <a:gd name="T12" fmla="*/ 2 w 2"/>
                  <a:gd name="T13" fmla="*/ 1 h 2"/>
                  <a:gd name="T14" fmla="*/ 1 w 2"/>
                  <a:gd name="T15" fmla="*/ 1 h 2"/>
                  <a:gd name="T16" fmla="*/ 0 w 2"/>
                  <a:gd name="T17" fmla="*/ 1 h 2"/>
                  <a:gd name="T18" fmla="*/ 0 w 2"/>
                  <a:gd name="T19" fmla="*/ 0 h 2"/>
                  <a:gd name="T20" fmla="*/ 0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0" y="0"/>
                    </a:moveTo>
                    <a:cubicBezTo>
                      <a:pt x="0" y="0"/>
                      <a:pt x="0" y="0"/>
                      <a:pt x="0" y="0"/>
                    </a:cubicBezTo>
                    <a:cubicBezTo>
                      <a:pt x="1" y="0"/>
                      <a:pt x="1" y="0"/>
                      <a:pt x="1" y="0"/>
                    </a:cubicBezTo>
                    <a:cubicBezTo>
                      <a:pt x="1" y="0"/>
                      <a:pt x="1" y="0"/>
                      <a:pt x="2" y="0"/>
                    </a:cubicBezTo>
                    <a:cubicBezTo>
                      <a:pt x="2" y="0"/>
                      <a:pt x="1" y="0"/>
                      <a:pt x="1" y="0"/>
                    </a:cubicBezTo>
                    <a:cubicBezTo>
                      <a:pt x="2" y="1"/>
                      <a:pt x="2" y="0"/>
                      <a:pt x="2" y="1"/>
                    </a:cubicBezTo>
                    <a:cubicBezTo>
                      <a:pt x="2" y="1"/>
                      <a:pt x="2" y="1"/>
                      <a:pt x="2" y="1"/>
                    </a:cubicBezTo>
                    <a:cubicBezTo>
                      <a:pt x="2" y="2"/>
                      <a:pt x="2" y="1"/>
                      <a:pt x="1" y="1"/>
                    </a:cubicBezTo>
                    <a:cubicBezTo>
                      <a:pt x="1" y="1"/>
                      <a:pt x="1" y="1"/>
                      <a:pt x="0" y="1"/>
                    </a:cubicBezTo>
                    <a:cubicBezTo>
                      <a:pt x="0" y="1"/>
                      <a:pt x="0" y="1"/>
                      <a:pt x="0" y="0"/>
                    </a:cubicBezTo>
                    <a:cubicBezTo>
                      <a:pt x="0" y="0"/>
                      <a:pt x="0" y="0"/>
                      <a:pt x="0" y="0"/>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 name="Freeform 540"/>
              <p:cNvSpPr>
                <a:spLocks/>
              </p:cNvSpPr>
              <p:nvPr/>
            </p:nvSpPr>
            <p:spPr bwMode="auto">
              <a:xfrm>
                <a:off x="4776789" y="773114"/>
                <a:ext cx="3616325" cy="1027113"/>
              </a:xfrm>
              <a:custGeom>
                <a:avLst/>
                <a:gdLst>
                  <a:gd name="T0" fmla="*/ 266 w 335"/>
                  <a:gd name="T1" fmla="*/ 19 h 95"/>
                  <a:gd name="T2" fmla="*/ 256 w 335"/>
                  <a:gd name="T3" fmla="*/ 18 h 95"/>
                  <a:gd name="T4" fmla="*/ 222 w 335"/>
                  <a:gd name="T5" fmla="*/ 16 h 95"/>
                  <a:gd name="T6" fmla="*/ 204 w 335"/>
                  <a:gd name="T7" fmla="*/ 12 h 95"/>
                  <a:gd name="T8" fmla="*/ 190 w 335"/>
                  <a:gd name="T9" fmla="*/ 14 h 95"/>
                  <a:gd name="T10" fmla="*/ 175 w 335"/>
                  <a:gd name="T11" fmla="*/ 12 h 95"/>
                  <a:gd name="T12" fmla="*/ 163 w 335"/>
                  <a:gd name="T13" fmla="*/ 10 h 95"/>
                  <a:gd name="T14" fmla="*/ 146 w 335"/>
                  <a:gd name="T15" fmla="*/ 10 h 95"/>
                  <a:gd name="T16" fmla="*/ 139 w 335"/>
                  <a:gd name="T17" fmla="*/ 7 h 95"/>
                  <a:gd name="T18" fmla="*/ 125 w 335"/>
                  <a:gd name="T19" fmla="*/ 2 h 95"/>
                  <a:gd name="T20" fmla="*/ 107 w 335"/>
                  <a:gd name="T21" fmla="*/ 4 h 95"/>
                  <a:gd name="T22" fmla="*/ 97 w 335"/>
                  <a:gd name="T23" fmla="*/ 9 h 95"/>
                  <a:gd name="T24" fmla="*/ 97 w 335"/>
                  <a:gd name="T25" fmla="*/ 13 h 95"/>
                  <a:gd name="T26" fmla="*/ 84 w 335"/>
                  <a:gd name="T27" fmla="*/ 14 h 95"/>
                  <a:gd name="T28" fmla="*/ 81 w 335"/>
                  <a:gd name="T29" fmla="*/ 12 h 95"/>
                  <a:gd name="T30" fmla="*/ 83 w 335"/>
                  <a:gd name="T31" fmla="*/ 19 h 95"/>
                  <a:gd name="T32" fmla="*/ 90 w 335"/>
                  <a:gd name="T33" fmla="*/ 21 h 95"/>
                  <a:gd name="T34" fmla="*/ 78 w 335"/>
                  <a:gd name="T35" fmla="*/ 26 h 95"/>
                  <a:gd name="T36" fmla="*/ 80 w 335"/>
                  <a:gd name="T37" fmla="*/ 18 h 95"/>
                  <a:gd name="T38" fmla="*/ 68 w 335"/>
                  <a:gd name="T39" fmla="*/ 14 h 95"/>
                  <a:gd name="T40" fmla="*/ 68 w 335"/>
                  <a:gd name="T41" fmla="*/ 20 h 95"/>
                  <a:gd name="T42" fmla="*/ 52 w 335"/>
                  <a:gd name="T43" fmla="*/ 21 h 95"/>
                  <a:gd name="T44" fmla="*/ 33 w 335"/>
                  <a:gd name="T45" fmla="*/ 25 h 95"/>
                  <a:gd name="T46" fmla="*/ 31 w 335"/>
                  <a:gd name="T47" fmla="*/ 26 h 95"/>
                  <a:gd name="T48" fmla="*/ 15 w 335"/>
                  <a:gd name="T49" fmla="*/ 20 h 95"/>
                  <a:gd name="T50" fmla="*/ 1 w 335"/>
                  <a:gd name="T51" fmla="*/ 22 h 95"/>
                  <a:gd name="T52" fmla="*/ 8 w 335"/>
                  <a:gd name="T53" fmla="*/ 35 h 95"/>
                  <a:gd name="T54" fmla="*/ 7 w 335"/>
                  <a:gd name="T55" fmla="*/ 42 h 95"/>
                  <a:gd name="T56" fmla="*/ 3 w 335"/>
                  <a:gd name="T57" fmla="*/ 53 h 95"/>
                  <a:gd name="T58" fmla="*/ 10 w 335"/>
                  <a:gd name="T59" fmla="*/ 65 h 95"/>
                  <a:gd name="T60" fmla="*/ 25 w 335"/>
                  <a:gd name="T61" fmla="*/ 72 h 95"/>
                  <a:gd name="T62" fmla="*/ 33 w 335"/>
                  <a:gd name="T63" fmla="*/ 80 h 95"/>
                  <a:gd name="T64" fmla="*/ 40 w 335"/>
                  <a:gd name="T65" fmla="*/ 89 h 95"/>
                  <a:gd name="T66" fmla="*/ 59 w 335"/>
                  <a:gd name="T67" fmla="*/ 93 h 95"/>
                  <a:gd name="T68" fmla="*/ 54 w 335"/>
                  <a:gd name="T69" fmla="*/ 74 h 95"/>
                  <a:gd name="T70" fmla="*/ 75 w 335"/>
                  <a:gd name="T71" fmla="*/ 71 h 95"/>
                  <a:gd name="T72" fmla="*/ 83 w 335"/>
                  <a:gd name="T73" fmla="*/ 64 h 95"/>
                  <a:gd name="T74" fmla="*/ 95 w 335"/>
                  <a:gd name="T75" fmla="*/ 58 h 95"/>
                  <a:gd name="T76" fmla="*/ 112 w 335"/>
                  <a:gd name="T77" fmla="*/ 63 h 95"/>
                  <a:gd name="T78" fmla="*/ 127 w 335"/>
                  <a:gd name="T79" fmla="*/ 70 h 95"/>
                  <a:gd name="T80" fmla="*/ 141 w 335"/>
                  <a:gd name="T81" fmla="*/ 71 h 95"/>
                  <a:gd name="T82" fmla="*/ 158 w 335"/>
                  <a:gd name="T83" fmla="*/ 70 h 95"/>
                  <a:gd name="T84" fmla="*/ 166 w 335"/>
                  <a:gd name="T85" fmla="*/ 66 h 95"/>
                  <a:gd name="T86" fmla="*/ 189 w 335"/>
                  <a:gd name="T87" fmla="*/ 72 h 95"/>
                  <a:gd name="T88" fmla="*/ 209 w 335"/>
                  <a:gd name="T89" fmla="*/ 69 h 95"/>
                  <a:gd name="T90" fmla="*/ 217 w 335"/>
                  <a:gd name="T91" fmla="*/ 62 h 95"/>
                  <a:gd name="T92" fmla="*/ 235 w 335"/>
                  <a:gd name="T93" fmla="*/ 73 h 95"/>
                  <a:gd name="T94" fmla="*/ 249 w 335"/>
                  <a:gd name="T95" fmla="*/ 81 h 95"/>
                  <a:gd name="T96" fmla="*/ 257 w 335"/>
                  <a:gd name="T97" fmla="*/ 90 h 95"/>
                  <a:gd name="T98" fmla="*/ 255 w 335"/>
                  <a:gd name="T99" fmla="*/ 68 h 95"/>
                  <a:gd name="T100" fmla="*/ 243 w 335"/>
                  <a:gd name="T101" fmla="*/ 59 h 95"/>
                  <a:gd name="T102" fmla="*/ 237 w 335"/>
                  <a:gd name="T103" fmla="*/ 52 h 95"/>
                  <a:gd name="T104" fmla="*/ 248 w 335"/>
                  <a:gd name="T105" fmla="*/ 46 h 95"/>
                  <a:gd name="T106" fmla="*/ 263 w 335"/>
                  <a:gd name="T107" fmla="*/ 46 h 95"/>
                  <a:gd name="T108" fmla="*/ 267 w 335"/>
                  <a:gd name="T109" fmla="*/ 39 h 95"/>
                  <a:gd name="T110" fmla="*/ 274 w 335"/>
                  <a:gd name="T111" fmla="*/ 38 h 95"/>
                  <a:gd name="T112" fmla="*/ 275 w 335"/>
                  <a:gd name="T113" fmla="*/ 54 h 95"/>
                  <a:gd name="T114" fmla="*/ 291 w 335"/>
                  <a:gd name="T115" fmla="*/ 61 h 95"/>
                  <a:gd name="T116" fmla="*/ 287 w 335"/>
                  <a:gd name="T117" fmla="*/ 51 h 95"/>
                  <a:gd name="T118" fmla="*/ 285 w 335"/>
                  <a:gd name="T119" fmla="*/ 44 h 95"/>
                  <a:gd name="T120" fmla="*/ 296 w 335"/>
                  <a:gd name="T121" fmla="*/ 39 h 95"/>
                  <a:gd name="T122" fmla="*/ 309 w 335"/>
                  <a:gd name="T123" fmla="*/ 36 h 95"/>
                  <a:gd name="T124" fmla="*/ 327 w 335"/>
                  <a:gd name="T125" fmla="*/ 3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95">
                    <a:moveTo>
                      <a:pt x="335" y="34"/>
                    </a:moveTo>
                    <a:cubicBezTo>
                      <a:pt x="335" y="34"/>
                      <a:pt x="334" y="34"/>
                      <a:pt x="334" y="33"/>
                    </a:cubicBezTo>
                    <a:cubicBezTo>
                      <a:pt x="332" y="33"/>
                      <a:pt x="332" y="33"/>
                      <a:pt x="331" y="32"/>
                    </a:cubicBezTo>
                    <a:cubicBezTo>
                      <a:pt x="330" y="32"/>
                      <a:pt x="330" y="31"/>
                      <a:pt x="329" y="31"/>
                    </a:cubicBezTo>
                    <a:cubicBezTo>
                      <a:pt x="328" y="31"/>
                      <a:pt x="328" y="31"/>
                      <a:pt x="327" y="31"/>
                    </a:cubicBezTo>
                    <a:cubicBezTo>
                      <a:pt x="326" y="31"/>
                      <a:pt x="326" y="31"/>
                      <a:pt x="325" y="31"/>
                    </a:cubicBezTo>
                    <a:cubicBezTo>
                      <a:pt x="324" y="31"/>
                      <a:pt x="324" y="31"/>
                      <a:pt x="323" y="31"/>
                    </a:cubicBezTo>
                    <a:cubicBezTo>
                      <a:pt x="323" y="30"/>
                      <a:pt x="323" y="30"/>
                      <a:pt x="322" y="30"/>
                    </a:cubicBezTo>
                    <a:cubicBezTo>
                      <a:pt x="321" y="29"/>
                      <a:pt x="321" y="29"/>
                      <a:pt x="320" y="28"/>
                    </a:cubicBezTo>
                    <a:cubicBezTo>
                      <a:pt x="319" y="27"/>
                      <a:pt x="310" y="21"/>
                      <a:pt x="309" y="20"/>
                    </a:cubicBezTo>
                    <a:cubicBezTo>
                      <a:pt x="308" y="20"/>
                      <a:pt x="297" y="20"/>
                      <a:pt x="296" y="19"/>
                    </a:cubicBezTo>
                    <a:cubicBezTo>
                      <a:pt x="296" y="19"/>
                      <a:pt x="278" y="20"/>
                      <a:pt x="277" y="19"/>
                    </a:cubicBezTo>
                    <a:cubicBezTo>
                      <a:pt x="277" y="19"/>
                      <a:pt x="277" y="19"/>
                      <a:pt x="277" y="19"/>
                    </a:cubicBezTo>
                    <a:cubicBezTo>
                      <a:pt x="276" y="20"/>
                      <a:pt x="275" y="20"/>
                      <a:pt x="274" y="20"/>
                    </a:cubicBezTo>
                    <a:cubicBezTo>
                      <a:pt x="273" y="20"/>
                      <a:pt x="273" y="20"/>
                      <a:pt x="271" y="19"/>
                    </a:cubicBezTo>
                    <a:cubicBezTo>
                      <a:pt x="271" y="19"/>
                      <a:pt x="271" y="19"/>
                      <a:pt x="270" y="18"/>
                    </a:cubicBezTo>
                    <a:cubicBezTo>
                      <a:pt x="270" y="18"/>
                      <a:pt x="269" y="18"/>
                      <a:pt x="269" y="18"/>
                    </a:cubicBezTo>
                    <a:cubicBezTo>
                      <a:pt x="268" y="19"/>
                      <a:pt x="267" y="19"/>
                      <a:pt x="266" y="19"/>
                    </a:cubicBezTo>
                    <a:cubicBezTo>
                      <a:pt x="266" y="19"/>
                      <a:pt x="265" y="19"/>
                      <a:pt x="264" y="19"/>
                    </a:cubicBezTo>
                    <a:cubicBezTo>
                      <a:pt x="264" y="19"/>
                      <a:pt x="263" y="19"/>
                      <a:pt x="262" y="18"/>
                    </a:cubicBezTo>
                    <a:cubicBezTo>
                      <a:pt x="261" y="18"/>
                      <a:pt x="261" y="18"/>
                      <a:pt x="260" y="18"/>
                    </a:cubicBezTo>
                    <a:cubicBezTo>
                      <a:pt x="259" y="18"/>
                      <a:pt x="259" y="18"/>
                      <a:pt x="259" y="18"/>
                    </a:cubicBezTo>
                    <a:cubicBezTo>
                      <a:pt x="259" y="19"/>
                      <a:pt x="259" y="19"/>
                      <a:pt x="259" y="19"/>
                    </a:cubicBezTo>
                    <a:cubicBezTo>
                      <a:pt x="260" y="19"/>
                      <a:pt x="260" y="19"/>
                      <a:pt x="260" y="20"/>
                    </a:cubicBezTo>
                    <a:cubicBezTo>
                      <a:pt x="261" y="20"/>
                      <a:pt x="261" y="19"/>
                      <a:pt x="262" y="20"/>
                    </a:cubicBezTo>
                    <a:cubicBezTo>
                      <a:pt x="262" y="20"/>
                      <a:pt x="263" y="20"/>
                      <a:pt x="263" y="20"/>
                    </a:cubicBezTo>
                    <a:cubicBezTo>
                      <a:pt x="263" y="20"/>
                      <a:pt x="263" y="21"/>
                      <a:pt x="263" y="21"/>
                    </a:cubicBezTo>
                    <a:cubicBezTo>
                      <a:pt x="263" y="22"/>
                      <a:pt x="262" y="21"/>
                      <a:pt x="262" y="21"/>
                    </a:cubicBezTo>
                    <a:cubicBezTo>
                      <a:pt x="261" y="21"/>
                      <a:pt x="261" y="21"/>
                      <a:pt x="260" y="20"/>
                    </a:cubicBezTo>
                    <a:cubicBezTo>
                      <a:pt x="260" y="20"/>
                      <a:pt x="259" y="21"/>
                      <a:pt x="259" y="20"/>
                    </a:cubicBezTo>
                    <a:cubicBezTo>
                      <a:pt x="258" y="20"/>
                      <a:pt x="257" y="20"/>
                      <a:pt x="257" y="19"/>
                    </a:cubicBezTo>
                    <a:cubicBezTo>
                      <a:pt x="256" y="19"/>
                      <a:pt x="256" y="19"/>
                      <a:pt x="256" y="19"/>
                    </a:cubicBezTo>
                    <a:cubicBezTo>
                      <a:pt x="256" y="19"/>
                      <a:pt x="257" y="18"/>
                      <a:pt x="257" y="18"/>
                    </a:cubicBezTo>
                    <a:cubicBezTo>
                      <a:pt x="257" y="18"/>
                      <a:pt x="256" y="18"/>
                      <a:pt x="256" y="18"/>
                    </a:cubicBezTo>
                    <a:cubicBezTo>
                      <a:pt x="256" y="18"/>
                      <a:pt x="256" y="18"/>
                      <a:pt x="256" y="18"/>
                    </a:cubicBezTo>
                    <a:cubicBezTo>
                      <a:pt x="256" y="18"/>
                      <a:pt x="256" y="18"/>
                      <a:pt x="256" y="18"/>
                    </a:cubicBezTo>
                    <a:cubicBezTo>
                      <a:pt x="255" y="18"/>
                      <a:pt x="255" y="19"/>
                      <a:pt x="255" y="19"/>
                    </a:cubicBezTo>
                    <a:cubicBezTo>
                      <a:pt x="255" y="19"/>
                      <a:pt x="254" y="19"/>
                      <a:pt x="254" y="19"/>
                    </a:cubicBezTo>
                    <a:cubicBezTo>
                      <a:pt x="253" y="20"/>
                      <a:pt x="252" y="19"/>
                      <a:pt x="251" y="19"/>
                    </a:cubicBezTo>
                    <a:cubicBezTo>
                      <a:pt x="250" y="19"/>
                      <a:pt x="249" y="19"/>
                      <a:pt x="248" y="19"/>
                    </a:cubicBezTo>
                    <a:cubicBezTo>
                      <a:pt x="247" y="19"/>
                      <a:pt x="246" y="18"/>
                      <a:pt x="246" y="19"/>
                    </a:cubicBezTo>
                    <a:cubicBezTo>
                      <a:pt x="245" y="19"/>
                      <a:pt x="245" y="19"/>
                      <a:pt x="244" y="19"/>
                    </a:cubicBezTo>
                    <a:cubicBezTo>
                      <a:pt x="244" y="19"/>
                      <a:pt x="243" y="19"/>
                      <a:pt x="242" y="19"/>
                    </a:cubicBezTo>
                    <a:cubicBezTo>
                      <a:pt x="241" y="19"/>
                      <a:pt x="241" y="19"/>
                      <a:pt x="240" y="19"/>
                    </a:cubicBezTo>
                    <a:cubicBezTo>
                      <a:pt x="240" y="18"/>
                      <a:pt x="240" y="18"/>
                      <a:pt x="240" y="18"/>
                    </a:cubicBezTo>
                    <a:cubicBezTo>
                      <a:pt x="240" y="18"/>
                      <a:pt x="240" y="18"/>
                      <a:pt x="240" y="18"/>
                    </a:cubicBezTo>
                    <a:cubicBezTo>
                      <a:pt x="239" y="17"/>
                      <a:pt x="239" y="17"/>
                      <a:pt x="238" y="17"/>
                    </a:cubicBezTo>
                    <a:cubicBezTo>
                      <a:pt x="237" y="16"/>
                      <a:pt x="237" y="17"/>
                      <a:pt x="236" y="16"/>
                    </a:cubicBezTo>
                    <a:cubicBezTo>
                      <a:pt x="235" y="16"/>
                      <a:pt x="235" y="16"/>
                      <a:pt x="234" y="16"/>
                    </a:cubicBezTo>
                    <a:cubicBezTo>
                      <a:pt x="233" y="16"/>
                      <a:pt x="233" y="16"/>
                      <a:pt x="232" y="15"/>
                    </a:cubicBezTo>
                    <a:cubicBezTo>
                      <a:pt x="231" y="15"/>
                      <a:pt x="230" y="15"/>
                      <a:pt x="229" y="15"/>
                    </a:cubicBezTo>
                    <a:cubicBezTo>
                      <a:pt x="228" y="15"/>
                      <a:pt x="227" y="15"/>
                      <a:pt x="226" y="15"/>
                    </a:cubicBezTo>
                    <a:cubicBezTo>
                      <a:pt x="225" y="15"/>
                      <a:pt x="225" y="16"/>
                      <a:pt x="224" y="16"/>
                    </a:cubicBezTo>
                    <a:cubicBezTo>
                      <a:pt x="223" y="16"/>
                      <a:pt x="223" y="16"/>
                      <a:pt x="222" y="16"/>
                    </a:cubicBezTo>
                    <a:cubicBezTo>
                      <a:pt x="221" y="16"/>
                      <a:pt x="221" y="15"/>
                      <a:pt x="220" y="15"/>
                    </a:cubicBezTo>
                    <a:cubicBezTo>
                      <a:pt x="220" y="15"/>
                      <a:pt x="220" y="15"/>
                      <a:pt x="220" y="15"/>
                    </a:cubicBezTo>
                    <a:cubicBezTo>
                      <a:pt x="219" y="15"/>
                      <a:pt x="219" y="15"/>
                      <a:pt x="218" y="15"/>
                    </a:cubicBezTo>
                    <a:cubicBezTo>
                      <a:pt x="218" y="15"/>
                      <a:pt x="218" y="15"/>
                      <a:pt x="217" y="15"/>
                    </a:cubicBezTo>
                    <a:cubicBezTo>
                      <a:pt x="217" y="15"/>
                      <a:pt x="217" y="14"/>
                      <a:pt x="216" y="14"/>
                    </a:cubicBezTo>
                    <a:cubicBezTo>
                      <a:pt x="216" y="14"/>
                      <a:pt x="215" y="14"/>
                      <a:pt x="215" y="14"/>
                    </a:cubicBezTo>
                    <a:cubicBezTo>
                      <a:pt x="214" y="14"/>
                      <a:pt x="214" y="14"/>
                      <a:pt x="214" y="14"/>
                    </a:cubicBezTo>
                    <a:cubicBezTo>
                      <a:pt x="214" y="14"/>
                      <a:pt x="214" y="14"/>
                      <a:pt x="214" y="13"/>
                    </a:cubicBezTo>
                    <a:cubicBezTo>
                      <a:pt x="214" y="13"/>
                      <a:pt x="213" y="13"/>
                      <a:pt x="213" y="13"/>
                    </a:cubicBezTo>
                    <a:cubicBezTo>
                      <a:pt x="212" y="13"/>
                      <a:pt x="212" y="13"/>
                      <a:pt x="212" y="13"/>
                    </a:cubicBezTo>
                    <a:cubicBezTo>
                      <a:pt x="211" y="13"/>
                      <a:pt x="210" y="12"/>
                      <a:pt x="209" y="13"/>
                    </a:cubicBezTo>
                    <a:cubicBezTo>
                      <a:pt x="209" y="13"/>
                      <a:pt x="209" y="13"/>
                      <a:pt x="209" y="14"/>
                    </a:cubicBezTo>
                    <a:cubicBezTo>
                      <a:pt x="209" y="14"/>
                      <a:pt x="208" y="14"/>
                      <a:pt x="208" y="14"/>
                    </a:cubicBezTo>
                    <a:cubicBezTo>
                      <a:pt x="208" y="14"/>
                      <a:pt x="208" y="13"/>
                      <a:pt x="208" y="13"/>
                    </a:cubicBezTo>
                    <a:cubicBezTo>
                      <a:pt x="208" y="12"/>
                      <a:pt x="208" y="12"/>
                      <a:pt x="208" y="12"/>
                    </a:cubicBezTo>
                    <a:cubicBezTo>
                      <a:pt x="208" y="12"/>
                      <a:pt x="208" y="12"/>
                      <a:pt x="208" y="12"/>
                    </a:cubicBezTo>
                    <a:cubicBezTo>
                      <a:pt x="207" y="12"/>
                      <a:pt x="207" y="12"/>
                      <a:pt x="206" y="12"/>
                    </a:cubicBezTo>
                    <a:cubicBezTo>
                      <a:pt x="205" y="12"/>
                      <a:pt x="205" y="12"/>
                      <a:pt x="204" y="12"/>
                    </a:cubicBezTo>
                    <a:cubicBezTo>
                      <a:pt x="203" y="12"/>
                      <a:pt x="203" y="12"/>
                      <a:pt x="202" y="12"/>
                    </a:cubicBezTo>
                    <a:cubicBezTo>
                      <a:pt x="201" y="12"/>
                      <a:pt x="200" y="12"/>
                      <a:pt x="199" y="12"/>
                    </a:cubicBezTo>
                    <a:cubicBezTo>
                      <a:pt x="198" y="11"/>
                      <a:pt x="198" y="11"/>
                      <a:pt x="197" y="11"/>
                    </a:cubicBezTo>
                    <a:cubicBezTo>
                      <a:pt x="197" y="11"/>
                      <a:pt x="196" y="11"/>
                      <a:pt x="196" y="11"/>
                    </a:cubicBezTo>
                    <a:cubicBezTo>
                      <a:pt x="196" y="11"/>
                      <a:pt x="196" y="12"/>
                      <a:pt x="196" y="12"/>
                    </a:cubicBezTo>
                    <a:cubicBezTo>
                      <a:pt x="196" y="12"/>
                      <a:pt x="195" y="12"/>
                      <a:pt x="195" y="12"/>
                    </a:cubicBezTo>
                    <a:cubicBezTo>
                      <a:pt x="195" y="12"/>
                      <a:pt x="195" y="12"/>
                      <a:pt x="195" y="12"/>
                    </a:cubicBezTo>
                    <a:cubicBezTo>
                      <a:pt x="194" y="12"/>
                      <a:pt x="194" y="13"/>
                      <a:pt x="195" y="13"/>
                    </a:cubicBezTo>
                    <a:cubicBezTo>
                      <a:pt x="195" y="13"/>
                      <a:pt x="195" y="13"/>
                      <a:pt x="195" y="13"/>
                    </a:cubicBezTo>
                    <a:cubicBezTo>
                      <a:pt x="196" y="13"/>
                      <a:pt x="196" y="13"/>
                      <a:pt x="197" y="13"/>
                    </a:cubicBezTo>
                    <a:cubicBezTo>
                      <a:pt x="197" y="14"/>
                      <a:pt x="197" y="14"/>
                      <a:pt x="197" y="14"/>
                    </a:cubicBezTo>
                    <a:cubicBezTo>
                      <a:pt x="197" y="14"/>
                      <a:pt x="197" y="14"/>
                      <a:pt x="198" y="14"/>
                    </a:cubicBezTo>
                    <a:cubicBezTo>
                      <a:pt x="197" y="15"/>
                      <a:pt x="197" y="15"/>
                      <a:pt x="197" y="15"/>
                    </a:cubicBezTo>
                    <a:cubicBezTo>
                      <a:pt x="196" y="15"/>
                      <a:pt x="196" y="14"/>
                      <a:pt x="196" y="14"/>
                    </a:cubicBezTo>
                    <a:cubicBezTo>
                      <a:pt x="195" y="14"/>
                      <a:pt x="195" y="15"/>
                      <a:pt x="194" y="15"/>
                    </a:cubicBezTo>
                    <a:cubicBezTo>
                      <a:pt x="194" y="15"/>
                      <a:pt x="194" y="14"/>
                      <a:pt x="193" y="14"/>
                    </a:cubicBezTo>
                    <a:cubicBezTo>
                      <a:pt x="192" y="14"/>
                      <a:pt x="192" y="14"/>
                      <a:pt x="191" y="14"/>
                    </a:cubicBezTo>
                    <a:cubicBezTo>
                      <a:pt x="191" y="14"/>
                      <a:pt x="190" y="14"/>
                      <a:pt x="190" y="14"/>
                    </a:cubicBezTo>
                    <a:cubicBezTo>
                      <a:pt x="189" y="15"/>
                      <a:pt x="189" y="15"/>
                      <a:pt x="188" y="15"/>
                    </a:cubicBezTo>
                    <a:cubicBezTo>
                      <a:pt x="188" y="15"/>
                      <a:pt x="187" y="15"/>
                      <a:pt x="187" y="15"/>
                    </a:cubicBezTo>
                    <a:cubicBezTo>
                      <a:pt x="186" y="14"/>
                      <a:pt x="186" y="14"/>
                      <a:pt x="185" y="14"/>
                    </a:cubicBezTo>
                    <a:cubicBezTo>
                      <a:pt x="185" y="14"/>
                      <a:pt x="185" y="13"/>
                      <a:pt x="184" y="14"/>
                    </a:cubicBezTo>
                    <a:cubicBezTo>
                      <a:pt x="184" y="14"/>
                      <a:pt x="184" y="14"/>
                      <a:pt x="184" y="14"/>
                    </a:cubicBezTo>
                    <a:cubicBezTo>
                      <a:pt x="185" y="15"/>
                      <a:pt x="185" y="15"/>
                      <a:pt x="185" y="15"/>
                    </a:cubicBezTo>
                    <a:cubicBezTo>
                      <a:pt x="185" y="15"/>
                      <a:pt x="185" y="15"/>
                      <a:pt x="185" y="15"/>
                    </a:cubicBezTo>
                    <a:cubicBezTo>
                      <a:pt x="185" y="15"/>
                      <a:pt x="185" y="16"/>
                      <a:pt x="184" y="16"/>
                    </a:cubicBezTo>
                    <a:cubicBezTo>
                      <a:pt x="184" y="16"/>
                      <a:pt x="184" y="16"/>
                      <a:pt x="184" y="16"/>
                    </a:cubicBezTo>
                    <a:cubicBezTo>
                      <a:pt x="183" y="16"/>
                      <a:pt x="183" y="16"/>
                      <a:pt x="183" y="15"/>
                    </a:cubicBezTo>
                    <a:cubicBezTo>
                      <a:pt x="182" y="15"/>
                      <a:pt x="181" y="16"/>
                      <a:pt x="180" y="15"/>
                    </a:cubicBezTo>
                    <a:cubicBezTo>
                      <a:pt x="180" y="15"/>
                      <a:pt x="180" y="15"/>
                      <a:pt x="180" y="15"/>
                    </a:cubicBezTo>
                    <a:cubicBezTo>
                      <a:pt x="180" y="15"/>
                      <a:pt x="180" y="15"/>
                      <a:pt x="180" y="14"/>
                    </a:cubicBezTo>
                    <a:cubicBezTo>
                      <a:pt x="179" y="14"/>
                      <a:pt x="179" y="14"/>
                      <a:pt x="179" y="14"/>
                    </a:cubicBezTo>
                    <a:cubicBezTo>
                      <a:pt x="178" y="14"/>
                      <a:pt x="178" y="14"/>
                      <a:pt x="177" y="14"/>
                    </a:cubicBezTo>
                    <a:cubicBezTo>
                      <a:pt x="177" y="13"/>
                      <a:pt x="177" y="13"/>
                      <a:pt x="176" y="13"/>
                    </a:cubicBezTo>
                    <a:cubicBezTo>
                      <a:pt x="176" y="13"/>
                      <a:pt x="176" y="13"/>
                      <a:pt x="175" y="13"/>
                    </a:cubicBezTo>
                    <a:cubicBezTo>
                      <a:pt x="175" y="13"/>
                      <a:pt x="175" y="13"/>
                      <a:pt x="175" y="12"/>
                    </a:cubicBezTo>
                    <a:cubicBezTo>
                      <a:pt x="174" y="12"/>
                      <a:pt x="174" y="12"/>
                      <a:pt x="173" y="12"/>
                    </a:cubicBezTo>
                    <a:cubicBezTo>
                      <a:pt x="173" y="13"/>
                      <a:pt x="173" y="13"/>
                      <a:pt x="172" y="13"/>
                    </a:cubicBezTo>
                    <a:cubicBezTo>
                      <a:pt x="172" y="13"/>
                      <a:pt x="172" y="12"/>
                      <a:pt x="172" y="12"/>
                    </a:cubicBezTo>
                    <a:cubicBezTo>
                      <a:pt x="172" y="12"/>
                      <a:pt x="172" y="12"/>
                      <a:pt x="172" y="12"/>
                    </a:cubicBezTo>
                    <a:cubicBezTo>
                      <a:pt x="172" y="12"/>
                      <a:pt x="172" y="12"/>
                      <a:pt x="173" y="11"/>
                    </a:cubicBezTo>
                    <a:cubicBezTo>
                      <a:pt x="173" y="11"/>
                      <a:pt x="173" y="11"/>
                      <a:pt x="174" y="11"/>
                    </a:cubicBezTo>
                    <a:cubicBezTo>
                      <a:pt x="174" y="11"/>
                      <a:pt x="174" y="11"/>
                      <a:pt x="174" y="10"/>
                    </a:cubicBezTo>
                    <a:cubicBezTo>
                      <a:pt x="174" y="10"/>
                      <a:pt x="173" y="10"/>
                      <a:pt x="173" y="10"/>
                    </a:cubicBezTo>
                    <a:cubicBezTo>
                      <a:pt x="173" y="10"/>
                      <a:pt x="172" y="10"/>
                      <a:pt x="172" y="10"/>
                    </a:cubicBezTo>
                    <a:cubicBezTo>
                      <a:pt x="172" y="10"/>
                      <a:pt x="172" y="10"/>
                      <a:pt x="171" y="10"/>
                    </a:cubicBezTo>
                    <a:cubicBezTo>
                      <a:pt x="171" y="10"/>
                      <a:pt x="171" y="10"/>
                      <a:pt x="171" y="10"/>
                    </a:cubicBezTo>
                    <a:cubicBezTo>
                      <a:pt x="170" y="10"/>
                      <a:pt x="170" y="10"/>
                      <a:pt x="169" y="10"/>
                    </a:cubicBezTo>
                    <a:cubicBezTo>
                      <a:pt x="169" y="10"/>
                      <a:pt x="169" y="10"/>
                      <a:pt x="169" y="10"/>
                    </a:cubicBezTo>
                    <a:cubicBezTo>
                      <a:pt x="168" y="10"/>
                      <a:pt x="168" y="10"/>
                      <a:pt x="168" y="10"/>
                    </a:cubicBezTo>
                    <a:cubicBezTo>
                      <a:pt x="167" y="10"/>
                      <a:pt x="167" y="10"/>
                      <a:pt x="166" y="10"/>
                    </a:cubicBezTo>
                    <a:cubicBezTo>
                      <a:pt x="165" y="10"/>
                      <a:pt x="165" y="9"/>
                      <a:pt x="165" y="9"/>
                    </a:cubicBezTo>
                    <a:cubicBezTo>
                      <a:pt x="164" y="9"/>
                      <a:pt x="164" y="9"/>
                      <a:pt x="163" y="9"/>
                    </a:cubicBezTo>
                    <a:cubicBezTo>
                      <a:pt x="163" y="9"/>
                      <a:pt x="163" y="10"/>
                      <a:pt x="163" y="10"/>
                    </a:cubicBezTo>
                    <a:cubicBezTo>
                      <a:pt x="165" y="11"/>
                      <a:pt x="165" y="11"/>
                      <a:pt x="165" y="11"/>
                    </a:cubicBezTo>
                    <a:cubicBezTo>
                      <a:pt x="165" y="11"/>
                      <a:pt x="165" y="11"/>
                      <a:pt x="166" y="11"/>
                    </a:cubicBezTo>
                    <a:cubicBezTo>
                      <a:pt x="166" y="11"/>
                      <a:pt x="166" y="11"/>
                      <a:pt x="166" y="12"/>
                    </a:cubicBezTo>
                    <a:cubicBezTo>
                      <a:pt x="166" y="12"/>
                      <a:pt x="166" y="11"/>
                      <a:pt x="165" y="11"/>
                    </a:cubicBezTo>
                    <a:cubicBezTo>
                      <a:pt x="165" y="11"/>
                      <a:pt x="165" y="11"/>
                      <a:pt x="164" y="11"/>
                    </a:cubicBezTo>
                    <a:cubicBezTo>
                      <a:pt x="163" y="11"/>
                      <a:pt x="163" y="11"/>
                      <a:pt x="162" y="11"/>
                    </a:cubicBezTo>
                    <a:cubicBezTo>
                      <a:pt x="162" y="11"/>
                      <a:pt x="162" y="11"/>
                      <a:pt x="161" y="11"/>
                    </a:cubicBezTo>
                    <a:cubicBezTo>
                      <a:pt x="161" y="11"/>
                      <a:pt x="160" y="11"/>
                      <a:pt x="160" y="11"/>
                    </a:cubicBezTo>
                    <a:cubicBezTo>
                      <a:pt x="159" y="11"/>
                      <a:pt x="159" y="11"/>
                      <a:pt x="158" y="11"/>
                    </a:cubicBezTo>
                    <a:cubicBezTo>
                      <a:pt x="158" y="11"/>
                      <a:pt x="157" y="11"/>
                      <a:pt x="156" y="11"/>
                    </a:cubicBezTo>
                    <a:cubicBezTo>
                      <a:pt x="156" y="11"/>
                      <a:pt x="156" y="11"/>
                      <a:pt x="156" y="10"/>
                    </a:cubicBezTo>
                    <a:cubicBezTo>
                      <a:pt x="156" y="10"/>
                      <a:pt x="155" y="10"/>
                      <a:pt x="155" y="10"/>
                    </a:cubicBezTo>
                    <a:cubicBezTo>
                      <a:pt x="155" y="10"/>
                      <a:pt x="155" y="10"/>
                      <a:pt x="154" y="10"/>
                    </a:cubicBezTo>
                    <a:cubicBezTo>
                      <a:pt x="154" y="9"/>
                      <a:pt x="153" y="9"/>
                      <a:pt x="152" y="9"/>
                    </a:cubicBezTo>
                    <a:cubicBezTo>
                      <a:pt x="151" y="9"/>
                      <a:pt x="151" y="9"/>
                      <a:pt x="150" y="9"/>
                    </a:cubicBezTo>
                    <a:cubicBezTo>
                      <a:pt x="149" y="9"/>
                      <a:pt x="148" y="9"/>
                      <a:pt x="148" y="9"/>
                    </a:cubicBezTo>
                    <a:cubicBezTo>
                      <a:pt x="147" y="9"/>
                      <a:pt x="147" y="9"/>
                      <a:pt x="146" y="9"/>
                    </a:cubicBezTo>
                    <a:cubicBezTo>
                      <a:pt x="146" y="10"/>
                      <a:pt x="146" y="10"/>
                      <a:pt x="146" y="10"/>
                    </a:cubicBezTo>
                    <a:cubicBezTo>
                      <a:pt x="145" y="10"/>
                      <a:pt x="145" y="9"/>
                      <a:pt x="145" y="9"/>
                    </a:cubicBezTo>
                    <a:cubicBezTo>
                      <a:pt x="144" y="9"/>
                      <a:pt x="144" y="8"/>
                      <a:pt x="143" y="9"/>
                    </a:cubicBezTo>
                    <a:cubicBezTo>
                      <a:pt x="143" y="9"/>
                      <a:pt x="143" y="9"/>
                      <a:pt x="143" y="9"/>
                    </a:cubicBezTo>
                    <a:cubicBezTo>
                      <a:pt x="142" y="10"/>
                      <a:pt x="142" y="9"/>
                      <a:pt x="142" y="9"/>
                    </a:cubicBezTo>
                    <a:cubicBezTo>
                      <a:pt x="141" y="9"/>
                      <a:pt x="141" y="9"/>
                      <a:pt x="140" y="8"/>
                    </a:cubicBezTo>
                    <a:cubicBezTo>
                      <a:pt x="140" y="8"/>
                      <a:pt x="140" y="8"/>
                      <a:pt x="139" y="9"/>
                    </a:cubicBezTo>
                    <a:cubicBezTo>
                      <a:pt x="139" y="9"/>
                      <a:pt x="138" y="9"/>
                      <a:pt x="138" y="9"/>
                    </a:cubicBezTo>
                    <a:cubicBezTo>
                      <a:pt x="138" y="9"/>
                      <a:pt x="138" y="9"/>
                      <a:pt x="138" y="9"/>
                    </a:cubicBezTo>
                    <a:cubicBezTo>
                      <a:pt x="138" y="10"/>
                      <a:pt x="139" y="9"/>
                      <a:pt x="139" y="10"/>
                    </a:cubicBezTo>
                    <a:cubicBezTo>
                      <a:pt x="139" y="10"/>
                      <a:pt x="138" y="10"/>
                      <a:pt x="138" y="10"/>
                    </a:cubicBezTo>
                    <a:cubicBezTo>
                      <a:pt x="137" y="10"/>
                      <a:pt x="137" y="10"/>
                      <a:pt x="137" y="10"/>
                    </a:cubicBezTo>
                    <a:cubicBezTo>
                      <a:pt x="136" y="10"/>
                      <a:pt x="136" y="11"/>
                      <a:pt x="135" y="11"/>
                    </a:cubicBezTo>
                    <a:cubicBezTo>
                      <a:pt x="135" y="11"/>
                      <a:pt x="135" y="11"/>
                      <a:pt x="135" y="11"/>
                    </a:cubicBezTo>
                    <a:cubicBezTo>
                      <a:pt x="134" y="10"/>
                      <a:pt x="134" y="10"/>
                      <a:pt x="135" y="10"/>
                    </a:cubicBezTo>
                    <a:cubicBezTo>
                      <a:pt x="135" y="9"/>
                      <a:pt x="136" y="9"/>
                      <a:pt x="136" y="9"/>
                    </a:cubicBezTo>
                    <a:cubicBezTo>
                      <a:pt x="136" y="9"/>
                      <a:pt x="136" y="9"/>
                      <a:pt x="137" y="8"/>
                    </a:cubicBezTo>
                    <a:cubicBezTo>
                      <a:pt x="137" y="8"/>
                      <a:pt x="137" y="8"/>
                      <a:pt x="138" y="8"/>
                    </a:cubicBezTo>
                    <a:cubicBezTo>
                      <a:pt x="138" y="7"/>
                      <a:pt x="139" y="7"/>
                      <a:pt x="139" y="7"/>
                    </a:cubicBezTo>
                    <a:cubicBezTo>
                      <a:pt x="139" y="7"/>
                      <a:pt x="139" y="7"/>
                      <a:pt x="139" y="7"/>
                    </a:cubicBezTo>
                    <a:cubicBezTo>
                      <a:pt x="140" y="7"/>
                      <a:pt x="140" y="7"/>
                      <a:pt x="140" y="7"/>
                    </a:cubicBezTo>
                    <a:cubicBezTo>
                      <a:pt x="140" y="7"/>
                      <a:pt x="140" y="6"/>
                      <a:pt x="140" y="6"/>
                    </a:cubicBezTo>
                    <a:cubicBezTo>
                      <a:pt x="141" y="6"/>
                      <a:pt x="141" y="6"/>
                      <a:pt x="141" y="6"/>
                    </a:cubicBezTo>
                    <a:cubicBezTo>
                      <a:pt x="141" y="5"/>
                      <a:pt x="140" y="5"/>
                      <a:pt x="140" y="5"/>
                    </a:cubicBezTo>
                    <a:cubicBezTo>
                      <a:pt x="140" y="5"/>
                      <a:pt x="140" y="4"/>
                      <a:pt x="140" y="4"/>
                    </a:cubicBezTo>
                    <a:cubicBezTo>
                      <a:pt x="139" y="4"/>
                      <a:pt x="139" y="4"/>
                      <a:pt x="139" y="4"/>
                    </a:cubicBezTo>
                    <a:cubicBezTo>
                      <a:pt x="138" y="4"/>
                      <a:pt x="138" y="4"/>
                      <a:pt x="138" y="4"/>
                    </a:cubicBezTo>
                    <a:cubicBezTo>
                      <a:pt x="137" y="4"/>
                      <a:pt x="137" y="4"/>
                      <a:pt x="136" y="3"/>
                    </a:cubicBezTo>
                    <a:cubicBezTo>
                      <a:pt x="136" y="3"/>
                      <a:pt x="136" y="3"/>
                      <a:pt x="135" y="3"/>
                    </a:cubicBezTo>
                    <a:cubicBezTo>
                      <a:pt x="135" y="3"/>
                      <a:pt x="134" y="3"/>
                      <a:pt x="134" y="3"/>
                    </a:cubicBezTo>
                    <a:cubicBezTo>
                      <a:pt x="133" y="3"/>
                      <a:pt x="133" y="3"/>
                      <a:pt x="133" y="3"/>
                    </a:cubicBezTo>
                    <a:cubicBezTo>
                      <a:pt x="132" y="2"/>
                      <a:pt x="132" y="2"/>
                      <a:pt x="131" y="2"/>
                    </a:cubicBezTo>
                    <a:cubicBezTo>
                      <a:pt x="131" y="2"/>
                      <a:pt x="130" y="3"/>
                      <a:pt x="130" y="3"/>
                    </a:cubicBezTo>
                    <a:cubicBezTo>
                      <a:pt x="129" y="3"/>
                      <a:pt x="129" y="3"/>
                      <a:pt x="128" y="3"/>
                    </a:cubicBezTo>
                    <a:cubicBezTo>
                      <a:pt x="127" y="3"/>
                      <a:pt x="126" y="4"/>
                      <a:pt x="126" y="3"/>
                    </a:cubicBezTo>
                    <a:cubicBezTo>
                      <a:pt x="126" y="3"/>
                      <a:pt x="126" y="2"/>
                      <a:pt x="126" y="2"/>
                    </a:cubicBezTo>
                    <a:cubicBezTo>
                      <a:pt x="126" y="1"/>
                      <a:pt x="125" y="2"/>
                      <a:pt x="125" y="2"/>
                    </a:cubicBezTo>
                    <a:cubicBezTo>
                      <a:pt x="124" y="2"/>
                      <a:pt x="124" y="2"/>
                      <a:pt x="123" y="2"/>
                    </a:cubicBezTo>
                    <a:cubicBezTo>
                      <a:pt x="123" y="2"/>
                      <a:pt x="123" y="2"/>
                      <a:pt x="123" y="2"/>
                    </a:cubicBezTo>
                    <a:cubicBezTo>
                      <a:pt x="122" y="2"/>
                      <a:pt x="122" y="2"/>
                      <a:pt x="122" y="2"/>
                    </a:cubicBezTo>
                    <a:cubicBezTo>
                      <a:pt x="121" y="1"/>
                      <a:pt x="122" y="1"/>
                      <a:pt x="121" y="1"/>
                    </a:cubicBezTo>
                    <a:cubicBezTo>
                      <a:pt x="121" y="0"/>
                      <a:pt x="120" y="1"/>
                      <a:pt x="120" y="1"/>
                    </a:cubicBezTo>
                    <a:cubicBezTo>
                      <a:pt x="119" y="1"/>
                      <a:pt x="119" y="1"/>
                      <a:pt x="119" y="0"/>
                    </a:cubicBezTo>
                    <a:cubicBezTo>
                      <a:pt x="118" y="0"/>
                      <a:pt x="118" y="0"/>
                      <a:pt x="117" y="0"/>
                    </a:cubicBezTo>
                    <a:cubicBezTo>
                      <a:pt x="117" y="0"/>
                      <a:pt x="116" y="0"/>
                      <a:pt x="116" y="1"/>
                    </a:cubicBezTo>
                    <a:cubicBezTo>
                      <a:pt x="116" y="1"/>
                      <a:pt x="115" y="1"/>
                      <a:pt x="115" y="1"/>
                    </a:cubicBezTo>
                    <a:cubicBezTo>
                      <a:pt x="115" y="2"/>
                      <a:pt x="116" y="2"/>
                      <a:pt x="116" y="2"/>
                    </a:cubicBezTo>
                    <a:cubicBezTo>
                      <a:pt x="116" y="3"/>
                      <a:pt x="116" y="3"/>
                      <a:pt x="116" y="3"/>
                    </a:cubicBezTo>
                    <a:cubicBezTo>
                      <a:pt x="115" y="3"/>
                      <a:pt x="115" y="3"/>
                      <a:pt x="115" y="3"/>
                    </a:cubicBezTo>
                    <a:cubicBezTo>
                      <a:pt x="114" y="3"/>
                      <a:pt x="114" y="3"/>
                      <a:pt x="114" y="3"/>
                    </a:cubicBezTo>
                    <a:cubicBezTo>
                      <a:pt x="113" y="3"/>
                      <a:pt x="114" y="3"/>
                      <a:pt x="113" y="4"/>
                    </a:cubicBezTo>
                    <a:cubicBezTo>
                      <a:pt x="113" y="4"/>
                      <a:pt x="113" y="4"/>
                      <a:pt x="112" y="4"/>
                    </a:cubicBezTo>
                    <a:cubicBezTo>
                      <a:pt x="111" y="4"/>
                      <a:pt x="111" y="4"/>
                      <a:pt x="111" y="4"/>
                    </a:cubicBezTo>
                    <a:cubicBezTo>
                      <a:pt x="110" y="4"/>
                      <a:pt x="110" y="4"/>
                      <a:pt x="109" y="4"/>
                    </a:cubicBezTo>
                    <a:cubicBezTo>
                      <a:pt x="108" y="4"/>
                      <a:pt x="108" y="4"/>
                      <a:pt x="107" y="4"/>
                    </a:cubicBezTo>
                    <a:cubicBezTo>
                      <a:pt x="107" y="3"/>
                      <a:pt x="106" y="4"/>
                      <a:pt x="106" y="4"/>
                    </a:cubicBezTo>
                    <a:cubicBezTo>
                      <a:pt x="105" y="4"/>
                      <a:pt x="105" y="3"/>
                      <a:pt x="104" y="4"/>
                    </a:cubicBezTo>
                    <a:cubicBezTo>
                      <a:pt x="104" y="4"/>
                      <a:pt x="104" y="4"/>
                      <a:pt x="104" y="4"/>
                    </a:cubicBezTo>
                    <a:cubicBezTo>
                      <a:pt x="104" y="4"/>
                      <a:pt x="104" y="4"/>
                      <a:pt x="103" y="5"/>
                    </a:cubicBezTo>
                    <a:cubicBezTo>
                      <a:pt x="103" y="5"/>
                      <a:pt x="102" y="4"/>
                      <a:pt x="101" y="4"/>
                    </a:cubicBezTo>
                    <a:cubicBezTo>
                      <a:pt x="101" y="5"/>
                      <a:pt x="100" y="5"/>
                      <a:pt x="100" y="5"/>
                    </a:cubicBezTo>
                    <a:cubicBezTo>
                      <a:pt x="99" y="5"/>
                      <a:pt x="99" y="5"/>
                      <a:pt x="98" y="5"/>
                    </a:cubicBezTo>
                    <a:cubicBezTo>
                      <a:pt x="98" y="5"/>
                      <a:pt x="98" y="5"/>
                      <a:pt x="97" y="6"/>
                    </a:cubicBezTo>
                    <a:cubicBezTo>
                      <a:pt x="97" y="6"/>
                      <a:pt x="97" y="6"/>
                      <a:pt x="96" y="6"/>
                    </a:cubicBezTo>
                    <a:cubicBezTo>
                      <a:pt x="96" y="6"/>
                      <a:pt x="95" y="6"/>
                      <a:pt x="95" y="6"/>
                    </a:cubicBezTo>
                    <a:cubicBezTo>
                      <a:pt x="95" y="6"/>
                      <a:pt x="95" y="6"/>
                      <a:pt x="95" y="6"/>
                    </a:cubicBezTo>
                    <a:cubicBezTo>
                      <a:pt x="95" y="7"/>
                      <a:pt x="96" y="7"/>
                      <a:pt x="96" y="7"/>
                    </a:cubicBezTo>
                    <a:cubicBezTo>
                      <a:pt x="96" y="7"/>
                      <a:pt x="97" y="7"/>
                      <a:pt x="97" y="7"/>
                    </a:cubicBezTo>
                    <a:cubicBezTo>
                      <a:pt x="97" y="7"/>
                      <a:pt x="97" y="8"/>
                      <a:pt x="98" y="8"/>
                    </a:cubicBezTo>
                    <a:cubicBezTo>
                      <a:pt x="98" y="8"/>
                      <a:pt x="98" y="8"/>
                      <a:pt x="99" y="8"/>
                    </a:cubicBezTo>
                    <a:cubicBezTo>
                      <a:pt x="99" y="8"/>
                      <a:pt x="99" y="8"/>
                      <a:pt x="99" y="9"/>
                    </a:cubicBezTo>
                    <a:cubicBezTo>
                      <a:pt x="99" y="9"/>
                      <a:pt x="98" y="9"/>
                      <a:pt x="98" y="9"/>
                    </a:cubicBezTo>
                    <a:cubicBezTo>
                      <a:pt x="97" y="9"/>
                      <a:pt x="97" y="9"/>
                      <a:pt x="97" y="9"/>
                    </a:cubicBezTo>
                    <a:cubicBezTo>
                      <a:pt x="96" y="9"/>
                      <a:pt x="96" y="9"/>
                      <a:pt x="96" y="9"/>
                    </a:cubicBezTo>
                    <a:cubicBezTo>
                      <a:pt x="95" y="9"/>
                      <a:pt x="95" y="9"/>
                      <a:pt x="95" y="9"/>
                    </a:cubicBezTo>
                    <a:cubicBezTo>
                      <a:pt x="94" y="9"/>
                      <a:pt x="94" y="9"/>
                      <a:pt x="94" y="9"/>
                    </a:cubicBezTo>
                    <a:cubicBezTo>
                      <a:pt x="93" y="9"/>
                      <a:pt x="93" y="9"/>
                      <a:pt x="93" y="9"/>
                    </a:cubicBezTo>
                    <a:cubicBezTo>
                      <a:pt x="92" y="9"/>
                      <a:pt x="92" y="9"/>
                      <a:pt x="91" y="9"/>
                    </a:cubicBezTo>
                    <a:cubicBezTo>
                      <a:pt x="90" y="9"/>
                      <a:pt x="90" y="9"/>
                      <a:pt x="89" y="9"/>
                    </a:cubicBezTo>
                    <a:cubicBezTo>
                      <a:pt x="89" y="9"/>
                      <a:pt x="89" y="9"/>
                      <a:pt x="88" y="9"/>
                    </a:cubicBezTo>
                    <a:cubicBezTo>
                      <a:pt x="88" y="9"/>
                      <a:pt x="88" y="10"/>
                      <a:pt x="89" y="10"/>
                    </a:cubicBezTo>
                    <a:cubicBezTo>
                      <a:pt x="89" y="11"/>
                      <a:pt x="89" y="10"/>
                      <a:pt x="90" y="11"/>
                    </a:cubicBezTo>
                    <a:cubicBezTo>
                      <a:pt x="90" y="11"/>
                      <a:pt x="90" y="11"/>
                      <a:pt x="90" y="12"/>
                    </a:cubicBezTo>
                    <a:cubicBezTo>
                      <a:pt x="90" y="12"/>
                      <a:pt x="91" y="12"/>
                      <a:pt x="91" y="12"/>
                    </a:cubicBezTo>
                    <a:cubicBezTo>
                      <a:pt x="91" y="12"/>
                      <a:pt x="92" y="12"/>
                      <a:pt x="92" y="12"/>
                    </a:cubicBezTo>
                    <a:cubicBezTo>
                      <a:pt x="92" y="12"/>
                      <a:pt x="93" y="12"/>
                      <a:pt x="93" y="12"/>
                    </a:cubicBezTo>
                    <a:cubicBezTo>
                      <a:pt x="93" y="12"/>
                      <a:pt x="93" y="12"/>
                      <a:pt x="93" y="12"/>
                    </a:cubicBezTo>
                    <a:cubicBezTo>
                      <a:pt x="93" y="12"/>
                      <a:pt x="93" y="12"/>
                      <a:pt x="94" y="12"/>
                    </a:cubicBezTo>
                    <a:cubicBezTo>
                      <a:pt x="94" y="13"/>
                      <a:pt x="94" y="12"/>
                      <a:pt x="95" y="13"/>
                    </a:cubicBezTo>
                    <a:cubicBezTo>
                      <a:pt x="95" y="13"/>
                      <a:pt x="95" y="13"/>
                      <a:pt x="95" y="13"/>
                    </a:cubicBezTo>
                    <a:cubicBezTo>
                      <a:pt x="96" y="13"/>
                      <a:pt x="97" y="13"/>
                      <a:pt x="97" y="13"/>
                    </a:cubicBezTo>
                    <a:cubicBezTo>
                      <a:pt x="96" y="14"/>
                      <a:pt x="96" y="13"/>
                      <a:pt x="95" y="14"/>
                    </a:cubicBezTo>
                    <a:cubicBezTo>
                      <a:pt x="95" y="14"/>
                      <a:pt x="94" y="13"/>
                      <a:pt x="94" y="14"/>
                    </a:cubicBezTo>
                    <a:cubicBezTo>
                      <a:pt x="94" y="14"/>
                      <a:pt x="93" y="14"/>
                      <a:pt x="93" y="14"/>
                    </a:cubicBezTo>
                    <a:cubicBezTo>
                      <a:pt x="92" y="14"/>
                      <a:pt x="92" y="13"/>
                      <a:pt x="92" y="13"/>
                    </a:cubicBezTo>
                    <a:cubicBezTo>
                      <a:pt x="91" y="13"/>
                      <a:pt x="91" y="13"/>
                      <a:pt x="91" y="13"/>
                    </a:cubicBezTo>
                    <a:cubicBezTo>
                      <a:pt x="90" y="13"/>
                      <a:pt x="90" y="13"/>
                      <a:pt x="90" y="13"/>
                    </a:cubicBezTo>
                    <a:cubicBezTo>
                      <a:pt x="90" y="13"/>
                      <a:pt x="89" y="13"/>
                      <a:pt x="89" y="13"/>
                    </a:cubicBezTo>
                    <a:cubicBezTo>
                      <a:pt x="88" y="13"/>
                      <a:pt x="88" y="13"/>
                      <a:pt x="88" y="12"/>
                    </a:cubicBezTo>
                    <a:cubicBezTo>
                      <a:pt x="87" y="12"/>
                      <a:pt x="87" y="12"/>
                      <a:pt x="87" y="12"/>
                    </a:cubicBezTo>
                    <a:cubicBezTo>
                      <a:pt x="87" y="12"/>
                      <a:pt x="87" y="12"/>
                      <a:pt x="87" y="12"/>
                    </a:cubicBezTo>
                    <a:cubicBezTo>
                      <a:pt x="86" y="12"/>
                      <a:pt x="86" y="12"/>
                      <a:pt x="86" y="12"/>
                    </a:cubicBezTo>
                    <a:cubicBezTo>
                      <a:pt x="86" y="12"/>
                      <a:pt x="86" y="12"/>
                      <a:pt x="86" y="12"/>
                    </a:cubicBezTo>
                    <a:cubicBezTo>
                      <a:pt x="86" y="12"/>
                      <a:pt x="86" y="12"/>
                      <a:pt x="86" y="12"/>
                    </a:cubicBezTo>
                    <a:cubicBezTo>
                      <a:pt x="86" y="13"/>
                      <a:pt x="87" y="13"/>
                      <a:pt x="86" y="13"/>
                    </a:cubicBezTo>
                    <a:cubicBezTo>
                      <a:pt x="86" y="14"/>
                      <a:pt x="86" y="13"/>
                      <a:pt x="85" y="13"/>
                    </a:cubicBezTo>
                    <a:cubicBezTo>
                      <a:pt x="85" y="13"/>
                      <a:pt x="85" y="13"/>
                      <a:pt x="85" y="13"/>
                    </a:cubicBezTo>
                    <a:cubicBezTo>
                      <a:pt x="84" y="13"/>
                      <a:pt x="84" y="13"/>
                      <a:pt x="84" y="13"/>
                    </a:cubicBezTo>
                    <a:cubicBezTo>
                      <a:pt x="83" y="13"/>
                      <a:pt x="84" y="13"/>
                      <a:pt x="84" y="14"/>
                    </a:cubicBezTo>
                    <a:cubicBezTo>
                      <a:pt x="84" y="14"/>
                      <a:pt x="84" y="14"/>
                      <a:pt x="85" y="14"/>
                    </a:cubicBezTo>
                    <a:cubicBezTo>
                      <a:pt x="85" y="14"/>
                      <a:pt x="85" y="14"/>
                      <a:pt x="85" y="14"/>
                    </a:cubicBezTo>
                    <a:cubicBezTo>
                      <a:pt x="86" y="14"/>
                      <a:pt x="86" y="14"/>
                      <a:pt x="86" y="14"/>
                    </a:cubicBezTo>
                    <a:cubicBezTo>
                      <a:pt x="87" y="14"/>
                      <a:pt x="87" y="14"/>
                      <a:pt x="88" y="14"/>
                    </a:cubicBezTo>
                    <a:cubicBezTo>
                      <a:pt x="88" y="14"/>
                      <a:pt x="88" y="14"/>
                      <a:pt x="88" y="15"/>
                    </a:cubicBezTo>
                    <a:cubicBezTo>
                      <a:pt x="88" y="15"/>
                      <a:pt x="89" y="15"/>
                      <a:pt x="89" y="15"/>
                    </a:cubicBezTo>
                    <a:cubicBezTo>
                      <a:pt x="89" y="15"/>
                      <a:pt x="89" y="15"/>
                      <a:pt x="89" y="15"/>
                    </a:cubicBezTo>
                    <a:cubicBezTo>
                      <a:pt x="89" y="16"/>
                      <a:pt x="89" y="15"/>
                      <a:pt x="88" y="15"/>
                    </a:cubicBezTo>
                    <a:cubicBezTo>
                      <a:pt x="88" y="15"/>
                      <a:pt x="88" y="15"/>
                      <a:pt x="87" y="15"/>
                    </a:cubicBezTo>
                    <a:cubicBezTo>
                      <a:pt x="87" y="15"/>
                      <a:pt x="87" y="15"/>
                      <a:pt x="87" y="15"/>
                    </a:cubicBezTo>
                    <a:cubicBezTo>
                      <a:pt x="87" y="15"/>
                      <a:pt x="86" y="15"/>
                      <a:pt x="86" y="15"/>
                    </a:cubicBezTo>
                    <a:cubicBezTo>
                      <a:pt x="86" y="15"/>
                      <a:pt x="85" y="15"/>
                      <a:pt x="85" y="15"/>
                    </a:cubicBezTo>
                    <a:cubicBezTo>
                      <a:pt x="84" y="15"/>
                      <a:pt x="84" y="15"/>
                      <a:pt x="84" y="15"/>
                    </a:cubicBezTo>
                    <a:cubicBezTo>
                      <a:pt x="83" y="15"/>
                      <a:pt x="83" y="15"/>
                      <a:pt x="83" y="14"/>
                    </a:cubicBezTo>
                    <a:cubicBezTo>
                      <a:pt x="82" y="14"/>
                      <a:pt x="82" y="14"/>
                      <a:pt x="82" y="14"/>
                    </a:cubicBezTo>
                    <a:cubicBezTo>
                      <a:pt x="82" y="13"/>
                      <a:pt x="82" y="13"/>
                      <a:pt x="82" y="13"/>
                    </a:cubicBezTo>
                    <a:cubicBezTo>
                      <a:pt x="82" y="13"/>
                      <a:pt x="81" y="12"/>
                      <a:pt x="81" y="12"/>
                    </a:cubicBezTo>
                    <a:cubicBezTo>
                      <a:pt x="81" y="12"/>
                      <a:pt x="81" y="12"/>
                      <a:pt x="81" y="12"/>
                    </a:cubicBezTo>
                    <a:cubicBezTo>
                      <a:pt x="81" y="11"/>
                      <a:pt x="81" y="11"/>
                      <a:pt x="80" y="11"/>
                    </a:cubicBezTo>
                    <a:cubicBezTo>
                      <a:pt x="80" y="11"/>
                      <a:pt x="79" y="11"/>
                      <a:pt x="79" y="11"/>
                    </a:cubicBezTo>
                    <a:cubicBezTo>
                      <a:pt x="79" y="11"/>
                      <a:pt x="79" y="11"/>
                      <a:pt x="80" y="11"/>
                    </a:cubicBezTo>
                    <a:cubicBezTo>
                      <a:pt x="80" y="12"/>
                      <a:pt x="80" y="12"/>
                      <a:pt x="80" y="12"/>
                    </a:cubicBezTo>
                    <a:cubicBezTo>
                      <a:pt x="80" y="12"/>
                      <a:pt x="80" y="12"/>
                      <a:pt x="80" y="12"/>
                    </a:cubicBezTo>
                    <a:cubicBezTo>
                      <a:pt x="80" y="12"/>
                      <a:pt x="80" y="13"/>
                      <a:pt x="80" y="13"/>
                    </a:cubicBezTo>
                    <a:cubicBezTo>
                      <a:pt x="80" y="13"/>
                      <a:pt x="80" y="13"/>
                      <a:pt x="80" y="13"/>
                    </a:cubicBezTo>
                    <a:cubicBezTo>
                      <a:pt x="79" y="13"/>
                      <a:pt x="79" y="13"/>
                      <a:pt x="79" y="13"/>
                    </a:cubicBezTo>
                    <a:cubicBezTo>
                      <a:pt x="79" y="13"/>
                      <a:pt x="79" y="14"/>
                      <a:pt x="79" y="14"/>
                    </a:cubicBezTo>
                    <a:cubicBezTo>
                      <a:pt x="79" y="14"/>
                      <a:pt x="79" y="14"/>
                      <a:pt x="80" y="15"/>
                    </a:cubicBezTo>
                    <a:cubicBezTo>
                      <a:pt x="80" y="15"/>
                      <a:pt x="80" y="15"/>
                      <a:pt x="80" y="15"/>
                    </a:cubicBezTo>
                    <a:cubicBezTo>
                      <a:pt x="80" y="15"/>
                      <a:pt x="80" y="15"/>
                      <a:pt x="80" y="15"/>
                    </a:cubicBezTo>
                    <a:cubicBezTo>
                      <a:pt x="81" y="15"/>
                      <a:pt x="81" y="15"/>
                      <a:pt x="81" y="16"/>
                    </a:cubicBezTo>
                    <a:cubicBezTo>
                      <a:pt x="82" y="16"/>
                      <a:pt x="82" y="16"/>
                      <a:pt x="82" y="16"/>
                    </a:cubicBezTo>
                    <a:cubicBezTo>
                      <a:pt x="82" y="17"/>
                      <a:pt x="82" y="17"/>
                      <a:pt x="82" y="18"/>
                    </a:cubicBezTo>
                    <a:cubicBezTo>
                      <a:pt x="82" y="18"/>
                      <a:pt x="82" y="18"/>
                      <a:pt x="82" y="18"/>
                    </a:cubicBezTo>
                    <a:cubicBezTo>
                      <a:pt x="82" y="18"/>
                      <a:pt x="82" y="18"/>
                      <a:pt x="82" y="18"/>
                    </a:cubicBezTo>
                    <a:cubicBezTo>
                      <a:pt x="83" y="18"/>
                      <a:pt x="83" y="18"/>
                      <a:pt x="83" y="19"/>
                    </a:cubicBezTo>
                    <a:cubicBezTo>
                      <a:pt x="83" y="19"/>
                      <a:pt x="83" y="19"/>
                      <a:pt x="83" y="20"/>
                    </a:cubicBezTo>
                    <a:cubicBezTo>
                      <a:pt x="84" y="20"/>
                      <a:pt x="84" y="20"/>
                      <a:pt x="85" y="20"/>
                    </a:cubicBezTo>
                    <a:cubicBezTo>
                      <a:pt x="85" y="20"/>
                      <a:pt x="85" y="20"/>
                      <a:pt x="86" y="20"/>
                    </a:cubicBezTo>
                    <a:cubicBezTo>
                      <a:pt x="86" y="20"/>
                      <a:pt x="86" y="20"/>
                      <a:pt x="87" y="20"/>
                    </a:cubicBezTo>
                    <a:cubicBezTo>
                      <a:pt x="87" y="20"/>
                      <a:pt x="87" y="19"/>
                      <a:pt x="87" y="19"/>
                    </a:cubicBezTo>
                    <a:cubicBezTo>
                      <a:pt x="88" y="19"/>
                      <a:pt x="88" y="20"/>
                      <a:pt x="89" y="20"/>
                    </a:cubicBezTo>
                    <a:cubicBezTo>
                      <a:pt x="89" y="20"/>
                      <a:pt x="89" y="20"/>
                      <a:pt x="89" y="20"/>
                    </a:cubicBezTo>
                    <a:cubicBezTo>
                      <a:pt x="90" y="20"/>
                      <a:pt x="90" y="20"/>
                      <a:pt x="90" y="20"/>
                    </a:cubicBezTo>
                    <a:cubicBezTo>
                      <a:pt x="90" y="20"/>
                      <a:pt x="91" y="20"/>
                      <a:pt x="91" y="21"/>
                    </a:cubicBezTo>
                    <a:cubicBezTo>
                      <a:pt x="91" y="21"/>
                      <a:pt x="92" y="21"/>
                      <a:pt x="92" y="21"/>
                    </a:cubicBezTo>
                    <a:cubicBezTo>
                      <a:pt x="93" y="22"/>
                      <a:pt x="92" y="22"/>
                      <a:pt x="93" y="23"/>
                    </a:cubicBezTo>
                    <a:cubicBezTo>
                      <a:pt x="93" y="23"/>
                      <a:pt x="93" y="23"/>
                      <a:pt x="93" y="23"/>
                    </a:cubicBezTo>
                    <a:cubicBezTo>
                      <a:pt x="94" y="23"/>
                      <a:pt x="94" y="23"/>
                      <a:pt x="94" y="24"/>
                    </a:cubicBezTo>
                    <a:cubicBezTo>
                      <a:pt x="94" y="24"/>
                      <a:pt x="94" y="24"/>
                      <a:pt x="93" y="24"/>
                    </a:cubicBezTo>
                    <a:cubicBezTo>
                      <a:pt x="93" y="24"/>
                      <a:pt x="93" y="24"/>
                      <a:pt x="92" y="24"/>
                    </a:cubicBezTo>
                    <a:cubicBezTo>
                      <a:pt x="92" y="24"/>
                      <a:pt x="92" y="23"/>
                      <a:pt x="92" y="23"/>
                    </a:cubicBezTo>
                    <a:cubicBezTo>
                      <a:pt x="91" y="22"/>
                      <a:pt x="91" y="22"/>
                      <a:pt x="91" y="22"/>
                    </a:cubicBezTo>
                    <a:cubicBezTo>
                      <a:pt x="91" y="22"/>
                      <a:pt x="91" y="22"/>
                      <a:pt x="90" y="21"/>
                    </a:cubicBezTo>
                    <a:cubicBezTo>
                      <a:pt x="90" y="21"/>
                      <a:pt x="90" y="21"/>
                      <a:pt x="89" y="21"/>
                    </a:cubicBezTo>
                    <a:cubicBezTo>
                      <a:pt x="89" y="21"/>
                      <a:pt x="89" y="21"/>
                      <a:pt x="88" y="21"/>
                    </a:cubicBezTo>
                    <a:cubicBezTo>
                      <a:pt x="88" y="20"/>
                      <a:pt x="88" y="21"/>
                      <a:pt x="87" y="21"/>
                    </a:cubicBezTo>
                    <a:cubicBezTo>
                      <a:pt x="87" y="21"/>
                      <a:pt x="87" y="21"/>
                      <a:pt x="86" y="21"/>
                    </a:cubicBezTo>
                    <a:cubicBezTo>
                      <a:pt x="86" y="21"/>
                      <a:pt x="86" y="21"/>
                      <a:pt x="86" y="21"/>
                    </a:cubicBezTo>
                    <a:cubicBezTo>
                      <a:pt x="86" y="21"/>
                      <a:pt x="86" y="21"/>
                      <a:pt x="86" y="21"/>
                    </a:cubicBezTo>
                    <a:cubicBezTo>
                      <a:pt x="85" y="21"/>
                      <a:pt x="85" y="21"/>
                      <a:pt x="85" y="22"/>
                    </a:cubicBezTo>
                    <a:cubicBezTo>
                      <a:pt x="85" y="22"/>
                      <a:pt x="86" y="22"/>
                      <a:pt x="86" y="22"/>
                    </a:cubicBezTo>
                    <a:cubicBezTo>
                      <a:pt x="87" y="23"/>
                      <a:pt x="86" y="23"/>
                      <a:pt x="86" y="23"/>
                    </a:cubicBezTo>
                    <a:cubicBezTo>
                      <a:pt x="86" y="24"/>
                      <a:pt x="86" y="24"/>
                      <a:pt x="87" y="24"/>
                    </a:cubicBezTo>
                    <a:cubicBezTo>
                      <a:pt x="87" y="24"/>
                      <a:pt x="87" y="25"/>
                      <a:pt x="86" y="25"/>
                    </a:cubicBezTo>
                    <a:cubicBezTo>
                      <a:pt x="86" y="25"/>
                      <a:pt x="86" y="25"/>
                      <a:pt x="86" y="26"/>
                    </a:cubicBezTo>
                    <a:cubicBezTo>
                      <a:pt x="86" y="26"/>
                      <a:pt x="85" y="26"/>
                      <a:pt x="85" y="26"/>
                    </a:cubicBezTo>
                    <a:cubicBezTo>
                      <a:pt x="85" y="26"/>
                      <a:pt x="85" y="27"/>
                      <a:pt x="84" y="27"/>
                    </a:cubicBezTo>
                    <a:cubicBezTo>
                      <a:pt x="84" y="27"/>
                      <a:pt x="83" y="27"/>
                      <a:pt x="83" y="27"/>
                    </a:cubicBezTo>
                    <a:cubicBezTo>
                      <a:pt x="82" y="27"/>
                      <a:pt x="82" y="27"/>
                      <a:pt x="81" y="27"/>
                    </a:cubicBezTo>
                    <a:cubicBezTo>
                      <a:pt x="80" y="26"/>
                      <a:pt x="80" y="27"/>
                      <a:pt x="79" y="26"/>
                    </a:cubicBezTo>
                    <a:cubicBezTo>
                      <a:pt x="79" y="26"/>
                      <a:pt x="79" y="26"/>
                      <a:pt x="78" y="26"/>
                    </a:cubicBezTo>
                    <a:cubicBezTo>
                      <a:pt x="78" y="26"/>
                      <a:pt x="78" y="26"/>
                      <a:pt x="78" y="25"/>
                    </a:cubicBezTo>
                    <a:cubicBezTo>
                      <a:pt x="77" y="25"/>
                      <a:pt x="78" y="25"/>
                      <a:pt x="79" y="25"/>
                    </a:cubicBezTo>
                    <a:cubicBezTo>
                      <a:pt x="79" y="25"/>
                      <a:pt x="79" y="26"/>
                      <a:pt x="79" y="26"/>
                    </a:cubicBezTo>
                    <a:cubicBezTo>
                      <a:pt x="80" y="26"/>
                      <a:pt x="80" y="26"/>
                      <a:pt x="80" y="26"/>
                    </a:cubicBezTo>
                    <a:cubicBezTo>
                      <a:pt x="81" y="26"/>
                      <a:pt x="81" y="26"/>
                      <a:pt x="81" y="26"/>
                    </a:cubicBezTo>
                    <a:cubicBezTo>
                      <a:pt x="82" y="26"/>
                      <a:pt x="82" y="26"/>
                      <a:pt x="82" y="26"/>
                    </a:cubicBezTo>
                    <a:cubicBezTo>
                      <a:pt x="83" y="26"/>
                      <a:pt x="82" y="25"/>
                      <a:pt x="83" y="25"/>
                    </a:cubicBezTo>
                    <a:cubicBezTo>
                      <a:pt x="83" y="25"/>
                      <a:pt x="83" y="25"/>
                      <a:pt x="83" y="25"/>
                    </a:cubicBezTo>
                    <a:cubicBezTo>
                      <a:pt x="84" y="24"/>
                      <a:pt x="84" y="24"/>
                      <a:pt x="84" y="24"/>
                    </a:cubicBezTo>
                    <a:cubicBezTo>
                      <a:pt x="84" y="24"/>
                      <a:pt x="84" y="24"/>
                      <a:pt x="84" y="24"/>
                    </a:cubicBezTo>
                    <a:cubicBezTo>
                      <a:pt x="84" y="23"/>
                      <a:pt x="84" y="23"/>
                      <a:pt x="84" y="23"/>
                    </a:cubicBezTo>
                    <a:cubicBezTo>
                      <a:pt x="84" y="23"/>
                      <a:pt x="84" y="23"/>
                      <a:pt x="84" y="22"/>
                    </a:cubicBezTo>
                    <a:cubicBezTo>
                      <a:pt x="83" y="22"/>
                      <a:pt x="84" y="21"/>
                      <a:pt x="84" y="21"/>
                    </a:cubicBezTo>
                    <a:cubicBezTo>
                      <a:pt x="83" y="21"/>
                      <a:pt x="83" y="21"/>
                      <a:pt x="83" y="21"/>
                    </a:cubicBezTo>
                    <a:cubicBezTo>
                      <a:pt x="82" y="21"/>
                      <a:pt x="82" y="21"/>
                      <a:pt x="82" y="20"/>
                    </a:cubicBezTo>
                    <a:cubicBezTo>
                      <a:pt x="81" y="20"/>
                      <a:pt x="81" y="20"/>
                      <a:pt x="81" y="19"/>
                    </a:cubicBezTo>
                    <a:cubicBezTo>
                      <a:pt x="81" y="19"/>
                      <a:pt x="81" y="19"/>
                      <a:pt x="80" y="18"/>
                    </a:cubicBezTo>
                    <a:cubicBezTo>
                      <a:pt x="80" y="18"/>
                      <a:pt x="80" y="18"/>
                      <a:pt x="80" y="18"/>
                    </a:cubicBezTo>
                    <a:cubicBezTo>
                      <a:pt x="79" y="17"/>
                      <a:pt x="79" y="17"/>
                      <a:pt x="79" y="17"/>
                    </a:cubicBezTo>
                    <a:cubicBezTo>
                      <a:pt x="79" y="16"/>
                      <a:pt x="79" y="16"/>
                      <a:pt x="79" y="16"/>
                    </a:cubicBezTo>
                    <a:cubicBezTo>
                      <a:pt x="79" y="15"/>
                      <a:pt x="78" y="15"/>
                      <a:pt x="78" y="15"/>
                    </a:cubicBezTo>
                    <a:cubicBezTo>
                      <a:pt x="78" y="15"/>
                      <a:pt x="78" y="15"/>
                      <a:pt x="77" y="14"/>
                    </a:cubicBezTo>
                    <a:cubicBezTo>
                      <a:pt x="77" y="14"/>
                      <a:pt x="77" y="14"/>
                      <a:pt x="77" y="14"/>
                    </a:cubicBezTo>
                    <a:cubicBezTo>
                      <a:pt x="77" y="14"/>
                      <a:pt x="77" y="14"/>
                      <a:pt x="77" y="13"/>
                    </a:cubicBezTo>
                    <a:cubicBezTo>
                      <a:pt x="77" y="13"/>
                      <a:pt x="77" y="13"/>
                      <a:pt x="77" y="12"/>
                    </a:cubicBezTo>
                    <a:cubicBezTo>
                      <a:pt x="76" y="12"/>
                      <a:pt x="76" y="12"/>
                      <a:pt x="76" y="11"/>
                    </a:cubicBezTo>
                    <a:cubicBezTo>
                      <a:pt x="75" y="11"/>
                      <a:pt x="75" y="11"/>
                      <a:pt x="75" y="11"/>
                    </a:cubicBezTo>
                    <a:cubicBezTo>
                      <a:pt x="74" y="11"/>
                      <a:pt x="74" y="11"/>
                      <a:pt x="73" y="11"/>
                    </a:cubicBezTo>
                    <a:cubicBezTo>
                      <a:pt x="73" y="11"/>
                      <a:pt x="73" y="11"/>
                      <a:pt x="72" y="11"/>
                    </a:cubicBezTo>
                    <a:cubicBezTo>
                      <a:pt x="72" y="11"/>
                      <a:pt x="72" y="11"/>
                      <a:pt x="71" y="11"/>
                    </a:cubicBezTo>
                    <a:cubicBezTo>
                      <a:pt x="71" y="11"/>
                      <a:pt x="70" y="11"/>
                      <a:pt x="70" y="11"/>
                    </a:cubicBezTo>
                    <a:cubicBezTo>
                      <a:pt x="70" y="11"/>
                      <a:pt x="69" y="11"/>
                      <a:pt x="69" y="11"/>
                    </a:cubicBezTo>
                    <a:cubicBezTo>
                      <a:pt x="69" y="12"/>
                      <a:pt x="70" y="12"/>
                      <a:pt x="70" y="13"/>
                    </a:cubicBezTo>
                    <a:cubicBezTo>
                      <a:pt x="70" y="13"/>
                      <a:pt x="70" y="13"/>
                      <a:pt x="69" y="14"/>
                    </a:cubicBezTo>
                    <a:cubicBezTo>
                      <a:pt x="69" y="14"/>
                      <a:pt x="69" y="14"/>
                      <a:pt x="68" y="14"/>
                    </a:cubicBezTo>
                    <a:cubicBezTo>
                      <a:pt x="68" y="14"/>
                      <a:pt x="68" y="14"/>
                      <a:pt x="68" y="14"/>
                    </a:cubicBezTo>
                    <a:cubicBezTo>
                      <a:pt x="67" y="15"/>
                      <a:pt x="68" y="15"/>
                      <a:pt x="68" y="15"/>
                    </a:cubicBezTo>
                    <a:cubicBezTo>
                      <a:pt x="68" y="16"/>
                      <a:pt x="69" y="15"/>
                      <a:pt x="69" y="16"/>
                    </a:cubicBezTo>
                    <a:cubicBezTo>
                      <a:pt x="69" y="16"/>
                      <a:pt x="69" y="16"/>
                      <a:pt x="69" y="16"/>
                    </a:cubicBezTo>
                    <a:cubicBezTo>
                      <a:pt x="69" y="16"/>
                      <a:pt x="69" y="16"/>
                      <a:pt x="70" y="17"/>
                    </a:cubicBezTo>
                    <a:cubicBezTo>
                      <a:pt x="70" y="17"/>
                      <a:pt x="70" y="17"/>
                      <a:pt x="70" y="17"/>
                    </a:cubicBezTo>
                    <a:cubicBezTo>
                      <a:pt x="70" y="18"/>
                      <a:pt x="70" y="18"/>
                      <a:pt x="70" y="18"/>
                    </a:cubicBezTo>
                    <a:cubicBezTo>
                      <a:pt x="70" y="19"/>
                      <a:pt x="70" y="19"/>
                      <a:pt x="70" y="19"/>
                    </a:cubicBezTo>
                    <a:cubicBezTo>
                      <a:pt x="71" y="19"/>
                      <a:pt x="71" y="19"/>
                      <a:pt x="71" y="19"/>
                    </a:cubicBezTo>
                    <a:cubicBezTo>
                      <a:pt x="72" y="19"/>
                      <a:pt x="72" y="19"/>
                      <a:pt x="72" y="19"/>
                    </a:cubicBezTo>
                    <a:cubicBezTo>
                      <a:pt x="73" y="19"/>
                      <a:pt x="73" y="20"/>
                      <a:pt x="73" y="20"/>
                    </a:cubicBezTo>
                    <a:cubicBezTo>
                      <a:pt x="74" y="20"/>
                      <a:pt x="74" y="20"/>
                      <a:pt x="74" y="20"/>
                    </a:cubicBezTo>
                    <a:cubicBezTo>
                      <a:pt x="75" y="20"/>
                      <a:pt x="75" y="20"/>
                      <a:pt x="75" y="21"/>
                    </a:cubicBezTo>
                    <a:cubicBezTo>
                      <a:pt x="75" y="21"/>
                      <a:pt x="75" y="21"/>
                      <a:pt x="75" y="22"/>
                    </a:cubicBezTo>
                    <a:cubicBezTo>
                      <a:pt x="75" y="22"/>
                      <a:pt x="74" y="22"/>
                      <a:pt x="74" y="22"/>
                    </a:cubicBezTo>
                    <a:cubicBezTo>
                      <a:pt x="74" y="22"/>
                      <a:pt x="74" y="21"/>
                      <a:pt x="73" y="21"/>
                    </a:cubicBezTo>
                    <a:cubicBezTo>
                      <a:pt x="73" y="21"/>
                      <a:pt x="72" y="21"/>
                      <a:pt x="72" y="21"/>
                    </a:cubicBezTo>
                    <a:cubicBezTo>
                      <a:pt x="71" y="21"/>
                      <a:pt x="71" y="21"/>
                      <a:pt x="70" y="21"/>
                    </a:cubicBezTo>
                    <a:cubicBezTo>
                      <a:pt x="69" y="20"/>
                      <a:pt x="69" y="20"/>
                      <a:pt x="68" y="20"/>
                    </a:cubicBezTo>
                    <a:cubicBezTo>
                      <a:pt x="68" y="20"/>
                      <a:pt x="68" y="20"/>
                      <a:pt x="67" y="20"/>
                    </a:cubicBezTo>
                    <a:cubicBezTo>
                      <a:pt x="66" y="19"/>
                      <a:pt x="66" y="19"/>
                      <a:pt x="66" y="19"/>
                    </a:cubicBezTo>
                    <a:cubicBezTo>
                      <a:pt x="65" y="19"/>
                      <a:pt x="65" y="19"/>
                      <a:pt x="64" y="19"/>
                    </a:cubicBezTo>
                    <a:cubicBezTo>
                      <a:pt x="63" y="19"/>
                      <a:pt x="63" y="18"/>
                      <a:pt x="62" y="18"/>
                    </a:cubicBezTo>
                    <a:cubicBezTo>
                      <a:pt x="62" y="18"/>
                      <a:pt x="61" y="18"/>
                      <a:pt x="61" y="18"/>
                    </a:cubicBezTo>
                    <a:cubicBezTo>
                      <a:pt x="60" y="18"/>
                      <a:pt x="60" y="18"/>
                      <a:pt x="59" y="18"/>
                    </a:cubicBezTo>
                    <a:cubicBezTo>
                      <a:pt x="59" y="18"/>
                      <a:pt x="58" y="18"/>
                      <a:pt x="58" y="18"/>
                    </a:cubicBezTo>
                    <a:cubicBezTo>
                      <a:pt x="58" y="19"/>
                      <a:pt x="58" y="19"/>
                      <a:pt x="58" y="19"/>
                    </a:cubicBezTo>
                    <a:cubicBezTo>
                      <a:pt x="59" y="20"/>
                      <a:pt x="59" y="19"/>
                      <a:pt x="59" y="20"/>
                    </a:cubicBezTo>
                    <a:cubicBezTo>
                      <a:pt x="60" y="20"/>
                      <a:pt x="60" y="20"/>
                      <a:pt x="60" y="21"/>
                    </a:cubicBezTo>
                    <a:cubicBezTo>
                      <a:pt x="59" y="21"/>
                      <a:pt x="59" y="21"/>
                      <a:pt x="59" y="21"/>
                    </a:cubicBezTo>
                    <a:cubicBezTo>
                      <a:pt x="58" y="21"/>
                      <a:pt x="58" y="22"/>
                      <a:pt x="58" y="22"/>
                    </a:cubicBezTo>
                    <a:cubicBezTo>
                      <a:pt x="58" y="22"/>
                      <a:pt x="58" y="21"/>
                      <a:pt x="57" y="21"/>
                    </a:cubicBezTo>
                    <a:cubicBezTo>
                      <a:pt x="57" y="21"/>
                      <a:pt x="57" y="20"/>
                      <a:pt x="56" y="20"/>
                    </a:cubicBezTo>
                    <a:cubicBezTo>
                      <a:pt x="56" y="20"/>
                      <a:pt x="56" y="20"/>
                      <a:pt x="56" y="21"/>
                    </a:cubicBezTo>
                    <a:cubicBezTo>
                      <a:pt x="55" y="21"/>
                      <a:pt x="55" y="21"/>
                      <a:pt x="55" y="21"/>
                    </a:cubicBezTo>
                    <a:cubicBezTo>
                      <a:pt x="54" y="21"/>
                      <a:pt x="54" y="21"/>
                      <a:pt x="53" y="21"/>
                    </a:cubicBezTo>
                    <a:cubicBezTo>
                      <a:pt x="53" y="21"/>
                      <a:pt x="52" y="21"/>
                      <a:pt x="52" y="21"/>
                    </a:cubicBezTo>
                    <a:cubicBezTo>
                      <a:pt x="50" y="21"/>
                      <a:pt x="50" y="21"/>
                      <a:pt x="50" y="21"/>
                    </a:cubicBezTo>
                    <a:cubicBezTo>
                      <a:pt x="50" y="21"/>
                      <a:pt x="49" y="22"/>
                      <a:pt x="49" y="22"/>
                    </a:cubicBezTo>
                    <a:cubicBezTo>
                      <a:pt x="48" y="22"/>
                      <a:pt x="48" y="22"/>
                      <a:pt x="48" y="22"/>
                    </a:cubicBezTo>
                    <a:cubicBezTo>
                      <a:pt x="47" y="21"/>
                      <a:pt x="48" y="21"/>
                      <a:pt x="47" y="21"/>
                    </a:cubicBezTo>
                    <a:cubicBezTo>
                      <a:pt x="47" y="20"/>
                      <a:pt x="47" y="20"/>
                      <a:pt x="47" y="20"/>
                    </a:cubicBezTo>
                    <a:cubicBezTo>
                      <a:pt x="46" y="20"/>
                      <a:pt x="46" y="21"/>
                      <a:pt x="45" y="21"/>
                    </a:cubicBezTo>
                    <a:cubicBezTo>
                      <a:pt x="45" y="21"/>
                      <a:pt x="44" y="21"/>
                      <a:pt x="44" y="21"/>
                    </a:cubicBezTo>
                    <a:cubicBezTo>
                      <a:pt x="44" y="21"/>
                      <a:pt x="43" y="21"/>
                      <a:pt x="43" y="21"/>
                    </a:cubicBezTo>
                    <a:cubicBezTo>
                      <a:pt x="43" y="22"/>
                      <a:pt x="42" y="22"/>
                      <a:pt x="42" y="22"/>
                    </a:cubicBezTo>
                    <a:cubicBezTo>
                      <a:pt x="41" y="22"/>
                      <a:pt x="41" y="22"/>
                      <a:pt x="40" y="22"/>
                    </a:cubicBezTo>
                    <a:cubicBezTo>
                      <a:pt x="40" y="23"/>
                      <a:pt x="40" y="23"/>
                      <a:pt x="39" y="23"/>
                    </a:cubicBezTo>
                    <a:cubicBezTo>
                      <a:pt x="39" y="23"/>
                      <a:pt x="38" y="23"/>
                      <a:pt x="37" y="24"/>
                    </a:cubicBezTo>
                    <a:cubicBezTo>
                      <a:pt x="37" y="24"/>
                      <a:pt x="37" y="24"/>
                      <a:pt x="37" y="24"/>
                    </a:cubicBezTo>
                    <a:cubicBezTo>
                      <a:pt x="37" y="24"/>
                      <a:pt x="37" y="24"/>
                      <a:pt x="37" y="24"/>
                    </a:cubicBezTo>
                    <a:cubicBezTo>
                      <a:pt x="37" y="25"/>
                      <a:pt x="37" y="25"/>
                      <a:pt x="37" y="25"/>
                    </a:cubicBezTo>
                    <a:cubicBezTo>
                      <a:pt x="36" y="25"/>
                      <a:pt x="35" y="25"/>
                      <a:pt x="35" y="25"/>
                    </a:cubicBezTo>
                    <a:cubicBezTo>
                      <a:pt x="34" y="25"/>
                      <a:pt x="34" y="25"/>
                      <a:pt x="34" y="25"/>
                    </a:cubicBezTo>
                    <a:cubicBezTo>
                      <a:pt x="33" y="25"/>
                      <a:pt x="33" y="25"/>
                      <a:pt x="33" y="25"/>
                    </a:cubicBezTo>
                    <a:cubicBezTo>
                      <a:pt x="33" y="24"/>
                      <a:pt x="33" y="24"/>
                      <a:pt x="33" y="24"/>
                    </a:cubicBezTo>
                    <a:cubicBezTo>
                      <a:pt x="33" y="24"/>
                      <a:pt x="33" y="24"/>
                      <a:pt x="33" y="24"/>
                    </a:cubicBezTo>
                    <a:cubicBezTo>
                      <a:pt x="33" y="24"/>
                      <a:pt x="33" y="23"/>
                      <a:pt x="33" y="23"/>
                    </a:cubicBezTo>
                    <a:cubicBezTo>
                      <a:pt x="34" y="23"/>
                      <a:pt x="34" y="24"/>
                      <a:pt x="35" y="23"/>
                    </a:cubicBezTo>
                    <a:cubicBezTo>
                      <a:pt x="35" y="23"/>
                      <a:pt x="35" y="23"/>
                      <a:pt x="35" y="22"/>
                    </a:cubicBezTo>
                    <a:cubicBezTo>
                      <a:pt x="34" y="22"/>
                      <a:pt x="34" y="22"/>
                      <a:pt x="34" y="22"/>
                    </a:cubicBezTo>
                    <a:cubicBezTo>
                      <a:pt x="33" y="21"/>
                      <a:pt x="33" y="21"/>
                      <a:pt x="32" y="21"/>
                    </a:cubicBezTo>
                    <a:cubicBezTo>
                      <a:pt x="32" y="21"/>
                      <a:pt x="32" y="21"/>
                      <a:pt x="31" y="21"/>
                    </a:cubicBezTo>
                    <a:cubicBezTo>
                      <a:pt x="30" y="21"/>
                      <a:pt x="30" y="21"/>
                      <a:pt x="29" y="21"/>
                    </a:cubicBezTo>
                    <a:cubicBezTo>
                      <a:pt x="29" y="21"/>
                      <a:pt x="29" y="21"/>
                      <a:pt x="28" y="21"/>
                    </a:cubicBezTo>
                    <a:cubicBezTo>
                      <a:pt x="28" y="21"/>
                      <a:pt x="29" y="21"/>
                      <a:pt x="29" y="22"/>
                    </a:cubicBezTo>
                    <a:cubicBezTo>
                      <a:pt x="29" y="22"/>
                      <a:pt x="30" y="22"/>
                      <a:pt x="30" y="22"/>
                    </a:cubicBezTo>
                    <a:cubicBezTo>
                      <a:pt x="30" y="22"/>
                      <a:pt x="30" y="23"/>
                      <a:pt x="30" y="23"/>
                    </a:cubicBezTo>
                    <a:cubicBezTo>
                      <a:pt x="30" y="24"/>
                      <a:pt x="30" y="24"/>
                      <a:pt x="30" y="24"/>
                    </a:cubicBezTo>
                    <a:cubicBezTo>
                      <a:pt x="30" y="24"/>
                      <a:pt x="30" y="24"/>
                      <a:pt x="30" y="24"/>
                    </a:cubicBezTo>
                    <a:cubicBezTo>
                      <a:pt x="30" y="25"/>
                      <a:pt x="30" y="25"/>
                      <a:pt x="31" y="25"/>
                    </a:cubicBezTo>
                    <a:cubicBezTo>
                      <a:pt x="31" y="25"/>
                      <a:pt x="32" y="25"/>
                      <a:pt x="32" y="25"/>
                    </a:cubicBezTo>
                    <a:cubicBezTo>
                      <a:pt x="32" y="26"/>
                      <a:pt x="31" y="26"/>
                      <a:pt x="31" y="26"/>
                    </a:cubicBezTo>
                    <a:cubicBezTo>
                      <a:pt x="31" y="27"/>
                      <a:pt x="32" y="27"/>
                      <a:pt x="32" y="27"/>
                    </a:cubicBezTo>
                    <a:cubicBezTo>
                      <a:pt x="31" y="28"/>
                      <a:pt x="31" y="27"/>
                      <a:pt x="30" y="27"/>
                    </a:cubicBezTo>
                    <a:cubicBezTo>
                      <a:pt x="30" y="27"/>
                      <a:pt x="30" y="27"/>
                      <a:pt x="29" y="27"/>
                    </a:cubicBezTo>
                    <a:cubicBezTo>
                      <a:pt x="29" y="27"/>
                      <a:pt x="28" y="27"/>
                      <a:pt x="28" y="26"/>
                    </a:cubicBezTo>
                    <a:cubicBezTo>
                      <a:pt x="27" y="26"/>
                      <a:pt x="27" y="27"/>
                      <a:pt x="26" y="26"/>
                    </a:cubicBezTo>
                    <a:cubicBezTo>
                      <a:pt x="26" y="26"/>
                      <a:pt x="26" y="26"/>
                      <a:pt x="26" y="25"/>
                    </a:cubicBezTo>
                    <a:cubicBezTo>
                      <a:pt x="26" y="25"/>
                      <a:pt x="25" y="25"/>
                      <a:pt x="25" y="24"/>
                    </a:cubicBezTo>
                    <a:cubicBezTo>
                      <a:pt x="25" y="24"/>
                      <a:pt x="25" y="24"/>
                      <a:pt x="25" y="24"/>
                    </a:cubicBezTo>
                    <a:cubicBezTo>
                      <a:pt x="25" y="24"/>
                      <a:pt x="25" y="24"/>
                      <a:pt x="25" y="23"/>
                    </a:cubicBezTo>
                    <a:cubicBezTo>
                      <a:pt x="24" y="23"/>
                      <a:pt x="24" y="23"/>
                      <a:pt x="24" y="23"/>
                    </a:cubicBezTo>
                    <a:cubicBezTo>
                      <a:pt x="24" y="23"/>
                      <a:pt x="23" y="23"/>
                      <a:pt x="23" y="23"/>
                    </a:cubicBezTo>
                    <a:cubicBezTo>
                      <a:pt x="22" y="23"/>
                      <a:pt x="22" y="22"/>
                      <a:pt x="22" y="22"/>
                    </a:cubicBezTo>
                    <a:cubicBezTo>
                      <a:pt x="22" y="22"/>
                      <a:pt x="21" y="22"/>
                      <a:pt x="21" y="22"/>
                    </a:cubicBezTo>
                    <a:cubicBezTo>
                      <a:pt x="21" y="22"/>
                      <a:pt x="20" y="22"/>
                      <a:pt x="20" y="22"/>
                    </a:cubicBezTo>
                    <a:cubicBezTo>
                      <a:pt x="19" y="22"/>
                      <a:pt x="19" y="22"/>
                      <a:pt x="19" y="22"/>
                    </a:cubicBezTo>
                    <a:cubicBezTo>
                      <a:pt x="18" y="21"/>
                      <a:pt x="18" y="21"/>
                      <a:pt x="18" y="21"/>
                    </a:cubicBezTo>
                    <a:cubicBezTo>
                      <a:pt x="17" y="21"/>
                      <a:pt x="17" y="21"/>
                      <a:pt x="17" y="20"/>
                    </a:cubicBezTo>
                    <a:cubicBezTo>
                      <a:pt x="16" y="20"/>
                      <a:pt x="16" y="20"/>
                      <a:pt x="15" y="20"/>
                    </a:cubicBezTo>
                    <a:cubicBezTo>
                      <a:pt x="15" y="20"/>
                      <a:pt x="14" y="20"/>
                      <a:pt x="14" y="20"/>
                    </a:cubicBezTo>
                    <a:cubicBezTo>
                      <a:pt x="13" y="20"/>
                      <a:pt x="13" y="20"/>
                      <a:pt x="13" y="20"/>
                    </a:cubicBezTo>
                    <a:cubicBezTo>
                      <a:pt x="12" y="19"/>
                      <a:pt x="12" y="20"/>
                      <a:pt x="12" y="20"/>
                    </a:cubicBezTo>
                    <a:cubicBezTo>
                      <a:pt x="11" y="19"/>
                      <a:pt x="11" y="19"/>
                      <a:pt x="11" y="19"/>
                    </a:cubicBezTo>
                    <a:cubicBezTo>
                      <a:pt x="10" y="19"/>
                      <a:pt x="10" y="19"/>
                      <a:pt x="10" y="19"/>
                    </a:cubicBezTo>
                    <a:cubicBezTo>
                      <a:pt x="9" y="20"/>
                      <a:pt x="9" y="20"/>
                      <a:pt x="9" y="19"/>
                    </a:cubicBezTo>
                    <a:cubicBezTo>
                      <a:pt x="8" y="19"/>
                      <a:pt x="8" y="19"/>
                      <a:pt x="8" y="18"/>
                    </a:cubicBezTo>
                    <a:cubicBezTo>
                      <a:pt x="8" y="18"/>
                      <a:pt x="8" y="18"/>
                      <a:pt x="7" y="18"/>
                    </a:cubicBezTo>
                    <a:cubicBezTo>
                      <a:pt x="7" y="18"/>
                      <a:pt x="7" y="18"/>
                      <a:pt x="6" y="18"/>
                    </a:cubicBezTo>
                    <a:cubicBezTo>
                      <a:pt x="6" y="18"/>
                      <a:pt x="6" y="18"/>
                      <a:pt x="5" y="18"/>
                    </a:cubicBezTo>
                    <a:cubicBezTo>
                      <a:pt x="5" y="18"/>
                      <a:pt x="5" y="19"/>
                      <a:pt x="5" y="19"/>
                    </a:cubicBezTo>
                    <a:cubicBezTo>
                      <a:pt x="5" y="19"/>
                      <a:pt x="5" y="19"/>
                      <a:pt x="5" y="19"/>
                    </a:cubicBezTo>
                    <a:cubicBezTo>
                      <a:pt x="4" y="19"/>
                      <a:pt x="4" y="19"/>
                      <a:pt x="4" y="19"/>
                    </a:cubicBezTo>
                    <a:cubicBezTo>
                      <a:pt x="4" y="19"/>
                      <a:pt x="3" y="19"/>
                      <a:pt x="3" y="19"/>
                    </a:cubicBezTo>
                    <a:cubicBezTo>
                      <a:pt x="2" y="19"/>
                      <a:pt x="2" y="19"/>
                      <a:pt x="2" y="20"/>
                    </a:cubicBezTo>
                    <a:cubicBezTo>
                      <a:pt x="2" y="20"/>
                      <a:pt x="2" y="20"/>
                      <a:pt x="1" y="20"/>
                    </a:cubicBezTo>
                    <a:cubicBezTo>
                      <a:pt x="1" y="21"/>
                      <a:pt x="1" y="21"/>
                      <a:pt x="0" y="21"/>
                    </a:cubicBezTo>
                    <a:cubicBezTo>
                      <a:pt x="0" y="21"/>
                      <a:pt x="0" y="22"/>
                      <a:pt x="1" y="22"/>
                    </a:cubicBezTo>
                    <a:cubicBezTo>
                      <a:pt x="1" y="23"/>
                      <a:pt x="2" y="22"/>
                      <a:pt x="2" y="22"/>
                    </a:cubicBezTo>
                    <a:cubicBezTo>
                      <a:pt x="2" y="23"/>
                      <a:pt x="3" y="23"/>
                      <a:pt x="3" y="23"/>
                    </a:cubicBezTo>
                    <a:cubicBezTo>
                      <a:pt x="3" y="23"/>
                      <a:pt x="4" y="24"/>
                      <a:pt x="4" y="24"/>
                    </a:cubicBezTo>
                    <a:cubicBezTo>
                      <a:pt x="4" y="24"/>
                      <a:pt x="4" y="24"/>
                      <a:pt x="4" y="24"/>
                    </a:cubicBezTo>
                    <a:cubicBezTo>
                      <a:pt x="4" y="25"/>
                      <a:pt x="3" y="25"/>
                      <a:pt x="2" y="25"/>
                    </a:cubicBezTo>
                    <a:cubicBezTo>
                      <a:pt x="3" y="26"/>
                      <a:pt x="3" y="26"/>
                      <a:pt x="3" y="26"/>
                    </a:cubicBezTo>
                    <a:cubicBezTo>
                      <a:pt x="3" y="26"/>
                      <a:pt x="3" y="27"/>
                      <a:pt x="3" y="27"/>
                    </a:cubicBezTo>
                    <a:cubicBezTo>
                      <a:pt x="3" y="28"/>
                      <a:pt x="3" y="28"/>
                      <a:pt x="3" y="29"/>
                    </a:cubicBezTo>
                    <a:cubicBezTo>
                      <a:pt x="3" y="29"/>
                      <a:pt x="4" y="29"/>
                      <a:pt x="4" y="29"/>
                    </a:cubicBezTo>
                    <a:cubicBezTo>
                      <a:pt x="4" y="30"/>
                      <a:pt x="4" y="30"/>
                      <a:pt x="4" y="31"/>
                    </a:cubicBezTo>
                    <a:cubicBezTo>
                      <a:pt x="5" y="31"/>
                      <a:pt x="5" y="31"/>
                      <a:pt x="5" y="31"/>
                    </a:cubicBezTo>
                    <a:cubicBezTo>
                      <a:pt x="6" y="31"/>
                      <a:pt x="5" y="32"/>
                      <a:pt x="5" y="32"/>
                    </a:cubicBezTo>
                    <a:cubicBezTo>
                      <a:pt x="6" y="32"/>
                      <a:pt x="6" y="32"/>
                      <a:pt x="6" y="32"/>
                    </a:cubicBezTo>
                    <a:cubicBezTo>
                      <a:pt x="7" y="32"/>
                      <a:pt x="7" y="33"/>
                      <a:pt x="7" y="33"/>
                    </a:cubicBezTo>
                    <a:cubicBezTo>
                      <a:pt x="6" y="33"/>
                      <a:pt x="6" y="33"/>
                      <a:pt x="6" y="33"/>
                    </a:cubicBezTo>
                    <a:cubicBezTo>
                      <a:pt x="6" y="34"/>
                      <a:pt x="6" y="34"/>
                      <a:pt x="7" y="34"/>
                    </a:cubicBezTo>
                    <a:cubicBezTo>
                      <a:pt x="7" y="34"/>
                      <a:pt x="7" y="34"/>
                      <a:pt x="8" y="34"/>
                    </a:cubicBezTo>
                    <a:cubicBezTo>
                      <a:pt x="8" y="34"/>
                      <a:pt x="8" y="35"/>
                      <a:pt x="8" y="35"/>
                    </a:cubicBezTo>
                    <a:cubicBezTo>
                      <a:pt x="9" y="35"/>
                      <a:pt x="9" y="35"/>
                      <a:pt x="9" y="35"/>
                    </a:cubicBezTo>
                    <a:cubicBezTo>
                      <a:pt x="9" y="35"/>
                      <a:pt x="9" y="35"/>
                      <a:pt x="9" y="36"/>
                    </a:cubicBezTo>
                    <a:cubicBezTo>
                      <a:pt x="9" y="36"/>
                      <a:pt x="9" y="36"/>
                      <a:pt x="9" y="37"/>
                    </a:cubicBezTo>
                    <a:cubicBezTo>
                      <a:pt x="9" y="37"/>
                      <a:pt x="8" y="37"/>
                      <a:pt x="8" y="38"/>
                    </a:cubicBezTo>
                    <a:cubicBezTo>
                      <a:pt x="7" y="38"/>
                      <a:pt x="7" y="38"/>
                      <a:pt x="7" y="38"/>
                    </a:cubicBezTo>
                    <a:cubicBezTo>
                      <a:pt x="7" y="39"/>
                      <a:pt x="7" y="39"/>
                      <a:pt x="6" y="39"/>
                    </a:cubicBezTo>
                    <a:cubicBezTo>
                      <a:pt x="6" y="39"/>
                      <a:pt x="6" y="40"/>
                      <a:pt x="5" y="40"/>
                    </a:cubicBezTo>
                    <a:cubicBezTo>
                      <a:pt x="5" y="40"/>
                      <a:pt x="5" y="40"/>
                      <a:pt x="4" y="40"/>
                    </a:cubicBezTo>
                    <a:cubicBezTo>
                      <a:pt x="4" y="40"/>
                      <a:pt x="4" y="40"/>
                      <a:pt x="4" y="41"/>
                    </a:cubicBezTo>
                    <a:cubicBezTo>
                      <a:pt x="4" y="41"/>
                      <a:pt x="4" y="41"/>
                      <a:pt x="4" y="42"/>
                    </a:cubicBezTo>
                    <a:cubicBezTo>
                      <a:pt x="4" y="42"/>
                      <a:pt x="4" y="42"/>
                      <a:pt x="4" y="42"/>
                    </a:cubicBezTo>
                    <a:cubicBezTo>
                      <a:pt x="4" y="42"/>
                      <a:pt x="4" y="42"/>
                      <a:pt x="4" y="42"/>
                    </a:cubicBezTo>
                    <a:cubicBezTo>
                      <a:pt x="4" y="42"/>
                      <a:pt x="4" y="42"/>
                      <a:pt x="4" y="42"/>
                    </a:cubicBezTo>
                    <a:cubicBezTo>
                      <a:pt x="5" y="41"/>
                      <a:pt x="5" y="41"/>
                      <a:pt x="5" y="41"/>
                    </a:cubicBezTo>
                    <a:cubicBezTo>
                      <a:pt x="5" y="41"/>
                      <a:pt x="5" y="41"/>
                      <a:pt x="5" y="42"/>
                    </a:cubicBezTo>
                    <a:cubicBezTo>
                      <a:pt x="5" y="42"/>
                      <a:pt x="5" y="42"/>
                      <a:pt x="6" y="42"/>
                    </a:cubicBezTo>
                    <a:cubicBezTo>
                      <a:pt x="6" y="42"/>
                      <a:pt x="6" y="42"/>
                      <a:pt x="7" y="42"/>
                    </a:cubicBezTo>
                    <a:cubicBezTo>
                      <a:pt x="7" y="42"/>
                      <a:pt x="7" y="42"/>
                      <a:pt x="7" y="42"/>
                    </a:cubicBezTo>
                    <a:cubicBezTo>
                      <a:pt x="8" y="42"/>
                      <a:pt x="8" y="42"/>
                      <a:pt x="9" y="43"/>
                    </a:cubicBezTo>
                    <a:cubicBezTo>
                      <a:pt x="9" y="43"/>
                      <a:pt x="9" y="43"/>
                      <a:pt x="9" y="43"/>
                    </a:cubicBezTo>
                    <a:cubicBezTo>
                      <a:pt x="9" y="44"/>
                      <a:pt x="8" y="43"/>
                      <a:pt x="8" y="43"/>
                    </a:cubicBezTo>
                    <a:cubicBezTo>
                      <a:pt x="7" y="43"/>
                      <a:pt x="7" y="43"/>
                      <a:pt x="6" y="43"/>
                    </a:cubicBezTo>
                    <a:cubicBezTo>
                      <a:pt x="6" y="43"/>
                      <a:pt x="6" y="43"/>
                      <a:pt x="5" y="44"/>
                    </a:cubicBezTo>
                    <a:cubicBezTo>
                      <a:pt x="5" y="44"/>
                      <a:pt x="5" y="44"/>
                      <a:pt x="4" y="44"/>
                    </a:cubicBezTo>
                    <a:cubicBezTo>
                      <a:pt x="4" y="44"/>
                      <a:pt x="4" y="44"/>
                      <a:pt x="4" y="44"/>
                    </a:cubicBezTo>
                    <a:cubicBezTo>
                      <a:pt x="4" y="44"/>
                      <a:pt x="4" y="44"/>
                      <a:pt x="4" y="44"/>
                    </a:cubicBezTo>
                    <a:cubicBezTo>
                      <a:pt x="4" y="45"/>
                      <a:pt x="4" y="45"/>
                      <a:pt x="4" y="45"/>
                    </a:cubicBezTo>
                    <a:cubicBezTo>
                      <a:pt x="4" y="46"/>
                      <a:pt x="4" y="46"/>
                      <a:pt x="4" y="46"/>
                    </a:cubicBezTo>
                    <a:cubicBezTo>
                      <a:pt x="4" y="47"/>
                      <a:pt x="4" y="47"/>
                      <a:pt x="4" y="47"/>
                    </a:cubicBezTo>
                    <a:cubicBezTo>
                      <a:pt x="4" y="47"/>
                      <a:pt x="4" y="47"/>
                      <a:pt x="3" y="47"/>
                    </a:cubicBezTo>
                    <a:cubicBezTo>
                      <a:pt x="3" y="48"/>
                      <a:pt x="3" y="48"/>
                      <a:pt x="3" y="48"/>
                    </a:cubicBezTo>
                    <a:cubicBezTo>
                      <a:pt x="3" y="48"/>
                      <a:pt x="4" y="49"/>
                      <a:pt x="3" y="49"/>
                    </a:cubicBezTo>
                    <a:cubicBezTo>
                      <a:pt x="3" y="49"/>
                      <a:pt x="3" y="50"/>
                      <a:pt x="3" y="50"/>
                    </a:cubicBezTo>
                    <a:cubicBezTo>
                      <a:pt x="3" y="50"/>
                      <a:pt x="3" y="50"/>
                      <a:pt x="3" y="50"/>
                    </a:cubicBezTo>
                    <a:cubicBezTo>
                      <a:pt x="3" y="51"/>
                      <a:pt x="2" y="51"/>
                      <a:pt x="2" y="52"/>
                    </a:cubicBezTo>
                    <a:cubicBezTo>
                      <a:pt x="2" y="52"/>
                      <a:pt x="2" y="53"/>
                      <a:pt x="3" y="53"/>
                    </a:cubicBezTo>
                    <a:cubicBezTo>
                      <a:pt x="3" y="54"/>
                      <a:pt x="3" y="54"/>
                      <a:pt x="3" y="54"/>
                    </a:cubicBezTo>
                    <a:cubicBezTo>
                      <a:pt x="3" y="55"/>
                      <a:pt x="3" y="55"/>
                      <a:pt x="4" y="55"/>
                    </a:cubicBezTo>
                    <a:cubicBezTo>
                      <a:pt x="4" y="56"/>
                      <a:pt x="4" y="55"/>
                      <a:pt x="4" y="55"/>
                    </a:cubicBezTo>
                    <a:cubicBezTo>
                      <a:pt x="5" y="55"/>
                      <a:pt x="5" y="55"/>
                      <a:pt x="6" y="56"/>
                    </a:cubicBezTo>
                    <a:cubicBezTo>
                      <a:pt x="6" y="56"/>
                      <a:pt x="6" y="56"/>
                      <a:pt x="6" y="56"/>
                    </a:cubicBezTo>
                    <a:cubicBezTo>
                      <a:pt x="7" y="56"/>
                      <a:pt x="7" y="56"/>
                      <a:pt x="7" y="56"/>
                    </a:cubicBezTo>
                    <a:cubicBezTo>
                      <a:pt x="8" y="57"/>
                      <a:pt x="8" y="57"/>
                      <a:pt x="8" y="57"/>
                    </a:cubicBezTo>
                    <a:cubicBezTo>
                      <a:pt x="8" y="58"/>
                      <a:pt x="9" y="57"/>
                      <a:pt x="9" y="58"/>
                    </a:cubicBezTo>
                    <a:cubicBezTo>
                      <a:pt x="9" y="58"/>
                      <a:pt x="9" y="58"/>
                      <a:pt x="10" y="59"/>
                    </a:cubicBezTo>
                    <a:cubicBezTo>
                      <a:pt x="10" y="59"/>
                      <a:pt x="10" y="59"/>
                      <a:pt x="10" y="59"/>
                    </a:cubicBezTo>
                    <a:cubicBezTo>
                      <a:pt x="10" y="60"/>
                      <a:pt x="9" y="60"/>
                      <a:pt x="10" y="60"/>
                    </a:cubicBezTo>
                    <a:cubicBezTo>
                      <a:pt x="10" y="61"/>
                      <a:pt x="10" y="61"/>
                      <a:pt x="10" y="61"/>
                    </a:cubicBezTo>
                    <a:cubicBezTo>
                      <a:pt x="11" y="61"/>
                      <a:pt x="11" y="61"/>
                      <a:pt x="11" y="62"/>
                    </a:cubicBezTo>
                    <a:cubicBezTo>
                      <a:pt x="11" y="62"/>
                      <a:pt x="12" y="62"/>
                      <a:pt x="12" y="63"/>
                    </a:cubicBezTo>
                    <a:cubicBezTo>
                      <a:pt x="12" y="63"/>
                      <a:pt x="11" y="63"/>
                      <a:pt x="11" y="63"/>
                    </a:cubicBezTo>
                    <a:cubicBezTo>
                      <a:pt x="11" y="63"/>
                      <a:pt x="11" y="63"/>
                      <a:pt x="10" y="63"/>
                    </a:cubicBezTo>
                    <a:cubicBezTo>
                      <a:pt x="10" y="63"/>
                      <a:pt x="11" y="63"/>
                      <a:pt x="10" y="64"/>
                    </a:cubicBezTo>
                    <a:cubicBezTo>
                      <a:pt x="10" y="64"/>
                      <a:pt x="10" y="64"/>
                      <a:pt x="10" y="65"/>
                    </a:cubicBezTo>
                    <a:cubicBezTo>
                      <a:pt x="10" y="65"/>
                      <a:pt x="10" y="65"/>
                      <a:pt x="10" y="65"/>
                    </a:cubicBezTo>
                    <a:cubicBezTo>
                      <a:pt x="10" y="65"/>
                      <a:pt x="10" y="65"/>
                      <a:pt x="10" y="65"/>
                    </a:cubicBezTo>
                    <a:cubicBezTo>
                      <a:pt x="10" y="66"/>
                      <a:pt x="10" y="66"/>
                      <a:pt x="11" y="66"/>
                    </a:cubicBezTo>
                    <a:cubicBezTo>
                      <a:pt x="11" y="66"/>
                      <a:pt x="11" y="66"/>
                      <a:pt x="12" y="66"/>
                    </a:cubicBezTo>
                    <a:cubicBezTo>
                      <a:pt x="12" y="66"/>
                      <a:pt x="12" y="65"/>
                      <a:pt x="13" y="65"/>
                    </a:cubicBezTo>
                    <a:cubicBezTo>
                      <a:pt x="13" y="65"/>
                      <a:pt x="13" y="65"/>
                      <a:pt x="14" y="65"/>
                    </a:cubicBezTo>
                    <a:cubicBezTo>
                      <a:pt x="15" y="65"/>
                      <a:pt x="15" y="65"/>
                      <a:pt x="16" y="65"/>
                    </a:cubicBezTo>
                    <a:cubicBezTo>
                      <a:pt x="16" y="65"/>
                      <a:pt x="16" y="65"/>
                      <a:pt x="16" y="66"/>
                    </a:cubicBezTo>
                    <a:cubicBezTo>
                      <a:pt x="17" y="66"/>
                      <a:pt x="16" y="67"/>
                      <a:pt x="17" y="67"/>
                    </a:cubicBezTo>
                    <a:cubicBezTo>
                      <a:pt x="17" y="68"/>
                      <a:pt x="17" y="68"/>
                      <a:pt x="17" y="69"/>
                    </a:cubicBezTo>
                    <a:cubicBezTo>
                      <a:pt x="18" y="69"/>
                      <a:pt x="18" y="69"/>
                      <a:pt x="18" y="69"/>
                    </a:cubicBezTo>
                    <a:cubicBezTo>
                      <a:pt x="19" y="69"/>
                      <a:pt x="19" y="69"/>
                      <a:pt x="19" y="69"/>
                    </a:cubicBezTo>
                    <a:cubicBezTo>
                      <a:pt x="20" y="69"/>
                      <a:pt x="20" y="70"/>
                      <a:pt x="21" y="70"/>
                    </a:cubicBezTo>
                    <a:cubicBezTo>
                      <a:pt x="21" y="70"/>
                      <a:pt x="21" y="71"/>
                      <a:pt x="21" y="71"/>
                    </a:cubicBezTo>
                    <a:cubicBezTo>
                      <a:pt x="21" y="71"/>
                      <a:pt x="21" y="71"/>
                      <a:pt x="21" y="71"/>
                    </a:cubicBezTo>
                    <a:cubicBezTo>
                      <a:pt x="22" y="72"/>
                      <a:pt x="22" y="72"/>
                      <a:pt x="22" y="72"/>
                    </a:cubicBezTo>
                    <a:cubicBezTo>
                      <a:pt x="23" y="72"/>
                      <a:pt x="23" y="72"/>
                      <a:pt x="24" y="72"/>
                    </a:cubicBezTo>
                    <a:cubicBezTo>
                      <a:pt x="24" y="72"/>
                      <a:pt x="25" y="72"/>
                      <a:pt x="25" y="72"/>
                    </a:cubicBezTo>
                    <a:cubicBezTo>
                      <a:pt x="26" y="72"/>
                      <a:pt x="26" y="72"/>
                      <a:pt x="26" y="72"/>
                    </a:cubicBezTo>
                    <a:cubicBezTo>
                      <a:pt x="27" y="71"/>
                      <a:pt x="27" y="71"/>
                      <a:pt x="27" y="71"/>
                    </a:cubicBezTo>
                    <a:cubicBezTo>
                      <a:pt x="28" y="71"/>
                      <a:pt x="28" y="71"/>
                      <a:pt x="28" y="71"/>
                    </a:cubicBezTo>
                    <a:cubicBezTo>
                      <a:pt x="29" y="71"/>
                      <a:pt x="29" y="71"/>
                      <a:pt x="29" y="72"/>
                    </a:cubicBezTo>
                    <a:cubicBezTo>
                      <a:pt x="30" y="72"/>
                      <a:pt x="29" y="73"/>
                      <a:pt x="30" y="73"/>
                    </a:cubicBezTo>
                    <a:cubicBezTo>
                      <a:pt x="30" y="73"/>
                      <a:pt x="31" y="73"/>
                      <a:pt x="31" y="73"/>
                    </a:cubicBezTo>
                    <a:cubicBezTo>
                      <a:pt x="32" y="73"/>
                      <a:pt x="32" y="72"/>
                      <a:pt x="33" y="72"/>
                    </a:cubicBezTo>
                    <a:cubicBezTo>
                      <a:pt x="33" y="72"/>
                      <a:pt x="34" y="72"/>
                      <a:pt x="34" y="72"/>
                    </a:cubicBezTo>
                    <a:cubicBezTo>
                      <a:pt x="34" y="73"/>
                      <a:pt x="35" y="73"/>
                      <a:pt x="35" y="73"/>
                    </a:cubicBezTo>
                    <a:cubicBezTo>
                      <a:pt x="36" y="73"/>
                      <a:pt x="36" y="73"/>
                      <a:pt x="36" y="73"/>
                    </a:cubicBezTo>
                    <a:cubicBezTo>
                      <a:pt x="37" y="74"/>
                      <a:pt x="37" y="74"/>
                      <a:pt x="36" y="75"/>
                    </a:cubicBezTo>
                    <a:cubicBezTo>
                      <a:pt x="36" y="75"/>
                      <a:pt x="35" y="75"/>
                      <a:pt x="35" y="75"/>
                    </a:cubicBezTo>
                    <a:cubicBezTo>
                      <a:pt x="35" y="76"/>
                      <a:pt x="35" y="76"/>
                      <a:pt x="35" y="76"/>
                    </a:cubicBezTo>
                    <a:cubicBezTo>
                      <a:pt x="35" y="77"/>
                      <a:pt x="35" y="77"/>
                      <a:pt x="34" y="77"/>
                    </a:cubicBezTo>
                    <a:cubicBezTo>
                      <a:pt x="34" y="78"/>
                      <a:pt x="33" y="78"/>
                      <a:pt x="33" y="78"/>
                    </a:cubicBezTo>
                    <a:cubicBezTo>
                      <a:pt x="33" y="78"/>
                      <a:pt x="33" y="78"/>
                      <a:pt x="33" y="78"/>
                    </a:cubicBezTo>
                    <a:cubicBezTo>
                      <a:pt x="33" y="79"/>
                      <a:pt x="33" y="79"/>
                      <a:pt x="33" y="79"/>
                    </a:cubicBezTo>
                    <a:cubicBezTo>
                      <a:pt x="33" y="80"/>
                      <a:pt x="33" y="80"/>
                      <a:pt x="33" y="80"/>
                    </a:cubicBezTo>
                    <a:cubicBezTo>
                      <a:pt x="33" y="81"/>
                      <a:pt x="33" y="81"/>
                      <a:pt x="32" y="82"/>
                    </a:cubicBezTo>
                    <a:cubicBezTo>
                      <a:pt x="32" y="82"/>
                      <a:pt x="33" y="82"/>
                      <a:pt x="32" y="82"/>
                    </a:cubicBezTo>
                    <a:cubicBezTo>
                      <a:pt x="32" y="83"/>
                      <a:pt x="32" y="83"/>
                      <a:pt x="32" y="83"/>
                    </a:cubicBezTo>
                    <a:cubicBezTo>
                      <a:pt x="32" y="83"/>
                      <a:pt x="31" y="83"/>
                      <a:pt x="31" y="83"/>
                    </a:cubicBezTo>
                    <a:cubicBezTo>
                      <a:pt x="31" y="83"/>
                      <a:pt x="31" y="84"/>
                      <a:pt x="31" y="84"/>
                    </a:cubicBezTo>
                    <a:cubicBezTo>
                      <a:pt x="31" y="84"/>
                      <a:pt x="32" y="84"/>
                      <a:pt x="32" y="84"/>
                    </a:cubicBezTo>
                    <a:cubicBezTo>
                      <a:pt x="32" y="85"/>
                      <a:pt x="32" y="85"/>
                      <a:pt x="33" y="85"/>
                    </a:cubicBezTo>
                    <a:cubicBezTo>
                      <a:pt x="33" y="85"/>
                      <a:pt x="33" y="85"/>
                      <a:pt x="34" y="85"/>
                    </a:cubicBezTo>
                    <a:cubicBezTo>
                      <a:pt x="34" y="85"/>
                      <a:pt x="34" y="85"/>
                      <a:pt x="34" y="86"/>
                    </a:cubicBezTo>
                    <a:cubicBezTo>
                      <a:pt x="35" y="86"/>
                      <a:pt x="35" y="86"/>
                      <a:pt x="36" y="86"/>
                    </a:cubicBezTo>
                    <a:cubicBezTo>
                      <a:pt x="36" y="86"/>
                      <a:pt x="36" y="87"/>
                      <a:pt x="36" y="87"/>
                    </a:cubicBezTo>
                    <a:cubicBezTo>
                      <a:pt x="37" y="87"/>
                      <a:pt x="37" y="87"/>
                      <a:pt x="37" y="87"/>
                    </a:cubicBezTo>
                    <a:cubicBezTo>
                      <a:pt x="37" y="88"/>
                      <a:pt x="37" y="88"/>
                      <a:pt x="38" y="88"/>
                    </a:cubicBezTo>
                    <a:cubicBezTo>
                      <a:pt x="38" y="88"/>
                      <a:pt x="38" y="88"/>
                      <a:pt x="38" y="88"/>
                    </a:cubicBezTo>
                    <a:cubicBezTo>
                      <a:pt x="38" y="89"/>
                      <a:pt x="38" y="89"/>
                      <a:pt x="39" y="89"/>
                    </a:cubicBezTo>
                    <a:cubicBezTo>
                      <a:pt x="39" y="89"/>
                      <a:pt x="39" y="89"/>
                      <a:pt x="39" y="89"/>
                    </a:cubicBezTo>
                    <a:cubicBezTo>
                      <a:pt x="39" y="89"/>
                      <a:pt x="39" y="89"/>
                      <a:pt x="40" y="89"/>
                    </a:cubicBezTo>
                    <a:cubicBezTo>
                      <a:pt x="40" y="89"/>
                      <a:pt x="40" y="89"/>
                      <a:pt x="40" y="89"/>
                    </a:cubicBezTo>
                    <a:cubicBezTo>
                      <a:pt x="40" y="89"/>
                      <a:pt x="40" y="89"/>
                      <a:pt x="41" y="89"/>
                    </a:cubicBezTo>
                    <a:cubicBezTo>
                      <a:pt x="41" y="89"/>
                      <a:pt x="41" y="89"/>
                      <a:pt x="42" y="89"/>
                    </a:cubicBezTo>
                    <a:cubicBezTo>
                      <a:pt x="42" y="89"/>
                      <a:pt x="43" y="89"/>
                      <a:pt x="44" y="89"/>
                    </a:cubicBezTo>
                    <a:cubicBezTo>
                      <a:pt x="44" y="89"/>
                      <a:pt x="44" y="90"/>
                      <a:pt x="45" y="90"/>
                    </a:cubicBezTo>
                    <a:cubicBezTo>
                      <a:pt x="45" y="91"/>
                      <a:pt x="45" y="91"/>
                      <a:pt x="46" y="92"/>
                    </a:cubicBezTo>
                    <a:cubicBezTo>
                      <a:pt x="47" y="92"/>
                      <a:pt x="47" y="91"/>
                      <a:pt x="48" y="91"/>
                    </a:cubicBezTo>
                    <a:cubicBezTo>
                      <a:pt x="49" y="91"/>
                      <a:pt x="50" y="92"/>
                      <a:pt x="51" y="93"/>
                    </a:cubicBezTo>
                    <a:cubicBezTo>
                      <a:pt x="51" y="93"/>
                      <a:pt x="51" y="93"/>
                      <a:pt x="51" y="93"/>
                    </a:cubicBezTo>
                    <a:cubicBezTo>
                      <a:pt x="52" y="94"/>
                      <a:pt x="52" y="94"/>
                      <a:pt x="53" y="94"/>
                    </a:cubicBezTo>
                    <a:cubicBezTo>
                      <a:pt x="54" y="94"/>
                      <a:pt x="54" y="94"/>
                      <a:pt x="55" y="94"/>
                    </a:cubicBezTo>
                    <a:cubicBezTo>
                      <a:pt x="55" y="94"/>
                      <a:pt x="56" y="94"/>
                      <a:pt x="56" y="94"/>
                    </a:cubicBezTo>
                    <a:cubicBezTo>
                      <a:pt x="57" y="94"/>
                      <a:pt x="57" y="94"/>
                      <a:pt x="57" y="94"/>
                    </a:cubicBezTo>
                    <a:cubicBezTo>
                      <a:pt x="58" y="94"/>
                      <a:pt x="58" y="94"/>
                      <a:pt x="59" y="94"/>
                    </a:cubicBezTo>
                    <a:cubicBezTo>
                      <a:pt x="59" y="95"/>
                      <a:pt x="60" y="95"/>
                      <a:pt x="60" y="94"/>
                    </a:cubicBezTo>
                    <a:cubicBezTo>
                      <a:pt x="60" y="94"/>
                      <a:pt x="60" y="94"/>
                      <a:pt x="61" y="94"/>
                    </a:cubicBezTo>
                    <a:cubicBezTo>
                      <a:pt x="61" y="94"/>
                      <a:pt x="61" y="94"/>
                      <a:pt x="61" y="94"/>
                    </a:cubicBezTo>
                    <a:cubicBezTo>
                      <a:pt x="60" y="94"/>
                      <a:pt x="60" y="94"/>
                      <a:pt x="60" y="94"/>
                    </a:cubicBezTo>
                    <a:cubicBezTo>
                      <a:pt x="60" y="93"/>
                      <a:pt x="60" y="93"/>
                      <a:pt x="59" y="93"/>
                    </a:cubicBezTo>
                    <a:cubicBezTo>
                      <a:pt x="59" y="92"/>
                      <a:pt x="59" y="92"/>
                      <a:pt x="58" y="91"/>
                    </a:cubicBezTo>
                    <a:cubicBezTo>
                      <a:pt x="58" y="91"/>
                      <a:pt x="57" y="91"/>
                      <a:pt x="57" y="90"/>
                    </a:cubicBezTo>
                    <a:cubicBezTo>
                      <a:pt x="56" y="89"/>
                      <a:pt x="57" y="89"/>
                      <a:pt x="56" y="88"/>
                    </a:cubicBezTo>
                    <a:cubicBezTo>
                      <a:pt x="56" y="88"/>
                      <a:pt x="56" y="87"/>
                      <a:pt x="56" y="87"/>
                    </a:cubicBezTo>
                    <a:cubicBezTo>
                      <a:pt x="55" y="87"/>
                      <a:pt x="55" y="86"/>
                      <a:pt x="55" y="86"/>
                    </a:cubicBezTo>
                    <a:cubicBezTo>
                      <a:pt x="54" y="86"/>
                      <a:pt x="54" y="86"/>
                      <a:pt x="54" y="86"/>
                    </a:cubicBezTo>
                    <a:cubicBezTo>
                      <a:pt x="54" y="86"/>
                      <a:pt x="54" y="85"/>
                      <a:pt x="54" y="85"/>
                    </a:cubicBezTo>
                    <a:cubicBezTo>
                      <a:pt x="54" y="84"/>
                      <a:pt x="55" y="84"/>
                      <a:pt x="55" y="83"/>
                    </a:cubicBezTo>
                    <a:cubicBezTo>
                      <a:pt x="55" y="83"/>
                      <a:pt x="55" y="83"/>
                      <a:pt x="55" y="83"/>
                    </a:cubicBezTo>
                    <a:cubicBezTo>
                      <a:pt x="55" y="82"/>
                      <a:pt x="56" y="82"/>
                      <a:pt x="56" y="82"/>
                    </a:cubicBezTo>
                    <a:cubicBezTo>
                      <a:pt x="57" y="82"/>
                      <a:pt x="57" y="82"/>
                      <a:pt x="57" y="82"/>
                    </a:cubicBezTo>
                    <a:cubicBezTo>
                      <a:pt x="57" y="81"/>
                      <a:pt x="57" y="81"/>
                      <a:pt x="57" y="81"/>
                    </a:cubicBezTo>
                    <a:cubicBezTo>
                      <a:pt x="57" y="81"/>
                      <a:pt x="57" y="81"/>
                      <a:pt x="57" y="81"/>
                    </a:cubicBezTo>
                    <a:cubicBezTo>
                      <a:pt x="57" y="80"/>
                      <a:pt x="56" y="80"/>
                      <a:pt x="56" y="79"/>
                    </a:cubicBezTo>
                    <a:cubicBezTo>
                      <a:pt x="56" y="78"/>
                      <a:pt x="57" y="78"/>
                      <a:pt x="56" y="78"/>
                    </a:cubicBezTo>
                    <a:cubicBezTo>
                      <a:pt x="56" y="77"/>
                      <a:pt x="56" y="77"/>
                      <a:pt x="56" y="76"/>
                    </a:cubicBezTo>
                    <a:cubicBezTo>
                      <a:pt x="55" y="76"/>
                      <a:pt x="55" y="76"/>
                      <a:pt x="55" y="76"/>
                    </a:cubicBezTo>
                    <a:cubicBezTo>
                      <a:pt x="54" y="75"/>
                      <a:pt x="54" y="75"/>
                      <a:pt x="54" y="74"/>
                    </a:cubicBezTo>
                    <a:cubicBezTo>
                      <a:pt x="54" y="73"/>
                      <a:pt x="54" y="73"/>
                      <a:pt x="54" y="72"/>
                    </a:cubicBezTo>
                    <a:cubicBezTo>
                      <a:pt x="54" y="72"/>
                      <a:pt x="54" y="72"/>
                      <a:pt x="55" y="72"/>
                    </a:cubicBezTo>
                    <a:cubicBezTo>
                      <a:pt x="55" y="72"/>
                      <a:pt x="55" y="72"/>
                      <a:pt x="55" y="72"/>
                    </a:cubicBezTo>
                    <a:cubicBezTo>
                      <a:pt x="56" y="72"/>
                      <a:pt x="56" y="73"/>
                      <a:pt x="56" y="73"/>
                    </a:cubicBezTo>
                    <a:cubicBezTo>
                      <a:pt x="56" y="73"/>
                      <a:pt x="57" y="72"/>
                      <a:pt x="57" y="72"/>
                    </a:cubicBezTo>
                    <a:cubicBezTo>
                      <a:pt x="58" y="72"/>
                      <a:pt x="58" y="71"/>
                      <a:pt x="58" y="71"/>
                    </a:cubicBezTo>
                    <a:cubicBezTo>
                      <a:pt x="58" y="71"/>
                      <a:pt x="58" y="71"/>
                      <a:pt x="58" y="71"/>
                    </a:cubicBezTo>
                    <a:cubicBezTo>
                      <a:pt x="59" y="70"/>
                      <a:pt x="58" y="70"/>
                      <a:pt x="59" y="69"/>
                    </a:cubicBezTo>
                    <a:cubicBezTo>
                      <a:pt x="59" y="69"/>
                      <a:pt x="59" y="69"/>
                      <a:pt x="60" y="68"/>
                    </a:cubicBezTo>
                    <a:cubicBezTo>
                      <a:pt x="61" y="68"/>
                      <a:pt x="61" y="69"/>
                      <a:pt x="62" y="68"/>
                    </a:cubicBezTo>
                    <a:cubicBezTo>
                      <a:pt x="63" y="68"/>
                      <a:pt x="63" y="68"/>
                      <a:pt x="64" y="68"/>
                    </a:cubicBezTo>
                    <a:cubicBezTo>
                      <a:pt x="65" y="68"/>
                      <a:pt x="65" y="68"/>
                      <a:pt x="65" y="68"/>
                    </a:cubicBezTo>
                    <a:cubicBezTo>
                      <a:pt x="66" y="68"/>
                      <a:pt x="66" y="68"/>
                      <a:pt x="67" y="69"/>
                    </a:cubicBezTo>
                    <a:cubicBezTo>
                      <a:pt x="67" y="69"/>
                      <a:pt x="67" y="70"/>
                      <a:pt x="68" y="70"/>
                    </a:cubicBezTo>
                    <a:cubicBezTo>
                      <a:pt x="68" y="70"/>
                      <a:pt x="69" y="70"/>
                      <a:pt x="69" y="70"/>
                    </a:cubicBezTo>
                    <a:cubicBezTo>
                      <a:pt x="70" y="70"/>
                      <a:pt x="70" y="71"/>
                      <a:pt x="70" y="71"/>
                    </a:cubicBezTo>
                    <a:cubicBezTo>
                      <a:pt x="71" y="71"/>
                      <a:pt x="71" y="71"/>
                      <a:pt x="72" y="71"/>
                    </a:cubicBezTo>
                    <a:cubicBezTo>
                      <a:pt x="73" y="70"/>
                      <a:pt x="74" y="71"/>
                      <a:pt x="75" y="71"/>
                    </a:cubicBezTo>
                    <a:cubicBezTo>
                      <a:pt x="75" y="70"/>
                      <a:pt x="76" y="70"/>
                      <a:pt x="77" y="70"/>
                    </a:cubicBezTo>
                    <a:cubicBezTo>
                      <a:pt x="77" y="70"/>
                      <a:pt x="77" y="70"/>
                      <a:pt x="78" y="70"/>
                    </a:cubicBezTo>
                    <a:cubicBezTo>
                      <a:pt x="78" y="70"/>
                      <a:pt x="79" y="70"/>
                      <a:pt x="79" y="70"/>
                    </a:cubicBezTo>
                    <a:cubicBezTo>
                      <a:pt x="80" y="71"/>
                      <a:pt x="80" y="71"/>
                      <a:pt x="80" y="71"/>
                    </a:cubicBezTo>
                    <a:cubicBezTo>
                      <a:pt x="81" y="71"/>
                      <a:pt x="81" y="71"/>
                      <a:pt x="81" y="71"/>
                    </a:cubicBezTo>
                    <a:cubicBezTo>
                      <a:pt x="82" y="71"/>
                      <a:pt x="83" y="71"/>
                      <a:pt x="83" y="70"/>
                    </a:cubicBezTo>
                    <a:cubicBezTo>
                      <a:pt x="83" y="70"/>
                      <a:pt x="83" y="70"/>
                      <a:pt x="83" y="70"/>
                    </a:cubicBezTo>
                    <a:cubicBezTo>
                      <a:pt x="83" y="69"/>
                      <a:pt x="83" y="69"/>
                      <a:pt x="82" y="69"/>
                    </a:cubicBezTo>
                    <a:cubicBezTo>
                      <a:pt x="82" y="69"/>
                      <a:pt x="82" y="69"/>
                      <a:pt x="81" y="69"/>
                    </a:cubicBezTo>
                    <a:cubicBezTo>
                      <a:pt x="81" y="69"/>
                      <a:pt x="81" y="69"/>
                      <a:pt x="80" y="69"/>
                    </a:cubicBezTo>
                    <a:cubicBezTo>
                      <a:pt x="80" y="69"/>
                      <a:pt x="80" y="68"/>
                      <a:pt x="80" y="68"/>
                    </a:cubicBezTo>
                    <a:cubicBezTo>
                      <a:pt x="80" y="67"/>
                      <a:pt x="81" y="68"/>
                      <a:pt x="81" y="68"/>
                    </a:cubicBezTo>
                    <a:cubicBezTo>
                      <a:pt x="81" y="67"/>
                      <a:pt x="82" y="67"/>
                      <a:pt x="81" y="67"/>
                    </a:cubicBezTo>
                    <a:cubicBezTo>
                      <a:pt x="81" y="66"/>
                      <a:pt x="81" y="66"/>
                      <a:pt x="81" y="66"/>
                    </a:cubicBezTo>
                    <a:cubicBezTo>
                      <a:pt x="81" y="66"/>
                      <a:pt x="81" y="66"/>
                      <a:pt x="81" y="65"/>
                    </a:cubicBezTo>
                    <a:cubicBezTo>
                      <a:pt x="81" y="65"/>
                      <a:pt x="82" y="65"/>
                      <a:pt x="82" y="65"/>
                    </a:cubicBezTo>
                    <a:cubicBezTo>
                      <a:pt x="82" y="65"/>
                      <a:pt x="83" y="65"/>
                      <a:pt x="83" y="65"/>
                    </a:cubicBezTo>
                    <a:cubicBezTo>
                      <a:pt x="83" y="65"/>
                      <a:pt x="83" y="65"/>
                      <a:pt x="83" y="64"/>
                    </a:cubicBezTo>
                    <a:cubicBezTo>
                      <a:pt x="83" y="64"/>
                      <a:pt x="83" y="64"/>
                      <a:pt x="83" y="63"/>
                    </a:cubicBezTo>
                    <a:cubicBezTo>
                      <a:pt x="82" y="63"/>
                      <a:pt x="82" y="63"/>
                      <a:pt x="82" y="63"/>
                    </a:cubicBezTo>
                    <a:cubicBezTo>
                      <a:pt x="81" y="63"/>
                      <a:pt x="81" y="63"/>
                      <a:pt x="81" y="63"/>
                    </a:cubicBezTo>
                    <a:cubicBezTo>
                      <a:pt x="81" y="62"/>
                      <a:pt x="82" y="62"/>
                      <a:pt x="82" y="62"/>
                    </a:cubicBezTo>
                    <a:cubicBezTo>
                      <a:pt x="82" y="61"/>
                      <a:pt x="83" y="62"/>
                      <a:pt x="83" y="62"/>
                    </a:cubicBezTo>
                    <a:cubicBezTo>
                      <a:pt x="84" y="62"/>
                      <a:pt x="84" y="62"/>
                      <a:pt x="85" y="62"/>
                    </a:cubicBezTo>
                    <a:cubicBezTo>
                      <a:pt x="85" y="61"/>
                      <a:pt x="85" y="61"/>
                      <a:pt x="85" y="61"/>
                    </a:cubicBezTo>
                    <a:cubicBezTo>
                      <a:pt x="85" y="61"/>
                      <a:pt x="86" y="61"/>
                      <a:pt x="86" y="61"/>
                    </a:cubicBezTo>
                    <a:cubicBezTo>
                      <a:pt x="87" y="61"/>
                      <a:pt x="87" y="61"/>
                      <a:pt x="88" y="61"/>
                    </a:cubicBezTo>
                    <a:cubicBezTo>
                      <a:pt x="88" y="61"/>
                      <a:pt x="88" y="61"/>
                      <a:pt x="89" y="60"/>
                    </a:cubicBezTo>
                    <a:cubicBezTo>
                      <a:pt x="89" y="60"/>
                      <a:pt x="89" y="60"/>
                      <a:pt x="90" y="60"/>
                    </a:cubicBezTo>
                    <a:cubicBezTo>
                      <a:pt x="90" y="60"/>
                      <a:pt x="90" y="60"/>
                      <a:pt x="90" y="60"/>
                    </a:cubicBezTo>
                    <a:cubicBezTo>
                      <a:pt x="91" y="60"/>
                      <a:pt x="91" y="60"/>
                      <a:pt x="91" y="60"/>
                    </a:cubicBezTo>
                    <a:cubicBezTo>
                      <a:pt x="92" y="60"/>
                      <a:pt x="92" y="60"/>
                      <a:pt x="93" y="59"/>
                    </a:cubicBezTo>
                    <a:cubicBezTo>
                      <a:pt x="93" y="59"/>
                      <a:pt x="93" y="59"/>
                      <a:pt x="93" y="59"/>
                    </a:cubicBezTo>
                    <a:cubicBezTo>
                      <a:pt x="93" y="59"/>
                      <a:pt x="93" y="59"/>
                      <a:pt x="93" y="59"/>
                    </a:cubicBezTo>
                    <a:cubicBezTo>
                      <a:pt x="94" y="58"/>
                      <a:pt x="94" y="59"/>
                      <a:pt x="94" y="59"/>
                    </a:cubicBezTo>
                    <a:cubicBezTo>
                      <a:pt x="94" y="58"/>
                      <a:pt x="95" y="58"/>
                      <a:pt x="95" y="58"/>
                    </a:cubicBezTo>
                    <a:cubicBezTo>
                      <a:pt x="95" y="58"/>
                      <a:pt x="95" y="58"/>
                      <a:pt x="96" y="58"/>
                    </a:cubicBezTo>
                    <a:cubicBezTo>
                      <a:pt x="96" y="58"/>
                      <a:pt x="97" y="58"/>
                      <a:pt x="97" y="58"/>
                    </a:cubicBezTo>
                    <a:cubicBezTo>
                      <a:pt x="97" y="58"/>
                      <a:pt x="98" y="59"/>
                      <a:pt x="98" y="59"/>
                    </a:cubicBezTo>
                    <a:cubicBezTo>
                      <a:pt x="98" y="59"/>
                      <a:pt x="98" y="59"/>
                      <a:pt x="98" y="59"/>
                    </a:cubicBezTo>
                    <a:cubicBezTo>
                      <a:pt x="98" y="59"/>
                      <a:pt x="98" y="59"/>
                      <a:pt x="98" y="59"/>
                    </a:cubicBezTo>
                    <a:cubicBezTo>
                      <a:pt x="99" y="60"/>
                      <a:pt x="99" y="60"/>
                      <a:pt x="99" y="61"/>
                    </a:cubicBezTo>
                    <a:cubicBezTo>
                      <a:pt x="100" y="61"/>
                      <a:pt x="100" y="61"/>
                      <a:pt x="100" y="61"/>
                    </a:cubicBezTo>
                    <a:cubicBezTo>
                      <a:pt x="100" y="61"/>
                      <a:pt x="101" y="61"/>
                      <a:pt x="101" y="61"/>
                    </a:cubicBezTo>
                    <a:cubicBezTo>
                      <a:pt x="102" y="61"/>
                      <a:pt x="102" y="61"/>
                      <a:pt x="102" y="61"/>
                    </a:cubicBezTo>
                    <a:cubicBezTo>
                      <a:pt x="103" y="61"/>
                      <a:pt x="103" y="61"/>
                      <a:pt x="103" y="62"/>
                    </a:cubicBezTo>
                    <a:cubicBezTo>
                      <a:pt x="103" y="62"/>
                      <a:pt x="104" y="62"/>
                      <a:pt x="104" y="63"/>
                    </a:cubicBezTo>
                    <a:cubicBezTo>
                      <a:pt x="104" y="63"/>
                      <a:pt x="104" y="63"/>
                      <a:pt x="105" y="63"/>
                    </a:cubicBezTo>
                    <a:cubicBezTo>
                      <a:pt x="105" y="63"/>
                      <a:pt x="105" y="62"/>
                      <a:pt x="106" y="62"/>
                    </a:cubicBezTo>
                    <a:cubicBezTo>
                      <a:pt x="106" y="62"/>
                      <a:pt x="107" y="61"/>
                      <a:pt x="107" y="61"/>
                    </a:cubicBezTo>
                    <a:cubicBezTo>
                      <a:pt x="107" y="61"/>
                      <a:pt x="108" y="61"/>
                      <a:pt x="108" y="61"/>
                    </a:cubicBezTo>
                    <a:cubicBezTo>
                      <a:pt x="109" y="61"/>
                      <a:pt x="109" y="61"/>
                      <a:pt x="110" y="61"/>
                    </a:cubicBezTo>
                    <a:cubicBezTo>
                      <a:pt x="110" y="62"/>
                      <a:pt x="110" y="62"/>
                      <a:pt x="110" y="63"/>
                    </a:cubicBezTo>
                    <a:cubicBezTo>
                      <a:pt x="111" y="63"/>
                      <a:pt x="111" y="63"/>
                      <a:pt x="112" y="63"/>
                    </a:cubicBezTo>
                    <a:cubicBezTo>
                      <a:pt x="112" y="63"/>
                      <a:pt x="113" y="63"/>
                      <a:pt x="113" y="64"/>
                    </a:cubicBezTo>
                    <a:cubicBezTo>
                      <a:pt x="114" y="64"/>
                      <a:pt x="114" y="64"/>
                      <a:pt x="115" y="65"/>
                    </a:cubicBezTo>
                    <a:cubicBezTo>
                      <a:pt x="115" y="65"/>
                      <a:pt x="115" y="65"/>
                      <a:pt x="116" y="65"/>
                    </a:cubicBezTo>
                    <a:cubicBezTo>
                      <a:pt x="116" y="65"/>
                      <a:pt x="116" y="65"/>
                      <a:pt x="117" y="66"/>
                    </a:cubicBezTo>
                    <a:cubicBezTo>
                      <a:pt x="117" y="66"/>
                      <a:pt x="117" y="67"/>
                      <a:pt x="117" y="67"/>
                    </a:cubicBezTo>
                    <a:cubicBezTo>
                      <a:pt x="118" y="67"/>
                      <a:pt x="118" y="68"/>
                      <a:pt x="118" y="68"/>
                    </a:cubicBezTo>
                    <a:cubicBezTo>
                      <a:pt x="119" y="68"/>
                      <a:pt x="119" y="69"/>
                      <a:pt x="119" y="69"/>
                    </a:cubicBezTo>
                    <a:cubicBezTo>
                      <a:pt x="119" y="69"/>
                      <a:pt x="120" y="69"/>
                      <a:pt x="120" y="69"/>
                    </a:cubicBezTo>
                    <a:cubicBezTo>
                      <a:pt x="120" y="70"/>
                      <a:pt x="120" y="70"/>
                      <a:pt x="121" y="70"/>
                    </a:cubicBezTo>
                    <a:cubicBezTo>
                      <a:pt x="121" y="70"/>
                      <a:pt x="122" y="70"/>
                      <a:pt x="122" y="71"/>
                    </a:cubicBezTo>
                    <a:cubicBezTo>
                      <a:pt x="122" y="71"/>
                      <a:pt x="122" y="71"/>
                      <a:pt x="122" y="71"/>
                    </a:cubicBezTo>
                    <a:cubicBezTo>
                      <a:pt x="123" y="71"/>
                      <a:pt x="123" y="71"/>
                      <a:pt x="123" y="71"/>
                    </a:cubicBezTo>
                    <a:cubicBezTo>
                      <a:pt x="123" y="71"/>
                      <a:pt x="124" y="71"/>
                      <a:pt x="124" y="71"/>
                    </a:cubicBezTo>
                    <a:cubicBezTo>
                      <a:pt x="124" y="71"/>
                      <a:pt x="124" y="71"/>
                      <a:pt x="124" y="71"/>
                    </a:cubicBezTo>
                    <a:cubicBezTo>
                      <a:pt x="124" y="70"/>
                      <a:pt x="124" y="70"/>
                      <a:pt x="125" y="70"/>
                    </a:cubicBezTo>
                    <a:cubicBezTo>
                      <a:pt x="125" y="69"/>
                      <a:pt x="125" y="69"/>
                      <a:pt x="126" y="69"/>
                    </a:cubicBezTo>
                    <a:cubicBezTo>
                      <a:pt x="126" y="69"/>
                      <a:pt x="126" y="69"/>
                      <a:pt x="126" y="70"/>
                    </a:cubicBezTo>
                    <a:cubicBezTo>
                      <a:pt x="126" y="70"/>
                      <a:pt x="127" y="70"/>
                      <a:pt x="127" y="70"/>
                    </a:cubicBezTo>
                    <a:cubicBezTo>
                      <a:pt x="127" y="70"/>
                      <a:pt x="128" y="70"/>
                      <a:pt x="128" y="69"/>
                    </a:cubicBezTo>
                    <a:cubicBezTo>
                      <a:pt x="128" y="69"/>
                      <a:pt x="129" y="69"/>
                      <a:pt x="129" y="69"/>
                    </a:cubicBezTo>
                    <a:cubicBezTo>
                      <a:pt x="129" y="69"/>
                      <a:pt x="130" y="69"/>
                      <a:pt x="130" y="69"/>
                    </a:cubicBezTo>
                    <a:cubicBezTo>
                      <a:pt x="131" y="69"/>
                      <a:pt x="131" y="69"/>
                      <a:pt x="131" y="69"/>
                    </a:cubicBezTo>
                    <a:cubicBezTo>
                      <a:pt x="132" y="69"/>
                      <a:pt x="132" y="68"/>
                      <a:pt x="133" y="69"/>
                    </a:cubicBezTo>
                    <a:cubicBezTo>
                      <a:pt x="133" y="69"/>
                      <a:pt x="133" y="69"/>
                      <a:pt x="134" y="69"/>
                    </a:cubicBezTo>
                    <a:cubicBezTo>
                      <a:pt x="134" y="69"/>
                      <a:pt x="134" y="70"/>
                      <a:pt x="134" y="70"/>
                    </a:cubicBezTo>
                    <a:cubicBezTo>
                      <a:pt x="134" y="70"/>
                      <a:pt x="135" y="70"/>
                      <a:pt x="135" y="70"/>
                    </a:cubicBezTo>
                    <a:cubicBezTo>
                      <a:pt x="135" y="70"/>
                      <a:pt x="135" y="70"/>
                      <a:pt x="136" y="71"/>
                    </a:cubicBezTo>
                    <a:cubicBezTo>
                      <a:pt x="136" y="71"/>
                      <a:pt x="136" y="71"/>
                      <a:pt x="136" y="71"/>
                    </a:cubicBezTo>
                    <a:cubicBezTo>
                      <a:pt x="137" y="71"/>
                      <a:pt x="137" y="71"/>
                      <a:pt x="137" y="71"/>
                    </a:cubicBezTo>
                    <a:cubicBezTo>
                      <a:pt x="138" y="71"/>
                      <a:pt x="138" y="71"/>
                      <a:pt x="138" y="71"/>
                    </a:cubicBezTo>
                    <a:cubicBezTo>
                      <a:pt x="138" y="71"/>
                      <a:pt x="138" y="70"/>
                      <a:pt x="138" y="70"/>
                    </a:cubicBezTo>
                    <a:cubicBezTo>
                      <a:pt x="139" y="70"/>
                      <a:pt x="139" y="70"/>
                      <a:pt x="139" y="70"/>
                    </a:cubicBezTo>
                    <a:cubicBezTo>
                      <a:pt x="140" y="70"/>
                      <a:pt x="140" y="70"/>
                      <a:pt x="140" y="70"/>
                    </a:cubicBezTo>
                    <a:cubicBezTo>
                      <a:pt x="141" y="70"/>
                      <a:pt x="141" y="70"/>
                      <a:pt x="141" y="71"/>
                    </a:cubicBezTo>
                    <a:cubicBezTo>
                      <a:pt x="141" y="71"/>
                      <a:pt x="141" y="71"/>
                      <a:pt x="141" y="71"/>
                    </a:cubicBezTo>
                    <a:cubicBezTo>
                      <a:pt x="141" y="71"/>
                      <a:pt x="141" y="71"/>
                      <a:pt x="141" y="71"/>
                    </a:cubicBezTo>
                    <a:cubicBezTo>
                      <a:pt x="142" y="72"/>
                      <a:pt x="143" y="72"/>
                      <a:pt x="143" y="72"/>
                    </a:cubicBezTo>
                    <a:cubicBezTo>
                      <a:pt x="143" y="72"/>
                      <a:pt x="143" y="72"/>
                      <a:pt x="144" y="73"/>
                    </a:cubicBezTo>
                    <a:cubicBezTo>
                      <a:pt x="144" y="72"/>
                      <a:pt x="144" y="72"/>
                      <a:pt x="144" y="72"/>
                    </a:cubicBezTo>
                    <a:cubicBezTo>
                      <a:pt x="144" y="72"/>
                      <a:pt x="145" y="71"/>
                      <a:pt x="145" y="71"/>
                    </a:cubicBezTo>
                    <a:cubicBezTo>
                      <a:pt x="145" y="71"/>
                      <a:pt x="145" y="71"/>
                      <a:pt x="145" y="71"/>
                    </a:cubicBezTo>
                    <a:cubicBezTo>
                      <a:pt x="146" y="70"/>
                      <a:pt x="146" y="70"/>
                      <a:pt x="146" y="70"/>
                    </a:cubicBezTo>
                    <a:cubicBezTo>
                      <a:pt x="147" y="70"/>
                      <a:pt x="147" y="70"/>
                      <a:pt x="147" y="69"/>
                    </a:cubicBezTo>
                    <a:cubicBezTo>
                      <a:pt x="148" y="69"/>
                      <a:pt x="148" y="69"/>
                      <a:pt x="149" y="69"/>
                    </a:cubicBezTo>
                    <a:cubicBezTo>
                      <a:pt x="149" y="69"/>
                      <a:pt x="150" y="69"/>
                      <a:pt x="150" y="68"/>
                    </a:cubicBezTo>
                    <a:cubicBezTo>
                      <a:pt x="151" y="68"/>
                      <a:pt x="151" y="67"/>
                      <a:pt x="151" y="67"/>
                    </a:cubicBezTo>
                    <a:cubicBezTo>
                      <a:pt x="152" y="67"/>
                      <a:pt x="152" y="67"/>
                      <a:pt x="152" y="68"/>
                    </a:cubicBezTo>
                    <a:cubicBezTo>
                      <a:pt x="152" y="68"/>
                      <a:pt x="152" y="68"/>
                      <a:pt x="151" y="68"/>
                    </a:cubicBezTo>
                    <a:cubicBezTo>
                      <a:pt x="151" y="69"/>
                      <a:pt x="151" y="69"/>
                      <a:pt x="152" y="69"/>
                    </a:cubicBezTo>
                    <a:cubicBezTo>
                      <a:pt x="152" y="69"/>
                      <a:pt x="152" y="69"/>
                      <a:pt x="153" y="69"/>
                    </a:cubicBezTo>
                    <a:cubicBezTo>
                      <a:pt x="153" y="69"/>
                      <a:pt x="154" y="69"/>
                      <a:pt x="154" y="69"/>
                    </a:cubicBezTo>
                    <a:cubicBezTo>
                      <a:pt x="155" y="69"/>
                      <a:pt x="155" y="70"/>
                      <a:pt x="155" y="70"/>
                    </a:cubicBezTo>
                    <a:cubicBezTo>
                      <a:pt x="156" y="70"/>
                      <a:pt x="156" y="70"/>
                      <a:pt x="156" y="71"/>
                    </a:cubicBezTo>
                    <a:cubicBezTo>
                      <a:pt x="157" y="71"/>
                      <a:pt x="157" y="70"/>
                      <a:pt x="158" y="70"/>
                    </a:cubicBezTo>
                    <a:cubicBezTo>
                      <a:pt x="159" y="70"/>
                      <a:pt x="159" y="71"/>
                      <a:pt x="160" y="71"/>
                    </a:cubicBezTo>
                    <a:cubicBezTo>
                      <a:pt x="160" y="71"/>
                      <a:pt x="160" y="71"/>
                      <a:pt x="161" y="71"/>
                    </a:cubicBezTo>
                    <a:cubicBezTo>
                      <a:pt x="161" y="71"/>
                      <a:pt x="161" y="71"/>
                      <a:pt x="161" y="71"/>
                    </a:cubicBezTo>
                    <a:cubicBezTo>
                      <a:pt x="161" y="71"/>
                      <a:pt x="162" y="71"/>
                      <a:pt x="162" y="71"/>
                    </a:cubicBezTo>
                    <a:cubicBezTo>
                      <a:pt x="162" y="71"/>
                      <a:pt x="162" y="71"/>
                      <a:pt x="163" y="71"/>
                    </a:cubicBezTo>
                    <a:cubicBezTo>
                      <a:pt x="163" y="71"/>
                      <a:pt x="163" y="71"/>
                      <a:pt x="163" y="71"/>
                    </a:cubicBezTo>
                    <a:cubicBezTo>
                      <a:pt x="163" y="70"/>
                      <a:pt x="163" y="70"/>
                      <a:pt x="163" y="70"/>
                    </a:cubicBezTo>
                    <a:cubicBezTo>
                      <a:pt x="163" y="69"/>
                      <a:pt x="163" y="69"/>
                      <a:pt x="163" y="69"/>
                    </a:cubicBezTo>
                    <a:cubicBezTo>
                      <a:pt x="163" y="69"/>
                      <a:pt x="163" y="69"/>
                      <a:pt x="162" y="68"/>
                    </a:cubicBezTo>
                    <a:cubicBezTo>
                      <a:pt x="162" y="68"/>
                      <a:pt x="162" y="68"/>
                      <a:pt x="161" y="67"/>
                    </a:cubicBezTo>
                    <a:cubicBezTo>
                      <a:pt x="161" y="67"/>
                      <a:pt x="161" y="66"/>
                      <a:pt x="161" y="66"/>
                    </a:cubicBezTo>
                    <a:cubicBezTo>
                      <a:pt x="161" y="66"/>
                      <a:pt x="162" y="65"/>
                      <a:pt x="162" y="65"/>
                    </a:cubicBezTo>
                    <a:cubicBezTo>
                      <a:pt x="162" y="65"/>
                      <a:pt x="162" y="65"/>
                      <a:pt x="162" y="65"/>
                    </a:cubicBezTo>
                    <a:cubicBezTo>
                      <a:pt x="163" y="65"/>
                      <a:pt x="163" y="65"/>
                      <a:pt x="163" y="65"/>
                    </a:cubicBezTo>
                    <a:cubicBezTo>
                      <a:pt x="163" y="65"/>
                      <a:pt x="164" y="64"/>
                      <a:pt x="164" y="65"/>
                    </a:cubicBezTo>
                    <a:cubicBezTo>
                      <a:pt x="164" y="65"/>
                      <a:pt x="164" y="65"/>
                      <a:pt x="164" y="65"/>
                    </a:cubicBezTo>
                    <a:cubicBezTo>
                      <a:pt x="164" y="65"/>
                      <a:pt x="165" y="65"/>
                      <a:pt x="165" y="65"/>
                    </a:cubicBezTo>
                    <a:cubicBezTo>
                      <a:pt x="165" y="66"/>
                      <a:pt x="166" y="66"/>
                      <a:pt x="166" y="66"/>
                    </a:cubicBezTo>
                    <a:cubicBezTo>
                      <a:pt x="167" y="66"/>
                      <a:pt x="168" y="67"/>
                      <a:pt x="168" y="67"/>
                    </a:cubicBezTo>
                    <a:cubicBezTo>
                      <a:pt x="169" y="67"/>
                      <a:pt x="169" y="67"/>
                      <a:pt x="170" y="67"/>
                    </a:cubicBezTo>
                    <a:cubicBezTo>
                      <a:pt x="170" y="67"/>
                      <a:pt x="170" y="67"/>
                      <a:pt x="171" y="68"/>
                    </a:cubicBezTo>
                    <a:cubicBezTo>
                      <a:pt x="171" y="68"/>
                      <a:pt x="172" y="68"/>
                      <a:pt x="172" y="69"/>
                    </a:cubicBezTo>
                    <a:cubicBezTo>
                      <a:pt x="172" y="69"/>
                      <a:pt x="172" y="69"/>
                      <a:pt x="172" y="69"/>
                    </a:cubicBezTo>
                    <a:cubicBezTo>
                      <a:pt x="173" y="70"/>
                      <a:pt x="173" y="69"/>
                      <a:pt x="174" y="70"/>
                    </a:cubicBezTo>
                    <a:cubicBezTo>
                      <a:pt x="174" y="70"/>
                      <a:pt x="174" y="70"/>
                      <a:pt x="174" y="70"/>
                    </a:cubicBezTo>
                    <a:cubicBezTo>
                      <a:pt x="175" y="71"/>
                      <a:pt x="176" y="70"/>
                      <a:pt x="176" y="70"/>
                    </a:cubicBezTo>
                    <a:cubicBezTo>
                      <a:pt x="177" y="70"/>
                      <a:pt x="177" y="70"/>
                      <a:pt x="178" y="69"/>
                    </a:cubicBezTo>
                    <a:cubicBezTo>
                      <a:pt x="179" y="69"/>
                      <a:pt x="179" y="69"/>
                      <a:pt x="180" y="69"/>
                    </a:cubicBezTo>
                    <a:cubicBezTo>
                      <a:pt x="180" y="69"/>
                      <a:pt x="181" y="70"/>
                      <a:pt x="181" y="70"/>
                    </a:cubicBezTo>
                    <a:cubicBezTo>
                      <a:pt x="182" y="70"/>
                      <a:pt x="182" y="70"/>
                      <a:pt x="182" y="70"/>
                    </a:cubicBezTo>
                    <a:cubicBezTo>
                      <a:pt x="183" y="70"/>
                      <a:pt x="183" y="71"/>
                      <a:pt x="184" y="71"/>
                    </a:cubicBezTo>
                    <a:cubicBezTo>
                      <a:pt x="184" y="71"/>
                      <a:pt x="185" y="70"/>
                      <a:pt x="185" y="71"/>
                    </a:cubicBezTo>
                    <a:cubicBezTo>
                      <a:pt x="185" y="71"/>
                      <a:pt x="185" y="71"/>
                      <a:pt x="185" y="71"/>
                    </a:cubicBezTo>
                    <a:cubicBezTo>
                      <a:pt x="185" y="71"/>
                      <a:pt x="186" y="71"/>
                      <a:pt x="186" y="71"/>
                    </a:cubicBezTo>
                    <a:cubicBezTo>
                      <a:pt x="186" y="72"/>
                      <a:pt x="186" y="72"/>
                      <a:pt x="187" y="72"/>
                    </a:cubicBezTo>
                    <a:cubicBezTo>
                      <a:pt x="188" y="73"/>
                      <a:pt x="188" y="72"/>
                      <a:pt x="189" y="72"/>
                    </a:cubicBezTo>
                    <a:cubicBezTo>
                      <a:pt x="190" y="72"/>
                      <a:pt x="190" y="72"/>
                      <a:pt x="191" y="72"/>
                    </a:cubicBezTo>
                    <a:cubicBezTo>
                      <a:pt x="192" y="72"/>
                      <a:pt x="192" y="72"/>
                      <a:pt x="193" y="72"/>
                    </a:cubicBezTo>
                    <a:cubicBezTo>
                      <a:pt x="194" y="72"/>
                      <a:pt x="194" y="72"/>
                      <a:pt x="195" y="72"/>
                    </a:cubicBezTo>
                    <a:cubicBezTo>
                      <a:pt x="196" y="71"/>
                      <a:pt x="196" y="71"/>
                      <a:pt x="196" y="71"/>
                    </a:cubicBezTo>
                    <a:cubicBezTo>
                      <a:pt x="196" y="71"/>
                      <a:pt x="197" y="71"/>
                      <a:pt x="197" y="71"/>
                    </a:cubicBezTo>
                    <a:cubicBezTo>
                      <a:pt x="198" y="70"/>
                      <a:pt x="198" y="70"/>
                      <a:pt x="199" y="70"/>
                    </a:cubicBezTo>
                    <a:cubicBezTo>
                      <a:pt x="199" y="70"/>
                      <a:pt x="200" y="70"/>
                      <a:pt x="200" y="70"/>
                    </a:cubicBezTo>
                    <a:cubicBezTo>
                      <a:pt x="201" y="71"/>
                      <a:pt x="201" y="71"/>
                      <a:pt x="202" y="71"/>
                    </a:cubicBezTo>
                    <a:cubicBezTo>
                      <a:pt x="202" y="71"/>
                      <a:pt x="202" y="71"/>
                      <a:pt x="202" y="71"/>
                    </a:cubicBezTo>
                    <a:cubicBezTo>
                      <a:pt x="202" y="71"/>
                      <a:pt x="203" y="71"/>
                      <a:pt x="203" y="71"/>
                    </a:cubicBezTo>
                    <a:cubicBezTo>
                      <a:pt x="204" y="71"/>
                      <a:pt x="204" y="71"/>
                      <a:pt x="205" y="71"/>
                    </a:cubicBezTo>
                    <a:cubicBezTo>
                      <a:pt x="205" y="71"/>
                      <a:pt x="205" y="71"/>
                      <a:pt x="205" y="71"/>
                    </a:cubicBezTo>
                    <a:cubicBezTo>
                      <a:pt x="206" y="71"/>
                      <a:pt x="206" y="71"/>
                      <a:pt x="207" y="72"/>
                    </a:cubicBezTo>
                    <a:cubicBezTo>
                      <a:pt x="207" y="72"/>
                      <a:pt x="208" y="72"/>
                      <a:pt x="208" y="72"/>
                    </a:cubicBezTo>
                    <a:cubicBezTo>
                      <a:pt x="209" y="72"/>
                      <a:pt x="209" y="71"/>
                      <a:pt x="209" y="71"/>
                    </a:cubicBezTo>
                    <a:cubicBezTo>
                      <a:pt x="209" y="71"/>
                      <a:pt x="209" y="71"/>
                      <a:pt x="209" y="71"/>
                    </a:cubicBezTo>
                    <a:cubicBezTo>
                      <a:pt x="209" y="70"/>
                      <a:pt x="210" y="71"/>
                      <a:pt x="210" y="70"/>
                    </a:cubicBezTo>
                    <a:cubicBezTo>
                      <a:pt x="210" y="70"/>
                      <a:pt x="209" y="70"/>
                      <a:pt x="209" y="69"/>
                    </a:cubicBezTo>
                    <a:cubicBezTo>
                      <a:pt x="209" y="69"/>
                      <a:pt x="209" y="68"/>
                      <a:pt x="209" y="68"/>
                    </a:cubicBezTo>
                    <a:cubicBezTo>
                      <a:pt x="209" y="67"/>
                      <a:pt x="209" y="67"/>
                      <a:pt x="209" y="67"/>
                    </a:cubicBezTo>
                    <a:cubicBezTo>
                      <a:pt x="208" y="66"/>
                      <a:pt x="209" y="66"/>
                      <a:pt x="209" y="65"/>
                    </a:cubicBezTo>
                    <a:cubicBezTo>
                      <a:pt x="209" y="65"/>
                      <a:pt x="209" y="65"/>
                      <a:pt x="209" y="65"/>
                    </a:cubicBezTo>
                    <a:cubicBezTo>
                      <a:pt x="209" y="65"/>
                      <a:pt x="209" y="65"/>
                      <a:pt x="209" y="65"/>
                    </a:cubicBezTo>
                    <a:cubicBezTo>
                      <a:pt x="209" y="64"/>
                      <a:pt x="209" y="64"/>
                      <a:pt x="209" y="64"/>
                    </a:cubicBezTo>
                    <a:cubicBezTo>
                      <a:pt x="208" y="64"/>
                      <a:pt x="208" y="63"/>
                      <a:pt x="208" y="63"/>
                    </a:cubicBezTo>
                    <a:cubicBezTo>
                      <a:pt x="207" y="63"/>
                      <a:pt x="207" y="63"/>
                      <a:pt x="207" y="63"/>
                    </a:cubicBezTo>
                    <a:cubicBezTo>
                      <a:pt x="207" y="63"/>
                      <a:pt x="207" y="63"/>
                      <a:pt x="207" y="62"/>
                    </a:cubicBezTo>
                    <a:cubicBezTo>
                      <a:pt x="207" y="62"/>
                      <a:pt x="207" y="62"/>
                      <a:pt x="207" y="62"/>
                    </a:cubicBezTo>
                    <a:cubicBezTo>
                      <a:pt x="208" y="61"/>
                      <a:pt x="208" y="62"/>
                      <a:pt x="208" y="61"/>
                    </a:cubicBezTo>
                    <a:cubicBezTo>
                      <a:pt x="209" y="61"/>
                      <a:pt x="209" y="61"/>
                      <a:pt x="210" y="61"/>
                    </a:cubicBezTo>
                    <a:cubicBezTo>
                      <a:pt x="211" y="61"/>
                      <a:pt x="211" y="61"/>
                      <a:pt x="212" y="61"/>
                    </a:cubicBezTo>
                    <a:cubicBezTo>
                      <a:pt x="212" y="61"/>
                      <a:pt x="212" y="61"/>
                      <a:pt x="213" y="61"/>
                    </a:cubicBezTo>
                    <a:cubicBezTo>
                      <a:pt x="213" y="61"/>
                      <a:pt x="214" y="61"/>
                      <a:pt x="214" y="62"/>
                    </a:cubicBezTo>
                    <a:cubicBezTo>
                      <a:pt x="215" y="62"/>
                      <a:pt x="215" y="62"/>
                      <a:pt x="215" y="62"/>
                    </a:cubicBezTo>
                    <a:cubicBezTo>
                      <a:pt x="215" y="62"/>
                      <a:pt x="216" y="62"/>
                      <a:pt x="216" y="62"/>
                    </a:cubicBezTo>
                    <a:cubicBezTo>
                      <a:pt x="217" y="62"/>
                      <a:pt x="217" y="62"/>
                      <a:pt x="217" y="62"/>
                    </a:cubicBezTo>
                    <a:cubicBezTo>
                      <a:pt x="218" y="62"/>
                      <a:pt x="218" y="62"/>
                      <a:pt x="219" y="63"/>
                    </a:cubicBezTo>
                    <a:cubicBezTo>
                      <a:pt x="219" y="63"/>
                      <a:pt x="219" y="63"/>
                      <a:pt x="219" y="63"/>
                    </a:cubicBezTo>
                    <a:cubicBezTo>
                      <a:pt x="220" y="63"/>
                      <a:pt x="220" y="64"/>
                      <a:pt x="221" y="64"/>
                    </a:cubicBezTo>
                    <a:cubicBezTo>
                      <a:pt x="221" y="64"/>
                      <a:pt x="221" y="64"/>
                      <a:pt x="221" y="64"/>
                    </a:cubicBezTo>
                    <a:cubicBezTo>
                      <a:pt x="222" y="64"/>
                      <a:pt x="222" y="64"/>
                      <a:pt x="222" y="64"/>
                    </a:cubicBezTo>
                    <a:cubicBezTo>
                      <a:pt x="222" y="65"/>
                      <a:pt x="222" y="65"/>
                      <a:pt x="222" y="65"/>
                    </a:cubicBezTo>
                    <a:cubicBezTo>
                      <a:pt x="222" y="65"/>
                      <a:pt x="222" y="65"/>
                      <a:pt x="222" y="65"/>
                    </a:cubicBezTo>
                    <a:cubicBezTo>
                      <a:pt x="223" y="65"/>
                      <a:pt x="223" y="66"/>
                      <a:pt x="223" y="66"/>
                    </a:cubicBezTo>
                    <a:cubicBezTo>
                      <a:pt x="223" y="66"/>
                      <a:pt x="224" y="67"/>
                      <a:pt x="224" y="67"/>
                    </a:cubicBezTo>
                    <a:cubicBezTo>
                      <a:pt x="225" y="67"/>
                      <a:pt x="225" y="68"/>
                      <a:pt x="226" y="68"/>
                    </a:cubicBezTo>
                    <a:cubicBezTo>
                      <a:pt x="226" y="69"/>
                      <a:pt x="227" y="69"/>
                      <a:pt x="227" y="70"/>
                    </a:cubicBezTo>
                    <a:cubicBezTo>
                      <a:pt x="228" y="70"/>
                      <a:pt x="228" y="71"/>
                      <a:pt x="228" y="71"/>
                    </a:cubicBezTo>
                    <a:cubicBezTo>
                      <a:pt x="228" y="71"/>
                      <a:pt x="229" y="71"/>
                      <a:pt x="229" y="71"/>
                    </a:cubicBezTo>
                    <a:cubicBezTo>
                      <a:pt x="229" y="71"/>
                      <a:pt x="229" y="72"/>
                      <a:pt x="229" y="72"/>
                    </a:cubicBezTo>
                    <a:cubicBezTo>
                      <a:pt x="230" y="72"/>
                      <a:pt x="230" y="72"/>
                      <a:pt x="230" y="72"/>
                    </a:cubicBezTo>
                    <a:cubicBezTo>
                      <a:pt x="231" y="72"/>
                      <a:pt x="231" y="72"/>
                      <a:pt x="231" y="72"/>
                    </a:cubicBezTo>
                    <a:cubicBezTo>
                      <a:pt x="232" y="72"/>
                      <a:pt x="232" y="72"/>
                      <a:pt x="233" y="73"/>
                    </a:cubicBezTo>
                    <a:cubicBezTo>
                      <a:pt x="234" y="73"/>
                      <a:pt x="234" y="73"/>
                      <a:pt x="235" y="73"/>
                    </a:cubicBezTo>
                    <a:cubicBezTo>
                      <a:pt x="235" y="73"/>
                      <a:pt x="235" y="73"/>
                      <a:pt x="236" y="73"/>
                    </a:cubicBezTo>
                    <a:cubicBezTo>
                      <a:pt x="236" y="73"/>
                      <a:pt x="236" y="74"/>
                      <a:pt x="237" y="74"/>
                    </a:cubicBezTo>
                    <a:cubicBezTo>
                      <a:pt x="237" y="74"/>
                      <a:pt x="238" y="74"/>
                      <a:pt x="238" y="75"/>
                    </a:cubicBezTo>
                    <a:cubicBezTo>
                      <a:pt x="239" y="75"/>
                      <a:pt x="239" y="75"/>
                      <a:pt x="239" y="76"/>
                    </a:cubicBezTo>
                    <a:cubicBezTo>
                      <a:pt x="239" y="76"/>
                      <a:pt x="240" y="76"/>
                      <a:pt x="240" y="77"/>
                    </a:cubicBezTo>
                    <a:cubicBezTo>
                      <a:pt x="240" y="77"/>
                      <a:pt x="241" y="77"/>
                      <a:pt x="241" y="77"/>
                    </a:cubicBezTo>
                    <a:cubicBezTo>
                      <a:pt x="241" y="77"/>
                      <a:pt x="242" y="77"/>
                      <a:pt x="242" y="77"/>
                    </a:cubicBezTo>
                    <a:cubicBezTo>
                      <a:pt x="243" y="77"/>
                      <a:pt x="243" y="77"/>
                      <a:pt x="243" y="77"/>
                    </a:cubicBezTo>
                    <a:cubicBezTo>
                      <a:pt x="244" y="77"/>
                      <a:pt x="244" y="77"/>
                      <a:pt x="245" y="77"/>
                    </a:cubicBezTo>
                    <a:cubicBezTo>
                      <a:pt x="245" y="77"/>
                      <a:pt x="245" y="76"/>
                      <a:pt x="246" y="76"/>
                    </a:cubicBezTo>
                    <a:cubicBezTo>
                      <a:pt x="246" y="76"/>
                      <a:pt x="246" y="76"/>
                      <a:pt x="247" y="76"/>
                    </a:cubicBezTo>
                    <a:cubicBezTo>
                      <a:pt x="247" y="76"/>
                      <a:pt x="247" y="76"/>
                      <a:pt x="247" y="76"/>
                    </a:cubicBezTo>
                    <a:cubicBezTo>
                      <a:pt x="247" y="76"/>
                      <a:pt x="247" y="77"/>
                      <a:pt x="248" y="77"/>
                    </a:cubicBezTo>
                    <a:cubicBezTo>
                      <a:pt x="248" y="77"/>
                      <a:pt x="248" y="77"/>
                      <a:pt x="248" y="77"/>
                    </a:cubicBezTo>
                    <a:cubicBezTo>
                      <a:pt x="248" y="77"/>
                      <a:pt x="248" y="78"/>
                      <a:pt x="248" y="78"/>
                    </a:cubicBezTo>
                    <a:cubicBezTo>
                      <a:pt x="248" y="78"/>
                      <a:pt x="248" y="78"/>
                      <a:pt x="248" y="79"/>
                    </a:cubicBezTo>
                    <a:cubicBezTo>
                      <a:pt x="248" y="79"/>
                      <a:pt x="248" y="79"/>
                      <a:pt x="249" y="80"/>
                    </a:cubicBezTo>
                    <a:cubicBezTo>
                      <a:pt x="249" y="80"/>
                      <a:pt x="249" y="80"/>
                      <a:pt x="249" y="81"/>
                    </a:cubicBezTo>
                    <a:cubicBezTo>
                      <a:pt x="249" y="81"/>
                      <a:pt x="249" y="81"/>
                      <a:pt x="249" y="82"/>
                    </a:cubicBezTo>
                    <a:cubicBezTo>
                      <a:pt x="250" y="82"/>
                      <a:pt x="250" y="83"/>
                      <a:pt x="250" y="83"/>
                    </a:cubicBezTo>
                    <a:cubicBezTo>
                      <a:pt x="249" y="84"/>
                      <a:pt x="249" y="84"/>
                      <a:pt x="248" y="84"/>
                    </a:cubicBezTo>
                    <a:cubicBezTo>
                      <a:pt x="247" y="84"/>
                      <a:pt x="247" y="84"/>
                      <a:pt x="247" y="84"/>
                    </a:cubicBezTo>
                    <a:cubicBezTo>
                      <a:pt x="246" y="85"/>
                      <a:pt x="247" y="85"/>
                      <a:pt x="247" y="86"/>
                    </a:cubicBezTo>
                    <a:cubicBezTo>
                      <a:pt x="247" y="86"/>
                      <a:pt x="247" y="87"/>
                      <a:pt x="247" y="87"/>
                    </a:cubicBezTo>
                    <a:cubicBezTo>
                      <a:pt x="247" y="88"/>
                      <a:pt x="248" y="88"/>
                      <a:pt x="248" y="88"/>
                    </a:cubicBezTo>
                    <a:cubicBezTo>
                      <a:pt x="248" y="89"/>
                      <a:pt x="248" y="89"/>
                      <a:pt x="249" y="90"/>
                    </a:cubicBezTo>
                    <a:cubicBezTo>
                      <a:pt x="249" y="90"/>
                      <a:pt x="249" y="90"/>
                      <a:pt x="249" y="91"/>
                    </a:cubicBezTo>
                    <a:cubicBezTo>
                      <a:pt x="249" y="91"/>
                      <a:pt x="249" y="91"/>
                      <a:pt x="249" y="92"/>
                    </a:cubicBezTo>
                    <a:cubicBezTo>
                      <a:pt x="250" y="91"/>
                      <a:pt x="250" y="91"/>
                      <a:pt x="250" y="91"/>
                    </a:cubicBezTo>
                    <a:cubicBezTo>
                      <a:pt x="250" y="91"/>
                      <a:pt x="250" y="90"/>
                      <a:pt x="250" y="90"/>
                    </a:cubicBezTo>
                    <a:cubicBezTo>
                      <a:pt x="250" y="90"/>
                      <a:pt x="251" y="90"/>
                      <a:pt x="251" y="90"/>
                    </a:cubicBezTo>
                    <a:cubicBezTo>
                      <a:pt x="251" y="90"/>
                      <a:pt x="252" y="90"/>
                      <a:pt x="252" y="90"/>
                    </a:cubicBezTo>
                    <a:cubicBezTo>
                      <a:pt x="252" y="91"/>
                      <a:pt x="253" y="91"/>
                      <a:pt x="253" y="91"/>
                    </a:cubicBezTo>
                    <a:cubicBezTo>
                      <a:pt x="253" y="91"/>
                      <a:pt x="254" y="91"/>
                      <a:pt x="254" y="91"/>
                    </a:cubicBezTo>
                    <a:cubicBezTo>
                      <a:pt x="255" y="91"/>
                      <a:pt x="255" y="91"/>
                      <a:pt x="256" y="91"/>
                    </a:cubicBezTo>
                    <a:cubicBezTo>
                      <a:pt x="256" y="90"/>
                      <a:pt x="256" y="90"/>
                      <a:pt x="257" y="90"/>
                    </a:cubicBezTo>
                    <a:cubicBezTo>
                      <a:pt x="257" y="89"/>
                      <a:pt x="258" y="89"/>
                      <a:pt x="258" y="89"/>
                    </a:cubicBezTo>
                    <a:cubicBezTo>
                      <a:pt x="258" y="88"/>
                      <a:pt x="258" y="88"/>
                      <a:pt x="258" y="88"/>
                    </a:cubicBezTo>
                    <a:cubicBezTo>
                      <a:pt x="258" y="87"/>
                      <a:pt x="258" y="87"/>
                      <a:pt x="258" y="86"/>
                    </a:cubicBezTo>
                    <a:cubicBezTo>
                      <a:pt x="258" y="86"/>
                      <a:pt x="258" y="86"/>
                      <a:pt x="258" y="86"/>
                    </a:cubicBezTo>
                    <a:cubicBezTo>
                      <a:pt x="259" y="85"/>
                      <a:pt x="259" y="84"/>
                      <a:pt x="259" y="83"/>
                    </a:cubicBezTo>
                    <a:cubicBezTo>
                      <a:pt x="259" y="83"/>
                      <a:pt x="259" y="82"/>
                      <a:pt x="259" y="82"/>
                    </a:cubicBezTo>
                    <a:cubicBezTo>
                      <a:pt x="259" y="81"/>
                      <a:pt x="259" y="81"/>
                      <a:pt x="259" y="80"/>
                    </a:cubicBezTo>
                    <a:cubicBezTo>
                      <a:pt x="259" y="79"/>
                      <a:pt x="259" y="79"/>
                      <a:pt x="259" y="78"/>
                    </a:cubicBezTo>
                    <a:cubicBezTo>
                      <a:pt x="259" y="77"/>
                      <a:pt x="259" y="77"/>
                      <a:pt x="259" y="76"/>
                    </a:cubicBezTo>
                    <a:cubicBezTo>
                      <a:pt x="259" y="76"/>
                      <a:pt x="260" y="76"/>
                      <a:pt x="260" y="75"/>
                    </a:cubicBezTo>
                    <a:cubicBezTo>
                      <a:pt x="260" y="75"/>
                      <a:pt x="260" y="75"/>
                      <a:pt x="259" y="74"/>
                    </a:cubicBezTo>
                    <a:cubicBezTo>
                      <a:pt x="259" y="74"/>
                      <a:pt x="259" y="73"/>
                      <a:pt x="259" y="73"/>
                    </a:cubicBezTo>
                    <a:cubicBezTo>
                      <a:pt x="258" y="72"/>
                      <a:pt x="258" y="72"/>
                      <a:pt x="258" y="71"/>
                    </a:cubicBezTo>
                    <a:cubicBezTo>
                      <a:pt x="258" y="71"/>
                      <a:pt x="258" y="71"/>
                      <a:pt x="258" y="71"/>
                    </a:cubicBezTo>
                    <a:cubicBezTo>
                      <a:pt x="258" y="71"/>
                      <a:pt x="258" y="71"/>
                      <a:pt x="257" y="70"/>
                    </a:cubicBezTo>
                    <a:cubicBezTo>
                      <a:pt x="257" y="70"/>
                      <a:pt x="257" y="70"/>
                      <a:pt x="257" y="70"/>
                    </a:cubicBezTo>
                    <a:cubicBezTo>
                      <a:pt x="256" y="69"/>
                      <a:pt x="256" y="69"/>
                      <a:pt x="256" y="69"/>
                    </a:cubicBezTo>
                    <a:cubicBezTo>
                      <a:pt x="256" y="69"/>
                      <a:pt x="256" y="68"/>
                      <a:pt x="255" y="68"/>
                    </a:cubicBezTo>
                    <a:cubicBezTo>
                      <a:pt x="255" y="67"/>
                      <a:pt x="255" y="67"/>
                      <a:pt x="255" y="67"/>
                    </a:cubicBezTo>
                    <a:cubicBezTo>
                      <a:pt x="255" y="66"/>
                      <a:pt x="255" y="66"/>
                      <a:pt x="255" y="65"/>
                    </a:cubicBezTo>
                    <a:cubicBezTo>
                      <a:pt x="255" y="65"/>
                      <a:pt x="255" y="65"/>
                      <a:pt x="255" y="65"/>
                    </a:cubicBezTo>
                    <a:cubicBezTo>
                      <a:pt x="254" y="65"/>
                      <a:pt x="254" y="65"/>
                      <a:pt x="254" y="64"/>
                    </a:cubicBezTo>
                    <a:cubicBezTo>
                      <a:pt x="254" y="64"/>
                      <a:pt x="253" y="64"/>
                      <a:pt x="253" y="64"/>
                    </a:cubicBezTo>
                    <a:cubicBezTo>
                      <a:pt x="253" y="63"/>
                      <a:pt x="253" y="63"/>
                      <a:pt x="253" y="63"/>
                    </a:cubicBezTo>
                    <a:cubicBezTo>
                      <a:pt x="252" y="62"/>
                      <a:pt x="252" y="62"/>
                      <a:pt x="252" y="62"/>
                    </a:cubicBezTo>
                    <a:cubicBezTo>
                      <a:pt x="252" y="61"/>
                      <a:pt x="251" y="61"/>
                      <a:pt x="251" y="61"/>
                    </a:cubicBezTo>
                    <a:cubicBezTo>
                      <a:pt x="251" y="61"/>
                      <a:pt x="250" y="61"/>
                      <a:pt x="250" y="60"/>
                    </a:cubicBezTo>
                    <a:cubicBezTo>
                      <a:pt x="249" y="60"/>
                      <a:pt x="249" y="60"/>
                      <a:pt x="248" y="59"/>
                    </a:cubicBezTo>
                    <a:cubicBezTo>
                      <a:pt x="248" y="59"/>
                      <a:pt x="248" y="59"/>
                      <a:pt x="247" y="59"/>
                    </a:cubicBezTo>
                    <a:cubicBezTo>
                      <a:pt x="247" y="59"/>
                      <a:pt x="247" y="59"/>
                      <a:pt x="247" y="59"/>
                    </a:cubicBezTo>
                    <a:cubicBezTo>
                      <a:pt x="247" y="59"/>
                      <a:pt x="247" y="59"/>
                      <a:pt x="246" y="59"/>
                    </a:cubicBezTo>
                    <a:cubicBezTo>
                      <a:pt x="246" y="59"/>
                      <a:pt x="246" y="58"/>
                      <a:pt x="245" y="58"/>
                    </a:cubicBezTo>
                    <a:cubicBezTo>
                      <a:pt x="245" y="58"/>
                      <a:pt x="245" y="58"/>
                      <a:pt x="245" y="58"/>
                    </a:cubicBezTo>
                    <a:cubicBezTo>
                      <a:pt x="245" y="59"/>
                      <a:pt x="245" y="59"/>
                      <a:pt x="245" y="59"/>
                    </a:cubicBezTo>
                    <a:cubicBezTo>
                      <a:pt x="244" y="59"/>
                      <a:pt x="244" y="58"/>
                      <a:pt x="244" y="59"/>
                    </a:cubicBezTo>
                    <a:cubicBezTo>
                      <a:pt x="243" y="59"/>
                      <a:pt x="244" y="59"/>
                      <a:pt x="243" y="59"/>
                    </a:cubicBezTo>
                    <a:cubicBezTo>
                      <a:pt x="243" y="59"/>
                      <a:pt x="243" y="59"/>
                      <a:pt x="243" y="59"/>
                    </a:cubicBezTo>
                    <a:cubicBezTo>
                      <a:pt x="243" y="60"/>
                      <a:pt x="243" y="60"/>
                      <a:pt x="243" y="60"/>
                    </a:cubicBezTo>
                    <a:cubicBezTo>
                      <a:pt x="243" y="60"/>
                      <a:pt x="243" y="60"/>
                      <a:pt x="242" y="60"/>
                    </a:cubicBezTo>
                    <a:cubicBezTo>
                      <a:pt x="242" y="60"/>
                      <a:pt x="242" y="60"/>
                      <a:pt x="242" y="59"/>
                    </a:cubicBezTo>
                    <a:cubicBezTo>
                      <a:pt x="242" y="59"/>
                      <a:pt x="242" y="59"/>
                      <a:pt x="242" y="59"/>
                    </a:cubicBezTo>
                    <a:cubicBezTo>
                      <a:pt x="242" y="59"/>
                      <a:pt x="241" y="59"/>
                      <a:pt x="241" y="59"/>
                    </a:cubicBezTo>
                    <a:cubicBezTo>
                      <a:pt x="241" y="59"/>
                      <a:pt x="241" y="59"/>
                      <a:pt x="241" y="59"/>
                    </a:cubicBezTo>
                    <a:cubicBezTo>
                      <a:pt x="240" y="58"/>
                      <a:pt x="240" y="59"/>
                      <a:pt x="239" y="58"/>
                    </a:cubicBezTo>
                    <a:cubicBezTo>
                      <a:pt x="239" y="58"/>
                      <a:pt x="239" y="58"/>
                      <a:pt x="239" y="58"/>
                    </a:cubicBezTo>
                    <a:cubicBezTo>
                      <a:pt x="238" y="57"/>
                      <a:pt x="238" y="57"/>
                      <a:pt x="238" y="57"/>
                    </a:cubicBezTo>
                    <a:cubicBezTo>
                      <a:pt x="237" y="57"/>
                      <a:pt x="236" y="57"/>
                      <a:pt x="235" y="57"/>
                    </a:cubicBezTo>
                    <a:cubicBezTo>
                      <a:pt x="235" y="57"/>
                      <a:pt x="235" y="57"/>
                      <a:pt x="235" y="57"/>
                    </a:cubicBezTo>
                    <a:cubicBezTo>
                      <a:pt x="234" y="57"/>
                      <a:pt x="235" y="56"/>
                      <a:pt x="235" y="56"/>
                    </a:cubicBezTo>
                    <a:cubicBezTo>
                      <a:pt x="235" y="56"/>
                      <a:pt x="235" y="56"/>
                      <a:pt x="235" y="55"/>
                    </a:cubicBezTo>
                    <a:cubicBezTo>
                      <a:pt x="235" y="55"/>
                      <a:pt x="235" y="55"/>
                      <a:pt x="236" y="55"/>
                    </a:cubicBezTo>
                    <a:cubicBezTo>
                      <a:pt x="236" y="55"/>
                      <a:pt x="236" y="55"/>
                      <a:pt x="236" y="55"/>
                    </a:cubicBezTo>
                    <a:cubicBezTo>
                      <a:pt x="237" y="54"/>
                      <a:pt x="237" y="54"/>
                      <a:pt x="237" y="53"/>
                    </a:cubicBezTo>
                    <a:cubicBezTo>
                      <a:pt x="237" y="53"/>
                      <a:pt x="237" y="53"/>
                      <a:pt x="237" y="52"/>
                    </a:cubicBezTo>
                    <a:cubicBezTo>
                      <a:pt x="237" y="52"/>
                      <a:pt x="237" y="52"/>
                      <a:pt x="237" y="52"/>
                    </a:cubicBezTo>
                    <a:cubicBezTo>
                      <a:pt x="237" y="51"/>
                      <a:pt x="237" y="51"/>
                      <a:pt x="237" y="51"/>
                    </a:cubicBezTo>
                    <a:cubicBezTo>
                      <a:pt x="237" y="51"/>
                      <a:pt x="238" y="51"/>
                      <a:pt x="238" y="51"/>
                    </a:cubicBezTo>
                    <a:cubicBezTo>
                      <a:pt x="238" y="50"/>
                      <a:pt x="238" y="50"/>
                      <a:pt x="238" y="49"/>
                    </a:cubicBezTo>
                    <a:cubicBezTo>
                      <a:pt x="238" y="49"/>
                      <a:pt x="238" y="49"/>
                      <a:pt x="238" y="49"/>
                    </a:cubicBezTo>
                    <a:cubicBezTo>
                      <a:pt x="239" y="49"/>
                      <a:pt x="239" y="49"/>
                      <a:pt x="239" y="48"/>
                    </a:cubicBezTo>
                    <a:cubicBezTo>
                      <a:pt x="239" y="48"/>
                      <a:pt x="238" y="48"/>
                      <a:pt x="238" y="48"/>
                    </a:cubicBezTo>
                    <a:cubicBezTo>
                      <a:pt x="238" y="48"/>
                      <a:pt x="238" y="48"/>
                      <a:pt x="238" y="47"/>
                    </a:cubicBezTo>
                    <a:cubicBezTo>
                      <a:pt x="238" y="47"/>
                      <a:pt x="238" y="47"/>
                      <a:pt x="238" y="47"/>
                    </a:cubicBezTo>
                    <a:cubicBezTo>
                      <a:pt x="239" y="46"/>
                      <a:pt x="239" y="46"/>
                      <a:pt x="239" y="45"/>
                    </a:cubicBezTo>
                    <a:cubicBezTo>
                      <a:pt x="239" y="45"/>
                      <a:pt x="240" y="45"/>
                      <a:pt x="240" y="45"/>
                    </a:cubicBezTo>
                    <a:cubicBezTo>
                      <a:pt x="241" y="45"/>
                      <a:pt x="241" y="45"/>
                      <a:pt x="242" y="45"/>
                    </a:cubicBezTo>
                    <a:cubicBezTo>
                      <a:pt x="243" y="45"/>
                      <a:pt x="243" y="45"/>
                      <a:pt x="244" y="45"/>
                    </a:cubicBezTo>
                    <a:cubicBezTo>
                      <a:pt x="244" y="45"/>
                      <a:pt x="244" y="45"/>
                      <a:pt x="245" y="45"/>
                    </a:cubicBezTo>
                    <a:cubicBezTo>
                      <a:pt x="245" y="45"/>
                      <a:pt x="245" y="46"/>
                      <a:pt x="246" y="46"/>
                    </a:cubicBezTo>
                    <a:cubicBezTo>
                      <a:pt x="246" y="46"/>
                      <a:pt x="246" y="45"/>
                      <a:pt x="247" y="45"/>
                    </a:cubicBezTo>
                    <a:cubicBezTo>
                      <a:pt x="247" y="45"/>
                      <a:pt x="247" y="45"/>
                      <a:pt x="247" y="45"/>
                    </a:cubicBezTo>
                    <a:cubicBezTo>
                      <a:pt x="248" y="46"/>
                      <a:pt x="248" y="46"/>
                      <a:pt x="248" y="46"/>
                    </a:cubicBezTo>
                    <a:cubicBezTo>
                      <a:pt x="249" y="46"/>
                      <a:pt x="249" y="45"/>
                      <a:pt x="249" y="45"/>
                    </a:cubicBezTo>
                    <a:cubicBezTo>
                      <a:pt x="250" y="45"/>
                      <a:pt x="250" y="45"/>
                      <a:pt x="250" y="45"/>
                    </a:cubicBezTo>
                    <a:cubicBezTo>
                      <a:pt x="251" y="46"/>
                      <a:pt x="251" y="46"/>
                      <a:pt x="251" y="46"/>
                    </a:cubicBezTo>
                    <a:cubicBezTo>
                      <a:pt x="252" y="46"/>
                      <a:pt x="251" y="45"/>
                      <a:pt x="251" y="44"/>
                    </a:cubicBezTo>
                    <a:cubicBezTo>
                      <a:pt x="252" y="44"/>
                      <a:pt x="252" y="44"/>
                      <a:pt x="252" y="44"/>
                    </a:cubicBezTo>
                    <a:cubicBezTo>
                      <a:pt x="253" y="44"/>
                      <a:pt x="253" y="45"/>
                      <a:pt x="253" y="45"/>
                    </a:cubicBezTo>
                    <a:cubicBezTo>
                      <a:pt x="254" y="45"/>
                      <a:pt x="254" y="45"/>
                      <a:pt x="255" y="45"/>
                    </a:cubicBezTo>
                    <a:cubicBezTo>
                      <a:pt x="255" y="45"/>
                      <a:pt x="255" y="45"/>
                      <a:pt x="256" y="45"/>
                    </a:cubicBezTo>
                    <a:cubicBezTo>
                      <a:pt x="256" y="45"/>
                      <a:pt x="257" y="45"/>
                      <a:pt x="257" y="45"/>
                    </a:cubicBezTo>
                    <a:cubicBezTo>
                      <a:pt x="257" y="46"/>
                      <a:pt x="257" y="46"/>
                      <a:pt x="257" y="46"/>
                    </a:cubicBezTo>
                    <a:cubicBezTo>
                      <a:pt x="257" y="46"/>
                      <a:pt x="257" y="47"/>
                      <a:pt x="257" y="47"/>
                    </a:cubicBezTo>
                    <a:cubicBezTo>
                      <a:pt x="257" y="47"/>
                      <a:pt x="257" y="47"/>
                      <a:pt x="257" y="47"/>
                    </a:cubicBezTo>
                    <a:cubicBezTo>
                      <a:pt x="258" y="47"/>
                      <a:pt x="258" y="47"/>
                      <a:pt x="259" y="47"/>
                    </a:cubicBezTo>
                    <a:cubicBezTo>
                      <a:pt x="259" y="47"/>
                      <a:pt x="259" y="46"/>
                      <a:pt x="260" y="46"/>
                    </a:cubicBezTo>
                    <a:cubicBezTo>
                      <a:pt x="260" y="46"/>
                      <a:pt x="260" y="47"/>
                      <a:pt x="261" y="47"/>
                    </a:cubicBezTo>
                    <a:cubicBezTo>
                      <a:pt x="261" y="47"/>
                      <a:pt x="261" y="46"/>
                      <a:pt x="261" y="46"/>
                    </a:cubicBezTo>
                    <a:cubicBezTo>
                      <a:pt x="262" y="46"/>
                      <a:pt x="262" y="46"/>
                      <a:pt x="262" y="46"/>
                    </a:cubicBezTo>
                    <a:cubicBezTo>
                      <a:pt x="263" y="46"/>
                      <a:pt x="263" y="46"/>
                      <a:pt x="263" y="46"/>
                    </a:cubicBezTo>
                    <a:cubicBezTo>
                      <a:pt x="264" y="46"/>
                      <a:pt x="264" y="46"/>
                      <a:pt x="264" y="46"/>
                    </a:cubicBezTo>
                    <a:cubicBezTo>
                      <a:pt x="265" y="46"/>
                      <a:pt x="265" y="45"/>
                      <a:pt x="265" y="45"/>
                    </a:cubicBezTo>
                    <a:cubicBezTo>
                      <a:pt x="264" y="45"/>
                      <a:pt x="264" y="45"/>
                      <a:pt x="264" y="45"/>
                    </a:cubicBezTo>
                    <a:cubicBezTo>
                      <a:pt x="263" y="45"/>
                      <a:pt x="263" y="45"/>
                      <a:pt x="263" y="45"/>
                    </a:cubicBezTo>
                    <a:cubicBezTo>
                      <a:pt x="262" y="45"/>
                      <a:pt x="261" y="45"/>
                      <a:pt x="261" y="44"/>
                    </a:cubicBezTo>
                    <a:cubicBezTo>
                      <a:pt x="261" y="44"/>
                      <a:pt x="261" y="44"/>
                      <a:pt x="261" y="44"/>
                    </a:cubicBezTo>
                    <a:cubicBezTo>
                      <a:pt x="261" y="43"/>
                      <a:pt x="261" y="43"/>
                      <a:pt x="261" y="43"/>
                    </a:cubicBezTo>
                    <a:cubicBezTo>
                      <a:pt x="261" y="42"/>
                      <a:pt x="262" y="43"/>
                      <a:pt x="262" y="42"/>
                    </a:cubicBezTo>
                    <a:cubicBezTo>
                      <a:pt x="262" y="42"/>
                      <a:pt x="262" y="42"/>
                      <a:pt x="262" y="42"/>
                    </a:cubicBezTo>
                    <a:cubicBezTo>
                      <a:pt x="262" y="42"/>
                      <a:pt x="262" y="41"/>
                      <a:pt x="262" y="41"/>
                    </a:cubicBezTo>
                    <a:cubicBezTo>
                      <a:pt x="261" y="41"/>
                      <a:pt x="261" y="41"/>
                      <a:pt x="261" y="41"/>
                    </a:cubicBezTo>
                    <a:cubicBezTo>
                      <a:pt x="261" y="40"/>
                      <a:pt x="261" y="40"/>
                      <a:pt x="261" y="40"/>
                    </a:cubicBezTo>
                    <a:cubicBezTo>
                      <a:pt x="261" y="40"/>
                      <a:pt x="261" y="39"/>
                      <a:pt x="261" y="39"/>
                    </a:cubicBezTo>
                    <a:cubicBezTo>
                      <a:pt x="262" y="39"/>
                      <a:pt x="262" y="39"/>
                      <a:pt x="262" y="39"/>
                    </a:cubicBezTo>
                    <a:cubicBezTo>
                      <a:pt x="263" y="39"/>
                      <a:pt x="263" y="39"/>
                      <a:pt x="263" y="39"/>
                    </a:cubicBezTo>
                    <a:cubicBezTo>
                      <a:pt x="264" y="39"/>
                      <a:pt x="264" y="39"/>
                      <a:pt x="264" y="39"/>
                    </a:cubicBezTo>
                    <a:cubicBezTo>
                      <a:pt x="265" y="39"/>
                      <a:pt x="265" y="39"/>
                      <a:pt x="266" y="39"/>
                    </a:cubicBezTo>
                    <a:cubicBezTo>
                      <a:pt x="266" y="39"/>
                      <a:pt x="267" y="39"/>
                      <a:pt x="267" y="39"/>
                    </a:cubicBezTo>
                    <a:cubicBezTo>
                      <a:pt x="267" y="39"/>
                      <a:pt x="267" y="39"/>
                      <a:pt x="268" y="39"/>
                    </a:cubicBezTo>
                    <a:cubicBezTo>
                      <a:pt x="268" y="40"/>
                      <a:pt x="268" y="40"/>
                      <a:pt x="268" y="40"/>
                    </a:cubicBezTo>
                    <a:cubicBezTo>
                      <a:pt x="269" y="40"/>
                      <a:pt x="269" y="41"/>
                      <a:pt x="269" y="41"/>
                    </a:cubicBezTo>
                    <a:cubicBezTo>
                      <a:pt x="269" y="41"/>
                      <a:pt x="270" y="41"/>
                      <a:pt x="270" y="41"/>
                    </a:cubicBezTo>
                    <a:cubicBezTo>
                      <a:pt x="270" y="41"/>
                      <a:pt x="270" y="41"/>
                      <a:pt x="270" y="41"/>
                    </a:cubicBezTo>
                    <a:cubicBezTo>
                      <a:pt x="270" y="41"/>
                      <a:pt x="271" y="42"/>
                      <a:pt x="271" y="42"/>
                    </a:cubicBezTo>
                    <a:cubicBezTo>
                      <a:pt x="271" y="42"/>
                      <a:pt x="271" y="42"/>
                      <a:pt x="271" y="42"/>
                    </a:cubicBezTo>
                    <a:cubicBezTo>
                      <a:pt x="271" y="42"/>
                      <a:pt x="271" y="42"/>
                      <a:pt x="271" y="41"/>
                    </a:cubicBezTo>
                    <a:cubicBezTo>
                      <a:pt x="272" y="41"/>
                      <a:pt x="272" y="41"/>
                      <a:pt x="272" y="41"/>
                    </a:cubicBezTo>
                    <a:cubicBezTo>
                      <a:pt x="272" y="40"/>
                      <a:pt x="272" y="40"/>
                      <a:pt x="272" y="40"/>
                    </a:cubicBezTo>
                    <a:cubicBezTo>
                      <a:pt x="272" y="40"/>
                      <a:pt x="272" y="40"/>
                      <a:pt x="273" y="39"/>
                    </a:cubicBezTo>
                    <a:cubicBezTo>
                      <a:pt x="273" y="39"/>
                      <a:pt x="273" y="39"/>
                      <a:pt x="273" y="39"/>
                    </a:cubicBezTo>
                    <a:cubicBezTo>
                      <a:pt x="273" y="38"/>
                      <a:pt x="272" y="38"/>
                      <a:pt x="272" y="38"/>
                    </a:cubicBezTo>
                    <a:cubicBezTo>
                      <a:pt x="271" y="38"/>
                      <a:pt x="271" y="37"/>
                      <a:pt x="271" y="37"/>
                    </a:cubicBezTo>
                    <a:cubicBezTo>
                      <a:pt x="271" y="37"/>
                      <a:pt x="272" y="37"/>
                      <a:pt x="272" y="37"/>
                    </a:cubicBezTo>
                    <a:cubicBezTo>
                      <a:pt x="272" y="37"/>
                      <a:pt x="273" y="36"/>
                      <a:pt x="273" y="37"/>
                    </a:cubicBezTo>
                    <a:cubicBezTo>
                      <a:pt x="273" y="37"/>
                      <a:pt x="273" y="37"/>
                      <a:pt x="274" y="37"/>
                    </a:cubicBezTo>
                    <a:cubicBezTo>
                      <a:pt x="274" y="38"/>
                      <a:pt x="274" y="38"/>
                      <a:pt x="274" y="38"/>
                    </a:cubicBezTo>
                    <a:cubicBezTo>
                      <a:pt x="275" y="38"/>
                      <a:pt x="275" y="39"/>
                      <a:pt x="275" y="39"/>
                    </a:cubicBezTo>
                    <a:cubicBezTo>
                      <a:pt x="275" y="39"/>
                      <a:pt x="275" y="39"/>
                      <a:pt x="275" y="40"/>
                    </a:cubicBezTo>
                    <a:cubicBezTo>
                      <a:pt x="275" y="40"/>
                      <a:pt x="276" y="40"/>
                      <a:pt x="276" y="40"/>
                    </a:cubicBezTo>
                    <a:cubicBezTo>
                      <a:pt x="276" y="40"/>
                      <a:pt x="277" y="41"/>
                      <a:pt x="276" y="41"/>
                    </a:cubicBezTo>
                    <a:cubicBezTo>
                      <a:pt x="276" y="41"/>
                      <a:pt x="276" y="41"/>
                      <a:pt x="276" y="42"/>
                    </a:cubicBezTo>
                    <a:cubicBezTo>
                      <a:pt x="276" y="42"/>
                      <a:pt x="276" y="42"/>
                      <a:pt x="276" y="42"/>
                    </a:cubicBezTo>
                    <a:cubicBezTo>
                      <a:pt x="276" y="42"/>
                      <a:pt x="276" y="42"/>
                      <a:pt x="275" y="42"/>
                    </a:cubicBezTo>
                    <a:cubicBezTo>
                      <a:pt x="275" y="43"/>
                      <a:pt x="275" y="43"/>
                      <a:pt x="275" y="44"/>
                    </a:cubicBezTo>
                    <a:cubicBezTo>
                      <a:pt x="275" y="45"/>
                      <a:pt x="275" y="45"/>
                      <a:pt x="275" y="46"/>
                    </a:cubicBezTo>
                    <a:cubicBezTo>
                      <a:pt x="275" y="47"/>
                      <a:pt x="275" y="47"/>
                      <a:pt x="275" y="47"/>
                    </a:cubicBezTo>
                    <a:cubicBezTo>
                      <a:pt x="275" y="48"/>
                      <a:pt x="275" y="48"/>
                      <a:pt x="275" y="48"/>
                    </a:cubicBezTo>
                    <a:cubicBezTo>
                      <a:pt x="275" y="48"/>
                      <a:pt x="275" y="48"/>
                      <a:pt x="275" y="49"/>
                    </a:cubicBezTo>
                    <a:cubicBezTo>
                      <a:pt x="274" y="49"/>
                      <a:pt x="273" y="49"/>
                      <a:pt x="273" y="49"/>
                    </a:cubicBezTo>
                    <a:cubicBezTo>
                      <a:pt x="273" y="49"/>
                      <a:pt x="273" y="50"/>
                      <a:pt x="273" y="50"/>
                    </a:cubicBezTo>
                    <a:cubicBezTo>
                      <a:pt x="273" y="50"/>
                      <a:pt x="274" y="51"/>
                      <a:pt x="274" y="51"/>
                    </a:cubicBezTo>
                    <a:cubicBezTo>
                      <a:pt x="274" y="51"/>
                      <a:pt x="273" y="52"/>
                      <a:pt x="273" y="52"/>
                    </a:cubicBezTo>
                    <a:cubicBezTo>
                      <a:pt x="273" y="52"/>
                      <a:pt x="274" y="53"/>
                      <a:pt x="274" y="53"/>
                    </a:cubicBezTo>
                    <a:cubicBezTo>
                      <a:pt x="274" y="53"/>
                      <a:pt x="275" y="54"/>
                      <a:pt x="275" y="54"/>
                    </a:cubicBezTo>
                    <a:cubicBezTo>
                      <a:pt x="276" y="55"/>
                      <a:pt x="276" y="55"/>
                      <a:pt x="276" y="55"/>
                    </a:cubicBezTo>
                    <a:cubicBezTo>
                      <a:pt x="276" y="56"/>
                      <a:pt x="277" y="56"/>
                      <a:pt x="277" y="57"/>
                    </a:cubicBezTo>
                    <a:cubicBezTo>
                      <a:pt x="278" y="57"/>
                      <a:pt x="278" y="57"/>
                      <a:pt x="279" y="58"/>
                    </a:cubicBezTo>
                    <a:cubicBezTo>
                      <a:pt x="280" y="59"/>
                      <a:pt x="280" y="59"/>
                      <a:pt x="281" y="59"/>
                    </a:cubicBezTo>
                    <a:cubicBezTo>
                      <a:pt x="282" y="60"/>
                      <a:pt x="282" y="60"/>
                      <a:pt x="282" y="61"/>
                    </a:cubicBezTo>
                    <a:cubicBezTo>
                      <a:pt x="283" y="61"/>
                      <a:pt x="283" y="62"/>
                      <a:pt x="284" y="62"/>
                    </a:cubicBezTo>
                    <a:cubicBezTo>
                      <a:pt x="284" y="63"/>
                      <a:pt x="284" y="63"/>
                      <a:pt x="285" y="63"/>
                    </a:cubicBezTo>
                    <a:cubicBezTo>
                      <a:pt x="285" y="63"/>
                      <a:pt x="286" y="64"/>
                      <a:pt x="286" y="64"/>
                    </a:cubicBezTo>
                    <a:cubicBezTo>
                      <a:pt x="287" y="65"/>
                      <a:pt x="288" y="65"/>
                      <a:pt x="288" y="66"/>
                    </a:cubicBezTo>
                    <a:cubicBezTo>
                      <a:pt x="289" y="66"/>
                      <a:pt x="289" y="67"/>
                      <a:pt x="290" y="67"/>
                    </a:cubicBezTo>
                    <a:cubicBezTo>
                      <a:pt x="290" y="68"/>
                      <a:pt x="290" y="68"/>
                      <a:pt x="291" y="68"/>
                    </a:cubicBezTo>
                    <a:cubicBezTo>
                      <a:pt x="291" y="68"/>
                      <a:pt x="291" y="67"/>
                      <a:pt x="291" y="67"/>
                    </a:cubicBezTo>
                    <a:cubicBezTo>
                      <a:pt x="291" y="67"/>
                      <a:pt x="291" y="66"/>
                      <a:pt x="291" y="66"/>
                    </a:cubicBezTo>
                    <a:cubicBezTo>
                      <a:pt x="291" y="65"/>
                      <a:pt x="291" y="65"/>
                      <a:pt x="291" y="64"/>
                    </a:cubicBezTo>
                    <a:cubicBezTo>
                      <a:pt x="291" y="64"/>
                      <a:pt x="290" y="63"/>
                      <a:pt x="290" y="63"/>
                    </a:cubicBezTo>
                    <a:cubicBezTo>
                      <a:pt x="290" y="63"/>
                      <a:pt x="289" y="63"/>
                      <a:pt x="290" y="62"/>
                    </a:cubicBezTo>
                    <a:cubicBezTo>
                      <a:pt x="290" y="62"/>
                      <a:pt x="290" y="62"/>
                      <a:pt x="291" y="62"/>
                    </a:cubicBezTo>
                    <a:cubicBezTo>
                      <a:pt x="291" y="62"/>
                      <a:pt x="291" y="62"/>
                      <a:pt x="291" y="61"/>
                    </a:cubicBezTo>
                    <a:cubicBezTo>
                      <a:pt x="291" y="61"/>
                      <a:pt x="291" y="60"/>
                      <a:pt x="291" y="60"/>
                    </a:cubicBezTo>
                    <a:cubicBezTo>
                      <a:pt x="290" y="60"/>
                      <a:pt x="290" y="60"/>
                      <a:pt x="290" y="59"/>
                    </a:cubicBezTo>
                    <a:cubicBezTo>
                      <a:pt x="290" y="59"/>
                      <a:pt x="290" y="59"/>
                      <a:pt x="290" y="59"/>
                    </a:cubicBezTo>
                    <a:cubicBezTo>
                      <a:pt x="290" y="58"/>
                      <a:pt x="290" y="58"/>
                      <a:pt x="291" y="58"/>
                    </a:cubicBezTo>
                    <a:cubicBezTo>
                      <a:pt x="291" y="58"/>
                      <a:pt x="291" y="58"/>
                      <a:pt x="291" y="58"/>
                    </a:cubicBezTo>
                    <a:cubicBezTo>
                      <a:pt x="292" y="58"/>
                      <a:pt x="292" y="58"/>
                      <a:pt x="292" y="58"/>
                    </a:cubicBezTo>
                    <a:cubicBezTo>
                      <a:pt x="292" y="58"/>
                      <a:pt x="293" y="57"/>
                      <a:pt x="292" y="57"/>
                    </a:cubicBezTo>
                    <a:cubicBezTo>
                      <a:pt x="292" y="57"/>
                      <a:pt x="292" y="57"/>
                      <a:pt x="292" y="57"/>
                    </a:cubicBezTo>
                    <a:cubicBezTo>
                      <a:pt x="291" y="57"/>
                      <a:pt x="291" y="57"/>
                      <a:pt x="290" y="56"/>
                    </a:cubicBezTo>
                    <a:cubicBezTo>
                      <a:pt x="290" y="56"/>
                      <a:pt x="290" y="56"/>
                      <a:pt x="289" y="55"/>
                    </a:cubicBezTo>
                    <a:cubicBezTo>
                      <a:pt x="289" y="55"/>
                      <a:pt x="288" y="55"/>
                      <a:pt x="288" y="54"/>
                    </a:cubicBezTo>
                    <a:cubicBezTo>
                      <a:pt x="289" y="54"/>
                      <a:pt x="289" y="54"/>
                      <a:pt x="289" y="54"/>
                    </a:cubicBezTo>
                    <a:cubicBezTo>
                      <a:pt x="289" y="54"/>
                      <a:pt x="289" y="54"/>
                      <a:pt x="290" y="54"/>
                    </a:cubicBezTo>
                    <a:cubicBezTo>
                      <a:pt x="290" y="54"/>
                      <a:pt x="291" y="54"/>
                      <a:pt x="291" y="53"/>
                    </a:cubicBezTo>
                    <a:cubicBezTo>
                      <a:pt x="291" y="53"/>
                      <a:pt x="290" y="53"/>
                      <a:pt x="290" y="53"/>
                    </a:cubicBezTo>
                    <a:cubicBezTo>
                      <a:pt x="289" y="52"/>
                      <a:pt x="289" y="52"/>
                      <a:pt x="289" y="52"/>
                    </a:cubicBezTo>
                    <a:cubicBezTo>
                      <a:pt x="289" y="52"/>
                      <a:pt x="288" y="52"/>
                      <a:pt x="288" y="52"/>
                    </a:cubicBezTo>
                    <a:cubicBezTo>
                      <a:pt x="288" y="52"/>
                      <a:pt x="288" y="52"/>
                      <a:pt x="287" y="51"/>
                    </a:cubicBezTo>
                    <a:cubicBezTo>
                      <a:pt x="287" y="51"/>
                      <a:pt x="287" y="50"/>
                      <a:pt x="286" y="50"/>
                    </a:cubicBezTo>
                    <a:cubicBezTo>
                      <a:pt x="286" y="49"/>
                      <a:pt x="286" y="49"/>
                      <a:pt x="285" y="49"/>
                    </a:cubicBezTo>
                    <a:cubicBezTo>
                      <a:pt x="285" y="49"/>
                      <a:pt x="284" y="49"/>
                      <a:pt x="283" y="49"/>
                    </a:cubicBezTo>
                    <a:cubicBezTo>
                      <a:pt x="283" y="49"/>
                      <a:pt x="283" y="49"/>
                      <a:pt x="282" y="48"/>
                    </a:cubicBezTo>
                    <a:cubicBezTo>
                      <a:pt x="282" y="48"/>
                      <a:pt x="282" y="48"/>
                      <a:pt x="282" y="47"/>
                    </a:cubicBezTo>
                    <a:cubicBezTo>
                      <a:pt x="282" y="47"/>
                      <a:pt x="282" y="47"/>
                      <a:pt x="282" y="47"/>
                    </a:cubicBezTo>
                    <a:cubicBezTo>
                      <a:pt x="281" y="47"/>
                      <a:pt x="282" y="46"/>
                      <a:pt x="281" y="46"/>
                    </a:cubicBezTo>
                    <a:cubicBezTo>
                      <a:pt x="281" y="46"/>
                      <a:pt x="281" y="46"/>
                      <a:pt x="281" y="45"/>
                    </a:cubicBezTo>
                    <a:cubicBezTo>
                      <a:pt x="280" y="45"/>
                      <a:pt x="280" y="45"/>
                      <a:pt x="280" y="44"/>
                    </a:cubicBezTo>
                    <a:cubicBezTo>
                      <a:pt x="280" y="44"/>
                      <a:pt x="280" y="43"/>
                      <a:pt x="281" y="44"/>
                    </a:cubicBezTo>
                    <a:cubicBezTo>
                      <a:pt x="281" y="44"/>
                      <a:pt x="281" y="44"/>
                      <a:pt x="281" y="44"/>
                    </a:cubicBezTo>
                    <a:cubicBezTo>
                      <a:pt x="282" y="44"/>
                      <a:pt x="282" y="44"/>
                      <a:pt x="282" y="44"/>
                    </a:cubicBezTo>
                    <a:cubicBezTo>
                      <a:pt x="283" y="44"/>
                      <a:pt x="283" y="44"/>
                      <a:pt x="283" y="43"/>
                    </a:cubicBezTo>
                    <a:cubicBezTo>
                      <a:pt x="283" y="43"/>
                      <a:pt x="283" y="43"/>
                      <a:pt x="283" y="42"/>
                    </a:cubicBezTo>
                    <a:cubicBezTo>
                      <a:pt x="283" y="42"/>
                      <a:pt x="284" y="42"/>
                      <a:pt x="284" y="42"/>
                    </a:cubicBezTo>
                    <a:cubicBezTo>
                      <a:pt x="284" y="43"/>
                      <a:pt x="284" y="43"/>
                      <a:pt x="284" y="43"/>
                    </a:cubicBezTo>
                    <a:cubicBezTo>
                      <a:pt x="285" y="43"/>
                      <a:pt x="284" y="43"/>
                      <a:pt x="285" y="44"/>
                    </a:cubicBezTo>
                    <a:cubicBezTo>
                      <a:pt x="285" y="44"/>
                      <a:pt x="285" y="44"/>
                      <a:pt x="285" y="44"/>
                    </a:cubicBezTo>
                    <a:cubicBezTo>
                      <a:pt x="286" y="44"/>
                      <a:pt x="286" y="44"/>
                      <a:pt x="286" y="43"/>
                    </a:cubicBezTo>
                    <a:cubicBezTo>
                      <a:pt x="286" y="43"/>
                      <a:pt x="286" y="43"/>
                      <a:pt x="286" y="43"/>
                    </a:cubicBezTo>
                    <a:cubicBezTo>
                      <a:pt x="286" y="42"/>
                      <a:pt x="286" y="42"/>
                      <a:pt x="286" y="42"/>
                    </a:cubicBezTo>
                    <a:cubicBezTo>
                      <a:pt x="287" y="42"/>
                      <a:pt x="287" y="42"/>
                      <a:pt x="288" y="42"/>
                    </a:cubicBezTo>
                    <a:cubicBezTo>
                      <a:pt x="288" y="42"/>
                      <a:pt x="288" y="42"/>
                      <a:pt x="289" y="42"/>
                    </a:cubicBezTo>
                    <a:cubicBezTo>
                      <a:pt x="289" y="42"/>
                      <a:pt x="289" y="42"/>
                      <a:pt x="290" y="42"/>
                    </a:cubicBezTo>
                    <a:cubicBezTo>
                      <a:pt x="290" y="42"/>
                      <a:pt x="291" y="42"/>
                      <a:pt x="291" y="43"/>
                    </a:cubicBezTo>
                    <a:cubicBezTo>
                      <a:pt x="291" y="43"/>
                      <a:pt x="291" y="43"/>
                      <a:pt x="292" y="43"/>
                    </a:cubicBezTo>
                    <a:cubicBezTo>
                      <a:pt x="292" y="44"/>
                      <a:pt x="292" y="44"/>
                      <a:pt x="293" y="44"/>
                    </a:cubicBezTo>
                    <a:cubicBezTo>
                      <a:pt x="293" y="44"/>
                      <a:pt x="293" y="44"/>
                      <a:pt x="294" y="44"/>
                    </a:cubicBezTo>
                    <a:cubicBezTo>
                      <a:pt x="294" y="43"/>
                      <a:pt x="293" y="43"/>
                      <a:pt x="293" y="43"/>
                    </a:cubicBezTo>
                    <a:cubicBezTo>
                      <a:pt x="293" y="42"/>
                      <a:pt x="293" y="42"/>
                      <a:pt x="293" y="42"/>
                    </a:cubicBezTo>
                    <a:cubicBezTo>
                      <a:pt x="293" y="42"/>
                      <a:pt x="293" y="42"/>
                      <a:pt x="293" y="42"/>
                    </a:cubicBezTo>
                    <a:cubicBezTo>
                      <a:pt x="293" y="42"/>
                      <a:pt x="293" y="42"/>
                      <a:pt x="293" y="41"/>
                    </a:cubicBezTo>
                    <a:cubicBezTo>
                      <a:pt x="294" y="41"/>
                      <a:pt x="293" y="40"/>
                      <a:pt x="294" y="40"/>
                    </a:cubicBezTo>
                    <a:cubicBezTo>
                      <a:pt x="294" y="40"/>
                      <a:pt x="294" y="39"/>
                      <a:pt x="294" y="39"/>
                    </a:cubicBezTo>
                    <a:cubicBezTo>
                      <a:pt x="295" y="39"/>
                      <a:pt x="295" y="39"/>
                      <a:pt x="295" y="39"/>
                    </a:cubicBezTo>
                    <a:cubicBezTo>
                      <a:pt x="295" y="39"/>
                      <a:pt x="296" y="39"/>
                      <a:pt x="296" y="39"/>
                    </a:cubicBezTo>
                    <a:cubicBezTo>
                      <a:pt x="296" y="39"/>
                      <a:pt x="296" y="39"/>
                      <a:pt x="296" y="38"/>
                    </a:cubicBezTo>
                    <a:cubicBezTo>
                      <a:pt x="296" y="38"/>
                      <a:pt x="296" y="38"/>
                      <a:pt x="297" y="38"/>
                    </a:cubicBezTo>
                    <a:cubicBezTo>
                      <a:pt x="297" y="38"/>
                      <a:pt x="297" y="38"/>
                      <a:pt x="297" y="37"/>
                    </a:cubicBezTo>
                    <a:cubicBezTo>
                      <a:pt x="297" y="37"/>
                      <a:pt x="297" y="37"/>
                      <a:pt x="297" y="37"/>
                    </a:cubicBezTo>
                    <a:cubicBezTo>
                      <a:pt x="297" y="36"/>
                      <a:pt x="298" y="36"/>
                      <a:pt x="298" y="36"/>
                    </a:cubicBezTo>
                    <a:cubicBezTo>
                      <a:pt x="298" y="36"/>
                      <a:pt x="298" y="37"/>
                      <a:pt x="298" y="37"/>
                    </a:cubicBezTo>
                    <a:cubicBezTo>
                      <a:pt x="299" y="37"/>
                      <a:pt x="299" y="37"/>
                      <a:pt x="299" y="37"/>
                    </a:cubicBezTo>
                    <a:cubicBezTo>
                      <a:pt x="300" y="37"/>
                      <a:pt x="300" y="37"/>
                      <a:pt x="301" y="37"/>
                    </a:cubicBezTo>
                    <a:cubicBezTo>
                      <a:pt x="301" y="37"/>
                      <a:pt x="301" y="37"/>
                      <a:pt x="302" y="37"/>
                    </a:cubicBezTo>
                    <a:cubicBezTo>
                      <a:pt x="302" y="37"/>
                      <a:pt x="302" y="37"/>
                      <a:pt x="302" y="37"/>
                    </a:cubicBezTo>
                    <a:cubicBezTo>
                      <a:pt x="304" y="38"/>
                      <a:pt x="304" y="38"/>
                      <a:pt x="304" y="38"/>
                    </a:cubicBezTo>
                    <a:cubicBezTo>
                      <a:pt x="305" y="38"/>
                      <a:pt x="305" y="38"/>
                      <a:pt x="305" y="37"/>
                    </a:cubicBezTo>
                    <a:cubicBezTo>
                      <a:pt x="306" y="37"/>
                      <a:pt x="308" y="38"/>
                      <a:pt x="308" y="37"/>
                    </a:cubicBezTo>
                    <a:cubicBezTo>
                      <a:pt x="308" y="37"/>
                      <a:pt x="307" y="37"/>
                      <a:pt x="307" y="36"/>
                    </a:cubicBezTo>
                    <a:cubicBezTo>
                      <a:pt x="307" y="36"/>
                      <a:pt x="307" y="36"/>
                      <a:pt x="307" y="35"/>
                    </a:cubicBezTo>
                    <a:cubicBezTo>
                      <a:pt x="306" y="35"/>
                      <a:pt x="306" y="35"/>
                      <a:pt x="306" y="34"/>
                    </a:cubicBezTo>
                    <a:cubicBezTo>
                      <a:pt x="307" y="34"/>
                      <a:pt x="307" y="33"/>
                      <a:pt x="308" y="34"/>
                    </a:cubicBezTo>
                    <a:cubicBezTo>
                      <a:pt x="309" y="35"/>
                      <a:pt x="309" y="35"/>
                      <a:pt x="309" y="36"/>
                    </a:cubicBezTo>
                    <a:cubicBezTo>
                      <a:pt x="309" y="36"/>
                      <a:pt x="309" y="36"/>
                      <a:pt x="310" y="37"/>
                    </a:cubicBezTo>
                    <a:cubicBezTo>
                      <a:pt x="311" y="37"/>
                      <a:pt x="311" y="37"/>
                      <a:pt x="311" y="37"/>
                    </a:cubicBezTo>
                    <a:cubicBezTo>
                      <a:pt x="312" y="37"/>
                      <a:pt x="313" y="37"/>
                      <a:pt x="313" y="36"/>
                    </a:cubicBezTo>
                    <a:cubicBezTo>
                      <a:pt x="314" y="36"/>
                      <a:pt x="313" y="35"/>
                      <a:pt x="314" y="36"/>
                    </a:cubicBezTo>
                    <a:cubicBezTo>
                      <a:pt x="315" y="36"/>
                      <a:pt x="315" y="36"/>
                      <a:pt x="316" y="37"/>
                    </a:cubicBezTo>
                    <a:cubicBezTo>
                      <a:pt x="317" y="38"/>
                      <a:pt x="316" y="38"/>
                      <a:pt x="316" y="38"/>
                    </a:cubicBezTo>
                    <a:cubicBezTo>
                      <a:pt x="317" y="39"/>
                      <a:pt x="317" y="39"/>
                      <a:pt x="318" y="40"/>
                    </a:cubicBezTo>
                    <a:cubicBezTo>
                      <a:pt x="319" y="40"/>
                      <a:pt x="318" y="39"/>
                      <a:pt x="319" y="40"/>
                    </a:cubicBezTo>
                    <a:cubicBezTo>
                      <a:pt x="320" y="40"/>
                      <a:pt x="320" y="40"/>
                      <a:pt x="321" y="40"/>
                    </a:cubicBezTo>
                    <a:cubicBezTo>
                      <a:pt x="322" y="41"/>
                      <a:pt x="322" y="41"/>
                      <a:pt x="323" y="41"/>
                    </a:cubicBezTo>
                    <a:cubicBezTo>
                      <a:pt x="324" y="42"/>
                      <a:pt x="324" y="42"/>
                      <a:pt x="325" y="41"/>
                    </a:cubicBezTo>
                    <a:cubicBezTo>
                      <a:pt x="325" y="41"/>
                      <a:pt x="324" y="41"/>
                      <a:pt x="325" y="41"/>
                    </a:cubicBezTo>
                    <a:cubicBezTo>
                      <a:pt x="325" y="41"/>
                      <a:pt x="326" y="41"/>
                      <a:pt x="327" y="41"/>
                    </a:cubicBezTo>
                    <a:cubicBezTo>
                      <a:pt x="327" y="41"/>
                      <a:pt x="326" y="41"/>
                      <a:pt x="326" y="40"/>
                    </a:cubicBezTo>
                    <a:cubicBezTo>
                      <a:pt x="326" y="40"/>
                      <a:pt x="325" y="39"/>
                      <a:pt x="326" y="39"/>
                    </a:cubicBezTo>
                    <a:cubicBezTo>
                      <a:pt x="326" y="39"/>
                      <a:pt x="327" y="39"/>
                      <a:pt x="327" y="39"/>
                    </a:cubicBezTo>
                    <a:cubicBezTo>
                      <a:pt x="328" y="39"/>
                      <a:pt x="328" y="39"/>
                      <a:pt x="328" y="38"/>
                    </a:cubicBezTo>
                    <a:cubicBezTo>
                      <a:pt x="328" y="38"/>
                      <a:pt x="328" y="38"/>
                      <a:pt x="327" y="37"/>
                    </a:cubicBezTo>
                    <a:cubicBezTo>
                      <a:pt x="327" y="37"/>
                      <a:pt x="327" y="37"/>
                      <a:pt x="327" y="36"/>
                    </a:cubicBezTo>
                    <a:cubicBezTo>
                      <a:pt x="327" y="36"/>
                      <a:pt x="328" y="36"/>
                      <a:pt x="329" y="36"/>
                    </a:cubicBezTo>
                    <a:cubicBezTo>
                      <a:pt x="330" y="36"/>
                      <a:pt x="330" y="36"/>
                      <a:pt x="331" y="36"/>
                    </a:cubicBezTo>
                    <a:cubicBezTo>
                      <a:pt x="332" y="36"/>
                      <a:pt x="332" y="36"/>
                      <a:pt x="333" y="36"/>
                    </a:cubicBezTo>
                    <a:cubicBezTo>
                      <a:pt x="333" y="36"/>
                      <a:pt x="333" y="35"/>
                      <a:pt x="333" y="35"/>
                    </a:cubicBezTo>
                    <a:cubicBezTo>
                      <a:pt x="333" y="35"/>
                      <a:pt x="334" y="35"/>
                      <a:pt x="335" y="35"/>
                    </a:cubicBezTo>
                    <a:cubicBezTo>
                      <a:pt x="335" y="35"/>
                      <a:pt x="335" y="35"/>
                      <a:pt x="335" y="34"/>
                    </a:cubicBezTo>
                    <a:close/>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 name="Freeform 541"/>
              <p:cNvSpPr>
                <a:spLocks/>
              </p:cNvSpPr>
              <p:nvPr/>
            </p:nvSpPr>
            <p:spPr bwMode="auto">
              <a:xfrm>
                <a:off x="8112126" y="903289"/>
                <a:ext cx="130175" cy="53975"/>
              </a:xfrm>
              <a:custGeom>
                <a:avLst/>
                <a:gdLst>
                  <a:gd name="T0" fmla="*/ 8 w 12"/>
                  <a:gd name="T1" fmla="*/ 4 h 5"/>
                  <a:gd name="T2" fmla="*/ 10 w 12"/>
                  <a:gd name="T3" fmla="*/ 3 h 5"/>
                  <a:gd name="T4" fmla="*/ 4 w 12"/>
                  <a:gd name="T5" fmla="*/ 1 h 5"/>
                  <a:gd name="T6" fmla="*/ 2 w 12"/>
                  <a:gd name="T7" fmla="*/ 0 h 5"/>
                  <a:gd name="T8" fmla="*/ 0 w 12"/>
                  <a:gd name="T9" fmla="*/ 4 h 5"/>
                  <a:gd name="T10" fmla="*/ 3 w 12"/>
                  <a:gd name="T11" fmla="*/ 5 h 5"/>
                  <a:gd name="T12" fmla="*/ 8 w 12"/>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8" y="4"/>
                    </a:moveTo>
                    <a:cubicBezTo>
                      <a:pt x="9" y="4"/>
                      <a:pt x="12" y="4"/>
                      <a:pt x="10" y="3"/>
                    </a:cubicBezTo>
                    <a:cubicBezTo>
                      <a:pt x="8" y="1"/>
                      <a:pt x="6" y="2"/>
                      <a:pt x="4" y="1"/>
                    </a:cubicBezTo>
                    <a:cubicBezTo>
                      <a:pt x="2" y="0"/>
                      <a:pt x="2" y="0"/>
                      <a:pt x="2" y="0"/>
                    </a:cubicBezTo>
                    <a:cubicBezTo>
                      <a:pt x="1" y="1"/>
                      <a:pt x="1" y="2"/>
                      <a:pt x="0" y="4"/>
                    </a:cubicBezTo>
                    <a:cubicBezTo>
                      <a:pt x="3" y="5"/>
                      <a:pt x="3" y="5"/>
                      <a:pt x="3" y="5"/>
                    </a:cubicBezTo>
                    <a:cubicBezTo>
                      <a:pt x="5" y="5"/>
                      <a:pt x="7" y="5"/>
                      <a:pt x="8" y="4"/>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5" name="Freeform 542"/>
              <p:cNvSpPr>
                <a:spLocks/>
              </p:cNvSpPr>
              <p:nvPr/>
            </p:nvSpPr>
            <p:spPr bwMode="auto">
              <a:xfrm>
                <a:off x="8307389" y="1238251"/>
                <a:ext cx="96838" cy="31750"/>
              </a:xfrm>
              <a:custGeom>
                <a:avLst/>
                <a:gdLst>
                  <a:gd name="T0" fmla="*/ 2 w 9"/>
                  <a:gd name="T1" fmla="*/ 2 h 3"/>
                  <a:gd name="T2" fmla="*/ 3 w 9"/>
                  <a:gd name="T3" fmla="*/ 2 h 3"/>
                  <a:gd name="T4" fmla="*/ 5 w 9"/>
                  <a:gd name="T5" fmla="*/ 3 h 3"/>
                  <a:gd name="T6" fmla="*/ 8 w 9"/>
                  <a:gd name="T7" fmla="*/ 3 h 3"/>
                  <a:gd name="T8" fmla="*/ 9 w 9"/>
                  <a:gd name="T9" fmla="*/ 2 h 3"/>
                  <a:gd name="T10" fmla="*/ 7 w 9"/>
                  <a:gd name="T11" fmla="*/ 1 h 3"/>
                  <a:gd name="T12" fmla="*/ 5 w 9"/>
                  <a:gd name="T13" fmla="*/ 1 h 3"/>
                  <a:gd name="T14" fmla="*/ 3 w 9"/>
                  <a:gd name="T15" fmla="*/ 0 h 3"/>
                  <a:gd name="T16" fmla="*/ 2 w 9"/>
                  <a:gd name="T17" fmla="*/ 1 h 3"/>
                  <a:gd name="T18" fmla="*/ 0 w 9"/>
                  <a:gd name="T19" fmla="*/ 0 h 3"/>
                  <a:gd name="T20" fmla="*/ 0 w 9"/>
                  <a:gd name="T21" fmla="*/ 1 h 3"/>
                  <a:gd name="T22" fmla="*/ 2 w 9"/>
                  <a:gd name="T2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
                    <a:moveTo>
                      <a:pt x="2" y="2"/>
                    </a:moveTo>
                    <a:cubicBezTo>
                      <a:pt x="3" y="2"/>
                      <a:pt x="2" y="1"/>
                      <a:pt x="3" y="2"/>
                    </a:cubicBezTo>
                    <a:cubicBezTo>
                      <a:pt x="4" y="2"/>
                      <a:pt x="4" y="2"/>
                      <a:pt x="5" y="3"/>
                    </a:cubicBezTo>
                    <a:cubicBezTo>
                      <a:pt x="6" y="3"/>
                      <a:pt x="7" y="3"/>
                      <a:pt x="8" y="3"/>
                    </a:cubicBezTo>
                    <a:cubicBezTo>
                      <a:pt x="8" y="3"/>
                      <a:pt x="9" y="3"/>
                      <a:pt x="9" y="2"/>
                    </a:cubicBezTo>
                    <a:cubicBezTo>
                      <a:pt x="8" y="2"/>
                      <a:pt x="8" y="2"/>
                      <a:pt x="7" y="1"/>
                    </a:cubicBezTo>
                    <a:cubicBezTo>
                      <a:pt x="7" y="1"/>
                      <a:pt x="6" y="1"/>
                      <a:pt x="5" y="1"/>
                    </a:cubicBezTo>
                    <a:cubicBezTo>
                      <a:pt x="4" y="0"/>
                      <a:pt x="4" y="0"/>
                      <a:pt x="3" y="0"/>
                    </a:cubicBezTo>
                    <a:cubicBezTo>
                      <a:pt x="2" y="0"/>
                      <a:pt x="3" y="1"/>
                      <a:pt x="2" y="1"/>
                    </a:cubicBezTo>
                    <a:cubicBezTo>
                      <a:pt x="1" y="1"/>
                      <a:pt x="1" y="0"/>
                      <a:pt x="0" y="0"/>
                    </a:cubicBezTo>
                    <a:cubicBezTo>
                      <a:pt x="0" y="0"/>
                      <a:pt x="0" y="0"/>
                      <a:pt x="0" y="1"/>
                    </a:cubicBezTo>
                    <a:cubicBezTo>
                      <a:pt x="0" y="1"/>
                      <a:pt x="1" y="1"/>
                      <a:pt x="2" y="2"/>
                    </a:cubicBezTo>
                  </a:path>
                </a:pathLst>
              </a:custGeom>
              <a:grpFill/>
              <a:ln w="317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16" name="Oval 515"/>
          <p:cNvSpPr/>
          <p:nvPr/>
        </p:nvSpPr>
        <p:spPr>
          <a:xfrm>
            <a:off x="5839502" y="2630164"/>
            <a:ext cx="766048" cy="766048"/>
          </a:xfrm>
          <a:prstGeom prst="ellipse">
            <a:avLst/>
          </a:prstGeom>
          <a:solidFill>
            <a:srgbClr val="00B050">
              <a:alpha val="85000"/>
            </a:srgb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350" dirty="0">
                <a:solidFill>
                  <a:srgbClr val="FFFFFF"/>
                </a:solidFill>
              </a:rPr>
              <a:t> </a:t>
            </a:r>
            <a:r>
              <a:rPr lang="en-US" sz="1000" dirty="0">
                <a:solidFill>
                  <a:srgbClr val="FFFFFF"/>
                </a:solidFill>
              </a:rPr>
              <a:t>6% </a:t>
            </a:r>
          </a:p>
          <a:p>
            <a:pPr algn="ctr"/>
            <a:r>
              <a:rPr lang="en-US" sz="1000" b="1" dirty="0">
                <a:solidFill>
                  <a:srgbClr val="FFFFFF"/>
                </a:solidFill>
              </a:rPr>
              <a:t>NIGERIA</a:t>
            </a:r>
          </a:p>
        </p:txBody>
      </p:sp>
      <p:sp>
        <p:nvSpPr>
          <p:cNvPr id="517" name="Oval 516"/>
          <p:cNvSpPr/>
          <p:nvPr/>
        </p:nvSpPr>
        <p:spPr>
          <a:xfrm>
            <a:off x="4870940" y="3713365"/>
            <a:ext cx="766048" cy="766048"/>
          </a:xfrm>
          <a:prstGeom prst="ellipse">
            <a:avLst/>
          </a:prstGeom>
          <a:solidFill>
            <a:schemeClr val="accent5">
              <a:lumMod val="75000"/>
              <a:alpha val="85000"/>
            </a:schemeClr>
          </a:solidFill>
          <a:ln>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000" dirty="0">
                <a:solidFill>
                  <a:srgbClr val="FFFFFF"/>
                </a:solidFill>
              </a:rPr>
              <a:t>  18% </a:t>
            </a:r>
          </a:p>
          <a:p>
            <a:pPr algn="ctr"/>
            <a:r>
              <a:rPr lang="en-US" sz="1000" b="1" dirty="0">
                <a:solidFill>
                  <a:srgbClr val="FFFFFF"/>
                </a:solidFill>
              </a:rPr>
              <a:t>GHANA</a:t>
            </a:r>
          </a:p>
        </p:txBody>
      </p:sp>
      <p:sp>
        <p:nvSpPr>
          <p:cNvPr id="518" name="Oval 517"/>
          <p:cNvSpPr/>
          <p:nvPr/>
        </p:nvSpPr>
        <p:spPr>
          <a:xfrm>
            <a:off x="6339331" y="4814391"/>
            <a:ext cx="766048" cy="766048"/>
          </a:xfrm>
          <a:prstGeom prst="ellipse">
            <a:avLst/>
          </a:prstGeom>
          <a:solidFill>
            <a:srgbClr val="0070C0">
              <a:alpha val="85000"/>
            </a:srgbClr>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000" dirty="0">
                <a:solidFill>
                  <a:srgbClr val="FFFFFF"/>
                </a:solidFill>
              </a:rPr>
              <a:t>  29% </a:t>
            </a:r>
          </a:p>
          <a:p>
            <a:pPr algn="ctr"/>
            <a:r>
              <a:rPr lang="en-US" sz="1000" b="1" dirty="0">
                <a:solidFill>
                  <a:srgbClr val="FFFFFF"/>
                </a:solidFill>
              </a:rPr>
              <a:t> SOUTH </a:t>
            </a:r>
          </a:p>
          <a:p>
            <a:pPr algn="ctr"/>
            <a:r>
              <a:rPr lang="en-US" sz="1000" b="1" dirty="0">
                <a:solidFill>
                  <a:srgbClr val="FFFFFF"/>
                </a:solidFill>
              </a:rPr>
              <a:t> AFRICA</a:t>
            </a:r>
          </a:p>
        </p:txBody>
      </p:sp>
      <p:sp>
        <p:nvSpPr>
          <p:cNvPr id="519" name="Oval 518"/>
          <p:cNvSpPr/>
          <p:nvPr/>
        </p:nvSpPr>
        <p:spPr>
          <a:xfrm>
            <a:off x="8013474" y="3442802"/>
            <a:ext cx="766048" cy="766048"/>
          </a:xfrm>
          <a:prstGeom prst="ellipse">
            <a:avLst/>
          </a:prstGeom>
          <a:solidFill>
            <a:schemeClr val="accent1">
              <a:lumMod val="75000"/>
              <a:alpha val="85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000">
                <a:solidFill>
                  <a:srgbClr val="FFFFFF"/>
                </a:solidFill>
              </a:rPr>
              <a:t>  16% </a:t>
            </a:r>
          </a:p>
          <a:p>
            <a:pPr algn="ctr"/>
            <a:r>
              <a:rPr lang="en-US" sz="1000" b="1">
                <a:solidFill>
                  <a:srgbClr val="FFFFFF"/>
                </a:solidFill>
              </a:rPr>
              <a:t> INDIA</a:t>
            </a:r>
            <a:endParaRPr lang="en-US" sz="1000" b="1" dirty="0">
              <a:solidFill>
                <a:srgbClr val="FFFFFF"/>
              </a:solidFill>
            </a:endParaRPr>
          </a:p>
        </p:txBody>
      </p:sp>
      <p:sp>
        <p:nvSpPr>
          <p:cNvPr id="520" name="Oval 519"/>
          <p:cNvSpPr/>
          <p:nvPr/>
        </p:nvSpPr>
        <p:spPr>
          <a:xfrm>
            <a:off x="1353112" y="2962393"/>
            <a:ext cx="788776" cy="803993"/>
          </a:xfrm>
          <a:prstGeom prst="ellipse">
            <a:avLst/>
          </a:prstGeom>
          <a:solidFill>
            <a:schemeClr val="accent2">
              <a:lumMod val="75000"/>
              <a:alpha val="85000"/>
            </a:scheme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000" dirty="0">
                <a:solidFill>
                  <a:srgbClr val="FFFFFF"/>
                </a:solidFill>
              </a:rPr>
              <a:t>  34% </a:t>
            </a:r>
          </a:p>
          <a:p>
            <a:pPr algn="ctr"/>
            <a:r>
              <a:rPr lang="en-US" sz="1000" b="1" dirty="0">
                <a:solidFill>
                  <a:srgbClr val="FFFFFF"/>
                </a:solidFill>
              </a:rPr>
              <a:t>  OECD </a:t>
            </a:r>
          </a:p>
          <a:p>
            <a:pPr algn="ctr"/>
            <a:r>
              <a:rPr lang="en-US" sz="1000" b="1" dirty="0">
                <a:solidFill>
                  <a:srgbClr val="FFFFFF"/>
                </a:solidFill>
              </a:rPr>
              <a:t>AVERAGE</a:t>
            </a:r>
          </a:p>
        </p:txBody>
      </p:sp>
      <p:sp>
        <p:nvSpPr>
          <p:cNvPr id="521" name="Rectangle 520"/>
          <p:cNvSpPr/>
          <p:nvPr/>
        </p:nvSpPr>
        <p:spPr>
          <a:xfrm>
            <a:off x="82563" y="6395555"/>
            <a:ext cx="2228683" cy="35585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522" name="Oval 521"/>
          <p:cNvSpPr/>
          <p:nvPr/>
        </p:nvSpPr>
        <p:spPr>
          <a:xfrm>
            <a:off x="3939543" y="3098693"/>
            <a:ext cx="766048" cy="766048"/>
          </a:xfrm>
          <a:prstGeom prst="ellipse">
            <a:avLst/>
          </a:prstGeom>
          <a:solidFill>
            <a:srgbClr val="FFFF00">
              <a:alpha val="85000"/>
            </a:srgbClr>
          </a:solidFill>
          <a:ln>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000" dirty="0">
                <a:solidFill>
                  <a:schemeClr val="tx1"/>
                </a:solidFill>
              </a:rPr>
              <a:t>12.8%</a:t>
            </a:r>
          </a:p>
          <a:p>
            <a:pPr algn="ctr"/>
            <a:r>
              <a:rPr lang="en-US" sz="1000" b="1" dirty="0">
                <a:solidFill>
                  <a:schemeClr val="tx1"/>
                </a:solidFill>
              </a:rPr>
              <a:t>BRAZIL</a:t>
            </a:r>
          </a:p>
        </p:txBody>
      </p:sp>
      <p:sp>
        <p:nvSpPr>
          <p:cNvPr id="2" name="TextBox 1">
            <a:extLst>
              <a:ext uri="{FF2B5EF4-FFF2-40B4-BE49-F238E27FC236}">
                <a16:creationId xmlns:a16="http://schemas.microsoft.com/office/drawing/2014/main" id="{A1FC4DAD-071B-E544-B43E-E19DA5FCB02E}"/>
              </a:ext>
            </a:extLst>
          </p:cNvPr>
          <p:cNvSpPr txBox="1"/>
          <p:nvPr/>
        </p:nvSpPr>
        <p:spPr>
          <a:xfrm>
            <a:off x="7119502" y="1480252"/>
            <a:ext cx="1994747" cy="830997"/>
          </a:xfrm>
          <a:prstGeom prst="rect">
            <a:avLst/>
          </a:prstGeom>
          <a:noFill/>
          <a:ln>
            <a:solidFill>
              <a:schemeClr val="tx1"/>
            </a:solidFill>
          </a:ln>
        </p:spPr>
        <p:txBody>
          <a:bodyPr wrap="square" rtlCol="0">
            <a:spAutoFit/>
          </a:bodyPr>
          <a:lstStyle/>
          <a:p>
            <a:r>
              <a:rPr lang="en-US" sz="1200" dirty="0"/>
              <a:t>Comparative data shows that Nigeria is lagging behind in the percentage of GDP collected as tax.</a:t>
            </a:r>
          </a:p>
        </p:txBody>
      </p:sp>
      <p:cxnSp>
        <p:nvCxnSpPr>
          <p:cNvPr id="4" name="Straight Arrow Connector 3">
            <a:extLst>
              <a:ext uri="{FF2B5EF4-FFF2-40B4-BE49-F238E27FC236}">
                <a16:creationId xmlns:a16="http://schemas.microsoft.com/office/drawing/2014/main" id="{29E5C5F1-802F-3D40-9755-90932F4EBEDD}"/>
              </a:ext>
            </a:extLst>
          </p:cNvPr>
          <p:cNvCxnSpPr>
            <a:cxnSpLocks/>
            <a:stCxn id="149" idx="35"/>
          </p:cNvCxnSpPr>
          <p:nvPr/>
        </p:nvCxnSpPr>
        <p:spPr>
          <a:xfrm flipH="1">
            <a:off x="6556533" y="2255264"/>
            <a:ext cx="526350" cy="5416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C74EED-4F43-7343-BAB2-04F42528F43D}"/>
              </a:ext>
            </a:extLst>
          </p:cNvPr>
          <p:cNvSpPr txBox="1"/>
          <p:nvPr/>
        </p:nvSpPr>
        <p:spPr>
          <a:xfrm>
            <a:off x="469031" y="5830261"/>
            <a:ext cx="11516557" cy="738664"/>
          </a:xfrm>
          <a:prstGeom prst="rect">
            <a:avLst/>
          </a:prstGeom>
          <a:noFill/>
        </p:spPr>
        <p:txBody>
          <a:bodyPr wrap="square" rtlCol="0">
            <a:spAutoFit/>
          </a:bodyPr>
          <a:lstStyle/>
          <a:p>
            <a:pPr algn="just" eaLnBrk="0" hangingPunct="0">
              <a:buClr>
                <a:srgbClr val="675E47"/>
              </a:buClr>
              <a:defRPr/>
            </a:pPr>
            <a:r>
              <a:rPr lang="en-GB" sz="1400" b="1" dirty="0">
                <a:latin typeface="Century Gothic" panose="020B0502020202020204" pitchFamily="34" charset="0"/>
              </a:rPr>
              <a:t>Despite the fact that Nigeria has some of the most profitable and well capitalized companies in Africa, tax remittance rate is still very low. Our tax to GDP ratio remains the lowest in Africa and one of the lowest in the world at 6%. Compared to South Africa’s 29%, Ghana 18%, and Kenya 18% (OECD07/09/2019)</a:t>
            </a:r>
            <a:endParaRPr lang="en-US" sz="1400" b="1" dirty="0">
              <a:latin typeface="Century Gothic" panose="020B0502020202020204" pitchFamily="34" charset="0"/>
            </a:endParaRPr>
          </a:p>
        </p:txBody>
      </p:sp>
      <p:sp>
        <p:nvSpPr>
          <p:cNvPr id="523" name="Oval 522"/>
          <p:cNvSpPr/>
          <p:nvPr/>
        </p:nvSpPr>
        <p:spPr>
          <a:xfrm>
            <a:off x="6872868" y="3588672"/>
            <a:ext cx="766048" cy="766048"/>
          </a:xfrm>
          <a:prstGeom prst="ellipse">
            <a:avLst/>
          </a:prstGeom>
          <a:solidFill>
            <a:srgbClr val="7030A0">
              <a:alpha val="85000"/>
            </a:srgbClr>
          </a:solid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000" dirty="0">
                <a:solidFill>
                  <a:srgbClr val="FFFFFF"/>
                </a:solidFill>
              </a:rPr>
              <a:t>  18% </a:t>
            </a:r>
          </a:p>
          <a:p>
            <a:pPr algn="ctr"/>
            <a:r>
              <a:rPr lang="en-US" sz="1000" b="1" dirty="0">
                <a:solidFill>
                  <a:srgbClr val="FFFFFF"/>
                </a:solidFill>
              </a:rPr>
              <a:t> KENYA</a:t>
            </a:r>
          </a:p>
        </p:txBody>
      </p:sp>
      <p:sp>
        <p:nvSpPr>
          <p:cNvPr id="525" name="TextBox 524">
            <a:extLst>
              <a:ext uri="{FF2B5EF4-FFF2-40B4-BE49-F238E27FC236}">
                <a16:creationId xmlns:a16="http://schemas.microsoft.com/office/drawing/2014/main" id="{F1EE86CD-6AF5-E641-A2AE-E9CC893C9FAE}"/>
              </a:ext>
            </a:extLst>
          </p:cNvPr>
          <p:cNvSpPr txBox="1"/>
          <p:nvPr/>
        </p:nvSpPr>
        <p:spPr>
          <a:xfrm>
            <a:off x="1178564" y="318598"/>
            <a:ext cx="9918100" cy="584775"/>
          </a:xfrm>
          <a:prstGeom prst="rect">
            <a:avLst/>
          </a:prstGeom>
          <a:noFill/>
        </p:spPr>
        <p:txBody>
          <a:bodyPr wrap="none" rtlCol="0">
            <a:spAutoFit/>
          </a:bodyPr>
          <a:lstStyle/>
          <a:p>
            <a:r>
              <a:rPr lang="en-GB" sz="3200" b="1" dirty="0">
                <a:solidFill>
                  <a:srgbClr val="CC3300"/>
                </a:solidFill>
                <a:latin typeface="Century Gothic" panose="020B0502020202020204" pitchFamily="34" charset="0"/>
              </a:rPr>
              <a:t>Tax Evasion and the low tax to GDP ratio (Cont’d)</a:t>
            </a:r>
            <a:endParaRPr lang="en-US" sz="3200" b="1" dirty="0">
              <a:solidFill>
                <a:srgbClr val="CC3300"/>
              </a:solidFill>
              <a:latin typeface="Century Gothic" panose="020B0502020202020204" pitchFamily="34" charset="0"/>
            </a:endParaRPr>
          </a:p>
        </p:txBody>
      </p:sp>
    </p:spTree>
    <p:extLst>
      <p:ext uri="{BB962C8B-B14F-4D97-AF65-F5344CB8AC3E}">
        <p14:creationId xmlns:p14="http://schemas.microsoft.com/office/powerpoint/2010/main" val="173847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fade">
                                      <p:cBhvr>
                                        <p:cTn id="7" dur="200"/>
                                        <p:tgtEl>
                                          <p:spTgt spid="5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7"/>
                                        </p:tgtEl>
                                        <p:attrNameLst>
                                          <p:attrName>style.visibility</p:attrName>
                                        </p:attrNameLst>
                                      </p:cBhvr>
                                      <p:to>
                                        <p:strVal val="visible"/>
                                      </p:to>
                                    </p:set>
                                    <p:animEffect transition="in" filter="fade">
                                      <p:cBhvr>
                                        <p:cTn id="10" dur="200"/>
                                        <p:tgtEl>
                                          <p:spTgt spid="5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8"/>
                                        </p:tgtEl>
                                        <p:attrNameLst>
                                          <p:attrName>style.visibility</p:attrName>
                                        </p:attrNameLst>
                                      </p:cBhvr>
                                      <p:to>
                                        <p:strVal val="visible"/>
                                      </p:to>
                                    </p:set>
                                    <p:animEffect transition="in" filter="fade">
                                      <p:cBhvr>
                                        <p:cTn id="13" dur="200"/>
                                        <p:tgtEl>
                                          <p:spTgt spid="5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9"/>
                                        </p:tgtEl>
                                        <p:attrNameLst>
                                          <p:attrName>style.visibility</p:attrName>
                                        </p:attrNameLst>
                                      </p:cBhvr>
                                      <p:to>
                                        <p:strVal val="visible"/>
                                      </p:to>
                                    </p:set>
                                    <p:animEffect transition="in" filter="fade">
                                      <p:cBhvr>
                                        <p:cTn id="16" dur="200"/>
                                        <p:tgtEl>
                                          <p:spTgt spid="5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0"/>
                                        </p:tgtEl>
                                        <p:attrNameLst>
                                          <p:attrName>style.visibility</p:attrName>
                                        </p:attrNameLst>
                                      </p:cBhvr>
                                      <p:to>
                                        <p:strVal val="visible"/>
                                      </p:to>
                                    </p:set>
                                    <p:animEffect transition="in" filter="fade">
                                      <p:cBhvr>
                                        <p:cTn id="19" dur="200"/>
                                        <p:tgtEl>
                                          <p:spTgt spid="5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22"/>
                                        </p:tgtEl>
                                        <p:attrNameLst>
                                          <p:attrName>style.visibility</p:attrName>
                                        </p:attrNameLst>
                                      </p:cBhvr>
                                      <p:to>
                                        <p:strVal val="visible"/>
                                      </p:to>
                                    </p:set>
                                    <p:animEffect transition="in" filter="fade">
                                      <p:cBhvr>
                                        <p:cTn id="22" dur="200"/>
                                        <p:tgtEl>
                                          <p:spTgt spid="5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3"/>
                                        </p:tgtEl>
                                        <p:attrNameLst>
                                          <p:attrName>style.visibility</p:attrName>
                                        </p:attrNameLst>
                                      </p:cBhvr>
                                      <p:to>
                                        <p:strVal val="visible"/>
                                      </p:to>
                                    </p:set>
                                    <p:animEffect transition="in" filter="fade">
                                      <p:cBhvr>
                                        <p:cTn id="25" dur="2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 grpId="0" animBg="1"/>
      <p:bldP spid="517" grpId="0" animBg="1"/>
      <p:bldP spid="518" grpId="0" animBg="1"/>
      <p:bldP spid="519" grpId="0" animBg="1"/>
      <p:bldP spid="520" grpId="0" animBg="1"/>
      <p:bldP spid="522" grpId="0" animBg="1"/>
      <p:bldP spid="5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36" hidden="1">
            <a:extLst>
              <a:ext uri="{FF2B5EF4-FFF2-40B4-BE49-F238E27FC236}">
                <a16:creationId xmlns:a16="http://schemas.microsoft.com/office/drawing/2014/main" id="{6E9C5F14-9922-43B1-B35E-A03A3FB5CC7B}"/>
              </a:ext>
            </a:extLst>
          </p:cNvPr>
          <p:cNvGraphicFramePr>
            <a:graphicFrameLocks noChangeAspect="1"/>
          </p:cNvGraphicFramePr>
          <p:nvPr>
            <p:custDataLst>
              <p:tags r:id="rId2"/>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spid="_x0000_s39965" name="think-cell Slide" r:id="rId5" imgW="360" imgH="360" progId="TCLayout.ActiveDocument.1">
                  <p:embed/>
                </p:oleObj>
              </mc:Choice>
              <mc:Fallback>
                <p:oleObj name="think-cell Slide" r:id="rId5" imgW="360" imgH="360" progId="TCLayout.ActiveDocument.1">
                  <p:embed/>
                  <p:pic>
                    <p:nvPicPr>
                      <p:cNvPr id="61442" name="Object 36" hidden="1">
                        <a:extLst>
                          <a:ext uri="{FF2B5EF4-FFF2-40B4-BE49-F238E27FC236}">
                            <a16:creationId xmlns:a16="http://schemas.microsoft.com/office/drawing/2014/main" id="{6E9C5F14-9922-43B1-B35E-A03A3FB5CC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1"/>
                        <a:ext cx="161925"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912FBCCA-B188-4BC0-BFCF-6310D7298BC6}"/>
              </a:ext>
            </a:extLst>
          </p:cNvPr>
          <p:cNvSpPr>
            <a:spLocks noGrp="1"/>
          </p:cNvSpPr>
          <p:nvPr>
            <p:ph type="sldNum" sz="quarter" idx="10"/>
          </p:nvPr>
        </p:nvSpPr>
        <p:spPr/>
        <p:txBody>
          <a:bodyPr/>
          <a:lstStyle/>
          <a:p>
            <a:pPr defTabSz="909638" eaLnBrk="0" fontAlgn="base" hangingPunct="0">
              <a:spcBef>
                <a:spcPct val="0"/>
              </a:spcBef>
              <a:spcAft>
                <a:spcPct val="0"/>
              </a:spcAft>
              <a:defRPr/>
            </a:pPr>
            <a:fld id="{1B71BD64-AFE5-4061-9E5E-02273FCA3B04}" type="slidenum">
              <a:rPr lang="en-US">
                <a:solidFill>
                  <a:srgbClr val="2F2B20">
                    <a:tint val="75000"/>
                  </a:srgbClr>
                </a:solidFill>
                <a:latin typeface="Arial" panose="020B0604020202020204" pitchFamily="34" charset="0"/>
              </a:rPr>
              <a:pPr defTabSz="909638" eaLnBrk="0" fontAlgn="base" hangingPunct="0">
                <a:spcBef>
                  <a:spcPct val="0"/>
                </a:spcBef>
                <a:spcAft>
                  <a:spcPct val="0"/>
                </a:spcAft>
                <a:defRPr/>
              </a:pPr>
              <a:t>7</a:t>
            </a:fld>
            <a:endParaRPr lang="en-US" dirty="0">
              <a:solidFill>
                <a:srgbClr val="2F2B20">
                  <a:tint val="75000"/>
                </a:srgbClr>
              </a:solidFill>
              <a:latin typeface="Arial" panose="020B0604020202020204" pitchFamily="34" charset="0"/>
            </a:endParaRPr>
          </a:p>
        </p:txBody>
      </p:sp>
      <p:sp>
        <p:nvSpPr>
          <p:cNvPr id="10" name="Rectangle 9"/>
          <p:cNvSpPr/>
          <p:nvPr/>
        </p:nvSpPr>
        <p:spPr>
          <a:xfrm>
            <a:off x="35014" y="6358981"/>
            <a:ext cx="5074868" cy="40059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Keynote Paper at the 3</a:t>
            </a:r>
            <a:r>
              <a:rPr lang="en-US" sz="800" baseline="30000" dirty="0">
                <a:solidFill>
                  <a:schemeClr val="tx1"/>
                </a:solidFill>
              </a:rPr>
              <a:t>rd</a:t>
            </a:r>
            <a:r>
              <a:rPr lang="en-US" sz="800" dirty="0">
                <a:solidFill>
                  <a:schemeClr val="tx1"/>
                </a:solidFill>
              </a:rPr>
              <a:t> Annual Conference on Financial Fraud, Electoral Fraud and Cross-Border Crime</a:t>
            </a:r>
          </a:p>
        </p:txBody>
      </p:sp>
      <p:sp>
        <p:nvSpPr>
          <p:cNvPr id="8" name="Rectangle 7"/>
          <p:cNvSpPr/>
          <p:nvPr/>
        </p:nvSpPr>
        <p:spPr>
          <a:xfrm>
            <a:off x="-31102" y="6471344"/>
            <a:ext cx="5074868" cy="2785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9" name="TextBox 8">
            <a:extLst>
              <a:ext uri="{FF2B5EF4-FFF2-40B4-BE49-F238E27FC236}">
                <a16:creationId xmlns:a16="http://schemas.microsoft.com/office/drawing/2014/main" id="{F1EE86CD-6AF5-E641-A2AE-E9CC893C9FAE}"/>
              </a:ext>
            </a:extLst>
          </p:cNvPr>
          <p:cNvSpPr txBox="1"/>
          <p:nvPr/>
        </p:nvSpPr>
        <p:spPr>
          <a:xfrm>
            <a:off x="2248474" y="474056"/>
            <a:ext cx="8151590" cy="584775"/>
          </a:xfrm>
          <a:prstGeom prst="rect">
            <a:avLst/>
          </a:prstGeom>
          <a:noFill/>
        </p:spPr>
        <p:txBody>
          <a:bodyPr wrap="none" rtlCol="0">
            <a:spAutoFit/>
          </a:bodyPr>
          <a:lstStyle/>
          <a:p>
            <a:r>
              <a:rPr lang="en-GB" sz="3200" b="1" dirty="0">
                <a:solidFill>
                  <a:srgbClr val="CC3300"/>
                </a:solidFill>
                <a:latin typeface="Century Gothic" panose="020B0502020202020204" pitchFamily="34" charset="0"/>
              </a:rPr>
              <a:t>Tax Evasion and the low tax to GDP ratio</a:t>
            </a:r>
            <a:endParaRPr lang="en-US" sz="3200" b="1" dirty="0">
              <a:solidFill>
                <a:srgbClr val="CC3300"/>
              </a:solidFill>
              <a:latin typeface="Century Gothic" panose="020B0502020202020204" pitchFamily="34" charset="0"/>
            </a:endParaRPr>
          </a:p>
        </p:txBody>
      </p:sp>
      <p:sp>
        <p:nvSpPr>
          <p:cNvPr id="12" name="TextBox 11"/>
          <p:cNvSpPr txBox="1"/>
          <p:nvPr/>
        </p:nvSpPr>
        <p:spPr>
          <a:xfrm>
            <a:off x="4181394" y="5914844"/>
            <a:ext cx="2255502" cy="538609"/>
          </a:xfrm>
          <a:prstGeom prst="rect">
            <a:avLst/>
          </a:prstGeom>
          <a:noFill/>
        </p:spPr>
        <p:txBody>
          <a:bodyPr wrap="square" rtlCol="0">
            <a:spAutoFit/>
          </a:bodyPr>
          <a:lstStyle/>
          <a:p>
            <a:r>
              <a:rPr lang="en-GB" sz="1100" dirty="0">
                <a:latin typeface="Century Gothic" panose="020B0502020202020204" pitchFamily="34" charset="0"/>
              </a:rPr>
              <a:t>Joint Tax Board, Oct. 2020, </a:t>
            </a:r>
          </a:p>
          <a:p>
            <a:endParaRPr lang="en-US" dirty="0"/>
          </a:p>
        </p:txBody>
      </p:sp>
      <p:graphicFrame>
        <p:nvGraphicFramePr>
          <p:cNvPr id="7" name="Chart 6"/>
          <p:cNvGraphicFramePr/>
          <p:nvPr>
            <p:extLst>
              <p:ext uri="{D42A27DB-BD31-4B8C-83A1-F6EECF244321}">
                <p14:modId xmlns:p14="http://schemas.microsoft.com/office/powerpoint/2010/main" val="3770685211"/>
              </p:ext>
            </p:extLst>
          </p:nvPr>
        </p:nvGraphicFramePr>
        <p:xfrm>
          <a:off x="2031999" y="719666"/>
          <a:ext cx="9727609" cy="5418667"/>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
          <p:cNvSpPr txBox="1"/>
          <p:nvPr/>
        </p:nvSpPr>
        <p:spPr>
          <a:xfrm>
            <a:off x="5843337" y="4866775"/>
            <a:ext cx="1034716" cy="517357"/>
          </a:xfrm>
          <a:prstGeom prst="rect">
            <a:avLst/>
          </a:prstGeom>
          <a:solidFill>
            <a:srgbClr val="00B050"/>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Registered Taxpayers</a:t>
            </a:r>
          </a:p>
        </p:txBody>
      </p:sp>
    </p:spTree>
    <p:extLst>
      <p:ext uri="{BB962C8B-B14F-4D97-AF65-F5344CB8AC3E}">
        <p14:creationId xmlns:p14="http://schemas.microsoft.com/office/powerpoint/2010/main" val="55888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36" hidden="1">
            <a:extLst>
              <a:ext uri="{FF2B5EF4-FFF2-40B4-BE49-F238E27FC236}">
                <a16:creationId xmlns:a16="http://schemas.microsoft.com/office/drawing/2014/main" id="{6E9C5F14-9922-43B1-B35E-A03A3FB5CC7B}"/>
              </a:ext>
            </a:extLst>
          </p:cNvPr>
          <p:cNvGraphicFramePr>
            <a:graphicFrameLocks noChangeAspect="1"/>
          </p:cNvGraphicFramePr>
          <p:nvPr>
            <p:custDataLst>
              <p:tags r:id="rId2"/>
            </p:custDataLst>
          </p:nvPr>
        </p:nvGraphicFramePr>
        <p:xfrm>
          <a:off x="1524001" y="1"/>
          <a:ext cx="161925" cy="161925"/>
        </p:xfrm>
        <a:graphic>
          <a:graphicData uri="http://schemas.openxmlformats.org/presentationml/2006/ole">
            <mc:AlternateContent xmlns:mc="http://schemas.openxmlformats.org/markup-compatibility/2006">
              <mc:Choice xmlns:v="urn:schemas-microsoft-com:vml" Requires="v">
                <p:oleObj spid="_x0000_s40987" name="think-cell Slide" r:id="rId5" imgW="360" imgH="360" progId="TCLayout.ActiveDocument.1">
                  <p:embed/>
                </p:oleObj>
              </mc:Choice>
              <mc:Fallback>
                <p:oleObj name="think-cell Slide" r:id="rId5" imgW="360" imgH="360" progId="TCLayout.ActiveDocument.1">
                  <p:embed/>
                  <p:pic>
                    <p:nvPicPr>
                      <p:cNvPr id="61442" name="Object 36" hidden="1">
                        <a:extLst>
                          <a:ext uri="{FF2B5EF4-FFF2-40B4-BE49-F238E27FC236}">
                            <a16:creationId xmlns:a16="http://schemas.microsoft.com/office/drawing/2014/main" id="{6E9C5F14-9922-43B1-B35E-A03A3FB5CC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1"/>
                        <a:ext cx="161925"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912FBCCA-B188-4BC0-BFCF-6310D7298BC6}"/>
              </a:ext>
            </a:extLst>
          </p:cNvPr>
          <p:cNvSpPr>
            <a:spLocks noGrp="1"/>
          </p:cNvSpPr>
          <p:nvPr>
            <p:ph type="sldNum" sz="quarter" idx="10"/>
          </p:nvPr>
        </p:nvSpPr>
        <p:spPr/>
        <p:txBody>
          <a:bodyPr/>
          <a:lstStyle/>
          <a:p>
            <a:pPr defTabSz="909638" eaLnBrk="0" fontAlgn="base" hangingPunct="0">
              <a:spcBef>
                <a:spcPct val="0"/>
              </a:spcBef>
              <a:spcAft>
                <a:spcPct val="0"/>
              </a:spcAft>
              <a:defRPr/>
            </a:pPr>
            <a:fld id="{1B71BD64-AFE5-4061-9E5E-02273FCA3B04}" type="slidenum">
              <a:rPr lang="en-US">
                <a:solidFill>
                  <a:srgbClr val="2F2B20">
                    <a:tint val="75000"/>
                  </a:srgbClr>
                </a:solidFill>
                <a:latin typeface="Arial" panose="020B0604020202020204" pitchFamily="34" charset="0"/>
              </a:rPr>
              <a:pPr defTabSz="909638" eaLnBrk="0" fontAlgn="base" hangingPunct="0">
                <a:spcBef>
                  <a:spcPct val="0"/>
                </a:spcBef>
                <a:spcAft>
                  <a:spcPct val="0"/>
                </a:spcAft>
                <a:defRPr/>
              </a:pPr>
              <a:t>8</a:t>
            </a:fld>
            <a:endParaRPr lang="en-US" dirty="0">
              <a:solidFill>
                <a:srgbClr val="2F2B20">
                  <a:tint val="75000"/>
                </a:srgbClr>
              </a:solidFill>
              <a:latin typeface="Arial" panose="020B0604020202020204" pitchFamily="34" charset="0"/>
            </a:endParaRPr>
          </a:p>
        </p:txBody>
      </p:sp>
      <p:sp>
        <p:nvSpPr>
          <p:cNvPr id="10" name="Rectangle 9"/>
          <p:cNvSpPr/>
          <p:nvPr/>
        </p:nvSpPr>
        <p:spPr>
          <a:xfrm>
            <a:off x="35014" y="6358981"/>
            <a:ext cx="5074868" cy="40059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Keynote Paper at the 3</a:t>
            </a:r>
            <a:r>
              <a:rPr lang="en-US" sz="800" baseline="30000" dirty="0">
                <a:solidFill>
                  <a:schemeClr val="tx1"/>
                </a:solidFill>
              </a:rPr>
              <a:t>rd</a:t>
            </a:r>
            <a:r>
              <a:rPr lang="en-US" sz="800" dirty="0">
                <a:solidFill>
                  <a:schemeClr val="tx1"/>
                </a:solidFill>
              </a:rPr>
              <a:t> Annual Conference on Financial Fraud, Electoral Fraud and Cross-Border Crime</a:t>
            </a:r>
          </a:p>
        </p:txBody>
      </p:sp>
      <p:sp>
        <p:nvSpPr>
          <p:cNvPr id="8" name="Rectangle 7"/>
          <p:cNvSpPr/>
          <p:nvPr/>
        </p:nvSpPr>
        <p:spPr>
          <a:xfrm>
            <a:off x="0" y="6471344"/>
            <a:ext cx="5074868" cy="2785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9" name="TextBox 8">
            <a:extLst>
              <a:ext uri="{FF2B5EF4-FFF2-40B4-BE49-F238E27FC236}">
                <a16:creationId xmlns:a16="http://schemas.microsoft.com/office/drawing/2014/main" id="{F1EE86CD-6AF5-E641-A2AE-E9CC893C9FAE}"/>
              </a:ext>
            </a:extLst>
          </p:cNvPr>
          <p:cNvSpPr txBox="1"/>
          <p:nvPr/>
        </p:nvSpPr>
        <p:spPr>
          <a:xfrm>
            <a:off x="1178564" y="430558"/>
            <a:ext cx="9918100" cy="584775"/>
          </a:xfrm>
          <a:prstGeom prst="rect">
            <a:avLst/>
          </a:prstGeom>
          <a:noFill/>
        </p:spPr>
        <p:txBody>
          <a:bodyPr wrap="none" rtlCol="0">
            <a:spAutoFit/>
          </a:bodyPr>
          <a:lstStyle/>
          <a:p>
            <a:r>
              <a:rPr lang="en-GB" sz="3200" b="1" dirty="0">
                <a:solidFill>
                  <a:srgbClr val="CC3300"/>
                </a:solidFill>
                <a:latin typeface="Century Gothic" panose="020B0502020202020204" pitchFamily="34" charset="0"/>
              </a:rPr>
              <a:t>Tax Evasion and the low tax to GDP ratio (Cont’d)</a:t>
            </a:r>
            <a:endParaRPr lang="en-US" sz="3200" b="1" dirty="0">
              <a:solidFill>
                <a:srgbClr val="CC3300"/>
              </a:solidFill>
              <a:latin typeface="Century Gothic" panose="020B0502020202020204" pitchFamily="34" charset="0"/>
            </a:endParaRPr>
          </a:p>
        </p:txBody>
      </p:sp>
      <p:graphicFrame>
        <p:nvGraphicFramePr>
          <p:cNvPr id="3" name="Diagram 2"/>
          <p:cNvGraphicFramePr/>
          <p:nvPr>
            <p:extLst>
              <p:ext uri="{D42A27DB-BD31-4B8C-83A1-F6EECF244321}">
                <p14:modId xmlns:p14="http://schemas.microsoft.com/office/powerpoint/2010/main" val="580302619"/>
              </p:ext>
            </p:extLst>
          </p:nvPr>
        </p:nvGraphicFramePr>
        <p:xfrm>
          <a:off x="2031999" y="1118937"/>
          <a:ext cx="8952833" cy="50193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3614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D3EF825-5962-4BDE-8BD0-F0015AC9BFFA}" type="slidenum">
              <a:rPr lang="en-US" smtClean="0"/>
              <a:pPr>
                <a:defRPr/>
              </a:pPr>
              <a:t>9</a:t>
            </a:fld>
            <a:endParaRPr lang="en-US" dirty="0"/>
          </a:p>
        </p:txBody>
      </p:sp>
      <p:graphicFrame>
        <p:nvGraphicFramePr>
          <p:cNvPr id="4" name="Diagram 3"/>
          <p:cNvGraphicFramePr/>
          <p:nvPr>
            <p:extLst>
              <p:ext uri="{D42A27DB-BD31-4B8C-83A1-F6EECF244321}">
                <p14:modId xmlns:p14="http://schemas.microsoft.com/office/powerpoint/2010/main" val="2179105665"/>
              </p:ext>
            </p:extLst>
          </p:nvPr>
        </p:nvGraphicFramePr>
        <p:xfrm>
          <a:off x="423081" y="1037230"/>
          <a:ext cx="11641540" cy="5145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0" y="900752"/>
            <a:ext cx="11423178" cy="523220"/>
          </a:xfrm>
          <a:prstGeom prst="rect">
            <a:avLst/>
          </a:prstGeom>
          <a:noFill/>
        </p:spPr>
        <p:txBody>
          <a:bodyPr wrap="square" rtlCol="0">
            <a:spAutoFit/>
          </a:bodyPr>
          <a:lstStyle/>
          <a:p>
            <a:r>
              <a:rPr lang="en-GB" sz="2800" dirty="0">
                <a:solidFill>
                  <a:srgbClr val="FF0000"/>
                </a:solidFill>
                <a:latin typeface="Century Gothic" panose="020B0502020202020204" pitchFamily="34" charset="0"/>
              </a:rPr>
              <a:t>Tax evasion has very dire effects on the Nigeria economy as it …</a:t>
            </a:r>
            <a:endParaRPr lang="en-US" sz="2800" dirty="0">
              <a:solidFill>
                <a:srgbClr val="FF0000"/>
              </a:solidFill>
            </a:endParaRPr>
          </a:p>
        </p:txBody>
      </p:sp>
      <p:sp>
        <p:nvSpPr>
          <p:cNvPr id="8" name="Title 7">
            <a:extLst>
              <a:ext uri="{FF2B5EF4-FFF2-40B4-BE49-F238E27FC236}">
                <a16:creationId xmlns:a16="http://schemas.microsoft.com/office/drawing/2014/main" id="{E6507750-706A-8A46-BB69-634B4A9149B6}"/>
              </a:ext>
            </a:extLst>
          </p:cNvPr>
          <p:cNvSpPr txBox="1">
            <a:spLocks noGrp="1"/>
          </p:cNvSpPr>
          <p:nvPr>
            <p:ph type="title"/>
          </p:nvPr>
        </p:nvSpPr>
        <p:spPr>
          <a:xfrm>
            <a:off x="162984" y="269876"/>
            <a:ext cx="11724216" cy="492443"/>
          </a:xfrm>
          <a:prstGeom prst="rect">
            <a:avLst/>
          </a:prstGeom>
          <a:noFill/>
        </p:spPr>
        <p:txBody>
          <a:bodyPr wrap="square" rtlCol="0">
            <a:spAutoFit/>
          </a:bodyPr>
          <a:lstStyle/>
          <a:p>
            <a:r>
              <a:rPr lang="en-GB" sz="3200" b="1" dirty="0">
                <a:solidFill>
                  <a:srgbClr val="CC3300"/>
                </a:solidFill>
                <a:latin typeface="Century Gothic" panose="020B0502020202020204" pitchFamily="34" charset="0"/>
              </a:rPr>
              <a:t>Effects of Tax Evasion in Nigeria</a:t>
            </a:r>
            <a:endParaRPr lang="en-US" sz="3200" b="1" dirty="0">
              <a:solidFill>
                <a:srgbClr val="CC3300"/>
              </a:solidFill>
              <a:latin typeface="Century Gothic" panose="020B0502020202020204" pitchFamily="34" charset="0"/>
            </a:endParaRPr>
          </a:p>
        </p:txBody>
      </p:sp>
    </p:spTree>
    <p:extLst>
      <p:ext uri="{BB962C8B-B14F-4D97-AF65-F5344CB8AC3E}">
        <p14:creationId xmlns:p14="http://schemas.microsoft.com/office/powerpoint/2010/main" val="2800991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0.xml><?xml version="1.0" encoding="utf-8"?>
<p:tagLst xmlns:a="http://schemas.openxmlformats.org/drawingml/2006/main" xmlns:r="http://schemas.openxmlformats.org/officeDocument/2006/relationships" xmlns:p="http://schemas.openxmlformats.org/presentationml/2006/main">
  <p:tag name="NAME" val="Moon"/>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0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NAME" val="Moon"/>
</p:tagLst>
</file>

<file path=ppt/tags/tag117.xml><?xml version="1.0" encoding="utf-8"?>
<p:tagLst xmlns:a="http://schemas.openxmlformats.org/drawingml/2006/main" xmlns:r="http://schemas.openxmlformats.org/officeDocument/2006/relationships" xmlns:p="http://schemas.openxmlformats.org/presentationml/2006/main">
  <p:tag name="NAME" val="Moon"/>
</p:tagLst>
</file>

<file path=ppt/tags/tag118.xml><?xml version="1.0" encoding="utf-8"?>
<p:tagLst xmlns:a="http://schemas.openxmlformats.org/drawingml/2006/main" xmlns:r="http://schemas.openxmlformats.org/officeDocument/2006/relationships" xmlns:p="http://schemas.openxmlformats.org/presentationml/2006/main">
  <p:tag name="NAME" val="Moon"/>
</p:tagLst>
</file>

<file path=ppt/tags/tag119.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0.xml><?xml version="1.0" encoding="utf-8"?>
<p:tagLst xmlns:a="http://schemas.openxmlformats.org/drawingml/2006/main" xmlns:r="http://schemas.openxmlformats.org/officeDocument/2006/relationships" xmlns:p="http://schemas.openxmlformats.org/presentationml/2006/main">
  <p:tag name="NAME" val="Moon"/>
</p:tagLst>
</file>

<file path=ppt/tags/tag12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2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NAME" val="Moon"/>
</p:tagLst>
</file>

<file path=ppt/tags/tag133.xml><?xml version="1.0" encoding="utf-8"?>
<p:tagLst xmlns:a="http://schemas.openxmlformats.org/drawingml/2006/main" xmlns:r="http://schemas.openxmlformats.org/officeDocument/2006/relationships" xmlns:p="http://schemas.openxmlformats.org/presentationml/2006/main">
  <p:tag name="NAME" val="Moon"/>
</p:tagLst>
</file>

<file path=ppt/tags/tag134.xml><?xml version="1.0" encoding="utf-8"?>
<p:tagLst xmlns:a="http://schemas.openxmlformats.org/drawingml/2006/main" xmlns:r="http://schemas.openxmlformats.org/officeDocument/2006/relationships" xmlns:p="http://schemas.openxmlformats.org/presentationml/2006/main">
  <p:tag name="NAME" val="Moon"/>
</p:tagLst>
</file>

<file path=ppt/tags/tag135.xml><?xml version="1.0" encoding="utf-8"?>
<p:tagLst xmlns:a="http://schemas.openxmlformats.org/drawingml/2006/main" xmlns:r="http://schemas.openxmlformats.org/officeDocument/2006/relationships" xmlns:p="http://schemas.openxmlformats.org/presentationml/2006/main">
  <p:tag name="NAME" val="Moon"/>
</p:tagLst>
</file>

<file path=ppt/tags/tag136.xml><?xml version="1.0" encoding="utf-8"?>
<p:tagLst xmlns:a="http://schemas.openxmlformats.org/drawingml/2006/main" xmlns:r="http://schemas.openxmlformats.org/officeDocument/2006/relationships" xmlns:p="http://schemas.openxmlformats.org/presentationml/2006/main">
  <p:tag name="NAME" val="Moon"/>
</p:tagLst>
</file>

<file path=ppt/tags/tag13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4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NAME" val="Moon"/>
</p:tagLst>
</file>

<file path=ppt/tags/tag149.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50.xml><?xml version="1.0" encoding="utf-8"?>
<p:tagLst xmlns:a="http://schemas.openxmlformats.org/drawingml/2006/main" xmlns:r="http://schemas.openxmlformats.org/officeDocument/2006/relationships" xmlns:p="http://schemas.openxmlformats.org/presentationml/2006/main">
  <p:tag name="NAME" val="Moon"/>
</p:tagLst>
</file>

<file path=ppt/tags/tag151.xml><?xml version="1.0" encoding="utf-8"?>
<p:tagLst xmlns:a="http://schemas.openxmlformats.org/drawingml/2006/main" xmlns:r="http://schemas.openxmlformats.org/officeDocument/2006/relationships" xmlns:p="http://schemas.openxmlformats.org/presentationml/2006/main">
  <p:tag name="NAME" val="Moon"/>
</p:tagLst>
</file>

<file path=ppt/tags/tag152.xml><?xml version="1.0" encoding="utf-8"?>
<p:tagLst xmlns:a="http://schemas.openxmlformats.org/drawingml/2006/main" xmlns:r="http://schemas.openxmlformats.org/officeDocument/2006/relationships" xmlns:p="http://schemas.openxmlformats.org/presentationml/2006/main">
  <p:tag name="NAME" val="Moon"/>
</p:tagLst>
</file>

<file path=ppt/tags/tag15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5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5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5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6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NAME" val="Moon"/>
</p:tagLst>
</file>

<file path=ppt/tags/tag165.xml><?xml version="1.0" encoding="utf-8"?>
<p:tagLst xmlns:a="http://schemas.openxmlformats.org/drawingml/2006/main" xmlns:r="http://schemas.openxmlformats.org/officeDocument/2006/relationships" xmlns:p="http://schemas.openxmlformats.org/presentationml/2006/main">
  <p:tag name="NAME" val="Moon"/>
</p:tagLst>
</file>

<file path=ppt/tags/tag166.xml><?xml version="1.0" encoding="utf-8"?>
<p:tagLst xmlns:a="http://schemas.openxmlformats.org/drawingml/2006/main" xmlns:r="http://schemas.openxmlformats.org/officeDocument/2006/relationships" xmlns:p="http://schemas.openxmlformats.org/presentationml/2006/main">
  <p:tag name="NAME" val="Moon"/>
</p:tagLst>
</file>

<file path=ppt/tags/tag167.xml><?xml version="1.0" encoding="utf-8"?>
<p:tagLst xmlns:a="http://schemas.openxmlformats.org/drawingml/2006/main" xmlns:r="http://schemas.openxmlformats.org/officeDocument/2006/relationships" xmlns:p="http://schemas.openxmlformats.org/presentationml/2006/main">
  <p:tag name="NAME" val="Moon"/>
</p:tagLst>
</file>

<file path=ppt/tags/tag168.xml><?xml version="1.0" encoding="utf-8"?>
<p:tagLst xmlns:a="http://schemas.openxmlformats.org/drawingml/2006/main" xmlns:r="http://schemas.openxmlformats.org/officeDocument/2006/relationships" xmlns:p="http://schemas.openxmlformats.org/presentationml/2006/main">
  <p:tag name="NAME" val="Moon"/>
</p:tagLst>
</file>

<file path=ppt/tags/tag16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7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7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7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NAME" val="Moon"/>
</p:tagLst>
</file>

<file path=ppt/tags/tag181.xml><?xml version="1.0" encoding="utf-8"?>
<p:tagLst xmlns:a="http://schemas.openxmlformats.org/drawingml/2006/main" xmlns:r="http://schemas.openxmlformats.org/officeDocument/2006/relationships" xmlns:p="http://schemas.openxmlformats.org/presentationml/2006/main">
  <p:tag name="NAME" val="Moon"/>
</p:tagLst>
</file>

<file path=ppt/tags/tag182.xml><?xml version="1.0" encoding="utf-8"?>
<p:tagLst xmlns:a="http://schemas.openxmlformats.org/drawingml/2006/main" xmlns:r="http://schemas.openxmlformats.org/officeDocument/2006/relationships" xmlns:p="http://schemas.openxmlformats.org/presentationml/2006/main">
  <p:tag name="NAME" val="Moon"/>
</p:tagLst>
</file>

<file path=ppt/tags/tag183.xml><?xml version="1.0" encoding="utf-8"?>
<p:tagLst xmlns:a="http://schemas.openxmlformats.org/drawingml/2006/main" xmlns:r="http://schemas.openxmlformats.org/officeDocument/2006/relationships" xmlns:p="http://schemas.openxmlformats.org/presentationml/2006/main">
  <p:tag name="NAME" val="Moon"/>
</p:tagLst>
</file>

<file path=ppt/tags/tag184.xml><?xml version="1.0" encoding="utf-8"?>
<p:tagLst xmlns:a="http://schemas.openxmlformats.org/drawingml/2006/main" xmlns:r="http://schemas.openxmlformats.org/officeDocument/2006/relationships" xmlns:p="http://schemas.openxmlformats.org/presentationml/2006/main">
  <p:tag name="NAME" val="Moon"/>
</p:tagLst>
</file>

<file path=ppt/tags/tag18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8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8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8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19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9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9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NAME" val="Moon"/>
</p:tagLst>
</file>

<file path=ppt/tags/tag37.xml><?xml version="1.0" encoding="utf-8"?>
<p:tagLst xmlns:a="http://schemas.openxmlformats.org/drawingml/2006/main" xmlns:r="http://schemas.openxmlformats.org/officeDocument/2006/relationships" xmlns:p="http://schemas.openxmlformats.org/presentationml/2006/main">
  <p:tag name="NAME" val="Moon"/>
</p:tagLst>
</file>

<file path=ppt/tags/tag38.xml><?xml version="1.0" encoding="utf-8"?>
<p:tagLst xmlns:a="http://schemas.openxmlformats.org/drawingml/2006/main" xmlns:r="http://schemas.openxmlformats.org/officeDocument/2006/relationships" xmlns:p="http://schemas.openxmlformats.org/presentationml/2006/main">
  <p:tag name="NAME" val="Moon"/>
</p:tagLst>
</file>

<file path=ppt/tags/tag39.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NAME" val="Moon"/>
</p:tagLst>
</file>

<file path=ppt/tags/tag52.xml><?xml version="1.0" encoding="utf-8"?>
<p:tagLst xmlns:a="http://schemas.openxmlformats.org/drawingml/2006/main" xmlns:r="http://schemas.openxmlformats.org/officeDocument/2006/relationships" xmlns:p="http://schemas.openxmlformats.org/presentationml/2006/main">
  <p:tag name="NAME" val="Moon"/>
</p:tagLst>
</file>

<file path=ppt/tags/tag53.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NAME" val="Moon"/>
</p:tagLst>
</file>

<file path=ppt/tags/tag55.xml><?xml version="1.0" encoding="utf-8"?>
<p:tagLst xmlns:a="http://schemas.openxmlformats.org/drawingml/2006/main" xmlns:r="http://schemas.openxmlformats.org/officeDocument/2006/relationships" xmlns:p="http://schemas.openxmlformats.org/presentationml/2006/main">
  <p:tag name="NAME" val="Moon"/>
</p:tagLst>
</file>

<file path=ppt/tags/tag5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NAME" val="Moon"/>
</p:tagLst>
</file>

<file path=ppt/tags/tag68.xml><?xml version="1.0" encoding="utf-8"?>
<p:tagLst xmlns:a="http://schemas.openxmlformats.org/drawingml/2006/main" xmlns:r="http://schemas.openxmlformats.org/officeDocument/2006/relationships" xmlns:p="http://schemas.openxmlformats.org/presentationml/2006/main">
  <p:tag name="NAME" val="Moon"/>
</p:tagLst>
</file>

<file path=ppt/tags/tag69.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0.xml><?xml version="1.0" encoding="utf-8"?>
<p:tagLst xmlns:a="http://schemas.openxmlformats.org/drawingml/2006/main" xmlns:r="http://schemas.openxmlformats.org/officeDocument/2006/relationships" xmlns:p="http://schemas.openxmlformats.org/presentationml/2006/main">
  <p:tag name="NAME" val="Moon"/>
</p:tagLst>
</file>

<file path=ppt/tags/tag71.xml><?xml version="1.0" encoding="utf-8"?>
<p:tagLst xmlns:a="http://schemas.openxmlformats.org/drawingml/2006/main" xmlns:r="http://schemas.openxmlformats.org/officeDocument/2006/relationships" xmlns:p="http://schemas.openxmlformats.org/presentationml/2006/main">
  <p:tag name="NAME" val="Moon"/>
</p:tagLst>
</file>

<file path=ppt/tags/tag7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NAME" val="Moon"/>
</p:tagLst>
</file>

<file path=ppt/tags/tag84.xml><?xml version="1.0" encoding="utf-8"?>
<p:tagLst xmlns:a="http://schemas.openxmlformats.org/drawingml/2006/main" xmlns:r="http://schemas.openxmlformats.org/officeDocument/2006/relationships" xmlns:p="http://schemas.openxmlformats.org/presentationml/2006/main">
  <p:tag name="NAME" val="Moon"/>
</p:tagLst>
</file>

<file path=ppt/tags/tag85.xml><?xml version="1.0" encoding="utf-8"?>
<p:tagLst xmlns:a="http://schemas.openxmlformats.org/drawingml/2006/main" xmlns:r="http://schemas.openxmlformats.org/officeDocument/2006/relationships" xmlns:p="http://schemas.openxmlformats.org/presentationml/2006/main">
  <p:tag name="NAME" val="Moon"/>
</p:tagLst>
</file>

<file path=ppt/tags/tag86.xml><?xml version="1.0" encoding="utf-8"?>
<p:tagLst xmlns:a="http://schemas.openxmlformats.org/drawingml/2006/main" xmlns:r="http://schemas.openxmlformats.org/officeDocument/2006/relationships" xmlns:p="http://schemas.openxmlformats.org/presentationml/2006/main">
  <p:tag name="NAME" val="Moon"/>
</p:tagLst>
</file>

<file path=ppt/tags/tag87.xml><?xml version="1.0" encoding="utf-8"?>
<p:tagLst xmlns:a="http://schemas.openxmlformats.org/drawingml/2006/main" xmlns:r="http://schemas.openxmlformats.org/officeDocument/2006/relationships" xmlns:p="http://schemas.openxmlformats.org/presentationml/2006/main">
  <p:tag name="NAME" val="Moon"/>
</p:tagLst>
</file>

<file path=ppt/tags/tag8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FIRS_CF_GOQ013">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S_CF_GOQ013 1">
        <a:dk1>
          <a:srgbClr val="000000"/>
        </a:dk1>
        <a:lt1>
          <a:srgbClr val="FFFFFF"/>
        </a:lt1>
        <a:dk2>
          <a:srgbClr val="EE1D23"/>
        </a:dk2>
        <a:lt2>
          <a:srgbClr val="E3B50B"/>
        </a:lt2>
        <a:accent1>
          <a:srgbClr val="ECEDEF"/>
        </a:accent1>
        <a:accent2>
          <a:srgbClr val="D6AC69"/>
        </a:accent2>
        <a:accent3>
          <a:srgbClr val="FFFFFF"/>
        </a:accent3>
        <a:accent4>
          <a:srgbClr val="000000"/>
        </a:accent4>
        <a:accent5>
          <a:srgbClr val="F4F4F6"/>
        </a:accent5>
        <a:accent6>
          <a:srgbClr val="C29B5E"/>
        </a:accent6>
        <a:hlink>
          <a:srgbClr val="6D6E72"/>
        </a:hlink>
        <a:folHlink>
          <a:srgbClr val="EE1D2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FIRS_CF_GOQ013">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S_CF_GOQ013 1">
        <a:dk1>
          <a:srgbClr val="000000"/>
        </a:dk1>
        <a:lt1>
          <a:srgbClr val="FFFFFF"/>
        </a:lt1>
        <a:dk2>
          <a:srgbClr val="EE1D23"/>
        </a:dk2>
        <a:lt2>
          <a:srgbClr val="E3B50B"/>
        </a:lt2>
        <a:accent1>
          <a:srgbClr val="ECEDEF"/>
        </a:accent1>
        <a:accent2>
          <a:srgbClr val="D6AC69"/>
        </a:accent2>
        <a:accent3>
          <a:srgbClr val="FFFFFF"/>
        </a:accent3>
        <a:accent4>
          <a:srgbClr val="000000"/>
        </a:accent4>
        <a:accent5>
          <a:srgbClr val="F4F4F6"/>
        </a:accent5>
        <a:accent6>
          <a:srgbClr val="C29B5E"/>
        </a:accent6>
        <a:hlink>
          <a:srgbClr val="6D6E72"/>
        </a:hlink>
        <a:folHlink>
          <a:srgbClr val="EE1D2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2295</TotalTime>
  <Words>919</Words>
  <Application>Microsoft Office PowerPoint</Application>
  <PresentationFormat>Widescreen</PresentationFormat>
  <Paragraphs>199</Paragraphs>
  <Slides>17</Slides>
  <Notes>14</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9" baseType="lpstr">
      <vt:lpstr>MS PGothic</vt:lpstr>
      <vt:lpstr>MS PGothic</vt:lpstr>
      <vt:lpstr>Arial</vt:lpstr>
      <vt:lpstr>Arial Unicode MS</vt:lpstr>
      <vt:lpstr>Bookman Old Style</vt:lpstr>
      <vt:lpstr>Calibri</vt:lpstr>
      <vt:lpstr>Century Gothic</vt:lpstr>
      <vt:lpstr>Courier New</vt:lpstr>
      <vt:lpstr>Wingdings</vt:lpstr>
      <vt:lpstr>FIRS_CF_GOQ013</vt:lpstr>
      <vt:lpstr>10_FIRS_CF_GOQ013</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Effects of Tax Evasion in Nigeria</vt:lpstr>
      <vt:lpstr>PowerPoint Presentation</vt:lpstr>
      <vt:lpstr>PowerPoint Presentation</vt:lpstr>
      <vt:lpstr>FIRS QUICK WINS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EC/FIRS</dc:creator>
  <cp:lastModifiedBy>faozat.ogunniyi@outlook.com</cp:lastModifiedBy>
  <cp:revision>482</cp:revision>
  <cp:lastPrinted>2019-07-14T14:22:11Z</cp:lastPrinted>
  <dcterms:created xsi:type="dcterms:W3CDTF">2018-02-12T11:22:36Z</dcterms:created>
  <dcterms:modified xsi:type="dcterms:W3CDTF">2020-11-04T07:42:23Z</dcterms:modified>
</cp:coreProperties>
</file>